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7" r:id="rId2"/>
    <p:sldId id="257" r:id="rId3"/>
    <p:sldId id="273" r:id="rId4"/>
    <p:sldId id="310" r:id="rId5"/>
    <p:sldId id="315" r:id="rId6"/>
    <p:sldId id="316" r:id="rId7"/>
    <p:sldId id="317" r:id="rId8"/>
    <p:sldId id="318" r:id="rId9"/>
    <p:sldId id="319" r:id="rId10"/>
    <p:sldId id="321" r:id="rId11"/>
    <p:sldId id="320" r:id="rId12"/>
    <p:sldId id="322" r:id="rId13"/>
    <p:sldId id="323" r:id="rId14"/>
    <p:sldId id="314" r:id="rId15"/>
  </p:sldIdLst>
  <p:sldSz cx="9144000" cy="5143500" type="screen16x9"/>
  <p:notesSz cx="6858000" cy="9144000"/>
  <p:defaultTextStyle>
    <a:defPPr>
      <a:defRPr lang="en-US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D7D31"/>
    <a:srgbClr val="FFC800"/>
    <a:srgbClr val="FFDE00"/>
    <a:srgbClr val="E5037C"/>
    <a:srgbClr val="96C182"/>
    <a:srgbClr val="00E3FF"/>
    <a:srgbClr val="0000FF"/>
    <a:srgbClr val="0000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20" autoAdjust="0"/>
    <p:restoredTop sz="94674"/>
  </p:normalViewPr>
  <p:slideViewPr>
    <p:cSldViewPr snapToGrid="0" snapToObjects="1">
      <p:cViewPr varScale="1">
        <p:scale>
          <a:sx n="109" d="100"/>
          <a:sy n="109" d="100"/>
        </p:scale>
        <p:origin x="754" y="8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3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50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20574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49650" y="1369219"/>
            <a:ext cx="4965700" cy="326350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B96728B7-DCF3-F44A-B2F5-C12B09168F2C}"/>
              </a:ext>
            </a:extLst>
          </p:cNvPr>
          <p:cNvSpPr/>
          <p:nvPr userDrawn="1"/>
        </p:nvSpPr>
        <p:spPr>
          <a:xfrm>
            <a:off x="3028950" y="1369219"/>
            <a:ext cx="177800" cy="3263504"/>
          </a:xfrm>
          <a:custGeom>
            <a:avLst/>
            <a:gdLst/>
            <a:ahLst/>
            <a:cxnLst/>
            <a:rect l="l" t="t" r="r" b="b"/>
            <a:pathLst>
              <a:path w="12700" h="4851286">
                <a:moveTo>
                  <a:pt x="6350" y="6350"/>
                </a:moveTo>
                <a:lnTo>
                  <a:pt x="6350" y="4844936"/>
                </a:lnTo>
              </a:path>
            </a:pathLst>
          </a:custGeom>
          <a:ln w="12700">
            <a:solidFill>
              <a:srgbClr val="0000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26353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 i="0"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 i="0"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1463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5">
            <a:extLst>
              <a:ext uri="{FF2B5EF4-FFF2-40B4-BE49-F238E27FC236}">
                <a16:creationId xmlns:a16="http://schemas.microsoft.com/office/drawing/2014/main" id="{80C267FA-736B-C24F-A520-CA95B538A8EB}"/>
              </a:ext>
            </a:extLst>
          </p:cNvPr>
          <p:cNvSpPr/>
          <p:nvPr userDrawn="1"/>
        </p:nvSpPr>
        <p:spPr>
          <a:xfrm>
            <a:off x="0" y="3468"/>
            <a:ext cx="9144000" cy="5140032"/>
          </a:xfrm>
          <a:custGeom>
            <a:avLst/>
            <a:gdLst/>
            <a:ahLst/>
            <a:cxnLst/>
            <a:rect l="l" t="t" r="r" b="b"/>
            <a:pathLst>
              <a:path w="13004800" h="7315200">
                <a:moveTo>
                  <a:pt x="0" y="7315200"/>
                </a:moveTo>
                <a:lnTo>
                  <a:pt x="0" y="0"/>
                </a:lnTo>
                <a:lnTo>
                  <a:pt x="13004800" y="0"/>
                </a:lnTo>
                <a:lnTo>
                  <a:pt x="13004800" y="7315200"/>
                </a:lnTo>
                <a:lnTo>
                  <a:pt x="0" y="7315200"/>
                </a:lnTo>
                <a:close/>
              </a:path>
            </a:pathLst>
          </a:custGeom>
          <a:solidFill>
            <a:srgbClr val="00002D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fr-CH" dirty="0"/>
              <a:t>  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1143423-D96B-9243-BFC4-8C7C006FC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3"/>
            <a:ext cx="3435350" cy="15223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A5987DB7-30D8-BE43-B298-D6D3A0DB833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8650" y="2066519"/>
            <a:ext cx="2357618" cy="78418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here to edit sub-title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95B785-6314-EA4C-A3A2-855D18E73B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34363" y="4517169"/>
            <a:ext cx="355059" cy="4335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5FC5214-7498-B4E5-0061-E4FB9C52FD03}"/>
              </a:ext>
            </a:extLst>
          </p:cNvPr>
          <p:cNvSpPr txBox="1"/>
          <p:nvPr userDrawn="1"/>
        </p:nvSpPr>
        <p:spPr>
          <a:xfrm>
            <a:off x="2292658" y="2446677"/>
            <a:ext cx="4585316" cy="3000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150" dirty="0"/>
              <a:t>010172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7975878-9C50-7CF1-11DB-F87B487320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120472" y="202837"/>
            <a:ext cx="4935984" cy="448768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317500"/>
          </a:effectLst>
        </p:spPr>
        <p:txBody>
          <a:bodyPr/>
          <a:lstStyle/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159012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P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65">
            <a:extLst>
              <a:ext uri="{FF2B5EF4-FFF2-40B4-BE49-F238E27FC236}">
                <a16:creationId xmlns:a16="http://schemas.microsoft.com/office/drawing/2014/main" id="{80C267FA-736B-C24F-A520-CA95B538A8EB}"/>
              </a:ext>
            </a:extLst>
          </p:cNvPr>
          <p:cNvSpPr/>
          <p:nvPr userDrawn="1"/>
        </p:nvSpPr>
        <p:spPr>
          <a:xfrm>
            <a:off x="0" y="3468"/>
            <a:ext cx="9144000" cy="5140032"/>
          </a:xfrm>
          <a:custGeom>
            <a:avLst/>
            <a:gdLst/>
            <a:ahLst/>
            <a:cxnLst/>
            <a:rect l="l" t="t" r="r" b="b"/>
            <a:pathLst>
              <a:path w="13004800" h="7315200">
                <a:moveTo>
                  <a:pt x="0" y="7315200"/>
                </a:moveTo>
                <a:lnTo>
                  <a:pt x="0" y="0"/>
                </a:lnTo>
                <a:lnTo>
                  <a:pt x="13004800" y="0"/>
                </a:lnTo>
                <a:lnTo>
                  <a:pt x="13004800" y="7315200"/>
                </a:lnTo>
                <a:lnTo>
                  <a:pt x="0" y="7315200"/>
                </a:lnTo>
                <a:close/>
              </a:path>
            </a:pathLst>
          </a:custGeom>
          <a:solidFill>
            <a:srgbClr val="00002D"/>
          </a:solidFill>
        </p:spPr>
        <p:txBody>
          <a:bodyPr wrap="square" lIns="0" tIns="0" rIns="0" bIns="0" rtlCol="0">
            <a:noAutofit/>
          </a:bodyPr>
          <a:lstStyle/>
          <a:p>
            <a:r>
              <a:rPr lang="fr-CH" dirty="0"/>
              <a:t>  </a:t>
            </a:r>
            <a:endParaRPr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9AA8EDF-A40A-2F40-B052-EAE6AD2BF9E9}"/>
              </a:ext>
            </a:extLst>
          </p:cNvPr>
          <p:cNvGrpSpPr/>
          <p:nvPr userDrawn="1"/>
        </p:nvGrpSpPr>
        <p:grpSpPr>
          <a:xfrm>
            <a:off x="589422" y="770930"/>
            <a:ext cx="7858465" cy="3863337"/>
            <a:chOff x="929935" y="749303"/>
            <a:chExt cx="11150941" cy="5866048"/>
          </a:xfrm>
        </p:grpSpPr>
        <p:pic>
          <p:nvPicPr>
            <p:cNvPr id="6" name="Image">
              <a:extLst>
                <a:ext uri="{FF2B5EF4-FFF2-40B4-BE49-F238E27FC236}">
                  <a16:creationId xmlns:a16="http://schemas.microsoft.com/office/drawing/2014/main" id="{07705C34-3C22-6641-B7B9-B7E44208F25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9935" y="2704653"/>
              <a:ext cx="3948328" cy="3910698"/>
            </a:xfrm>
            <a:prstGeom prst="rect">
              <a:avLst/>
            </a:prstGeom>
          </p:spPr>
        </p:pic>
        <p:pic>
          <p:nvPicPr>
            <p:cNvPr id="7" name="Image">
              <a:extLst>
                <a:ext uri="{FF2B5EF4-FFF2-40B4-BE49-F238E27FC236}">
                  <a16:creationId xmlns:a16="http://schemas.microsoft.com/office/drawing/2014/main" id="{DCC54B0E-4221-0648-9E8D-DDA54A61EE0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0767" y="1828802"/>
              <a:ext cx="3948328" cy="3910698"/>
            </a:xfrm>
            <a:prstGeom prst="rect">
              <a:avLst/>
            </a:prstGeom>
          </p:spPr>
        </p:pic>
        <p:pic>
          <p:nvPicPr>
            <p:cNvPr id="8" name="Image">
              <a:extLst>
                <a:ext uri="{FF2B5EF4-FFF2-40B4-BE49-F238E27FC236}">
                  <a16:creationId xmlns:a16="http://schemas.microsoft.com/office/drawing/2014/main" id="{EADBE68D-FAF7-0C44-9CA8-91905DAF96F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32548" y="749303"/>
              <a:ext cx="3948328" cy="3910698"/>
            </a:xfrm>
            <a:prstGeom prst="rect">
              <a:avLst/>
            </a:prstGeom>
          </p:spPr>
        </p:pic>
      </p:grpSp>
      <p:sp>
        <p:nvSpPr>
          <p:cNvPr id="10" name="Title 1">
            <a:extLst>
              <a:ext uri="{FF2B5EF4-FFF2-40B4-BE49-F238E27FC236}">
                <a16:creationId xmlns:a16="http://schemas.microsoft.com/office/drawing/2014/main" id="{D1143423-D96B-9243-BFC4-8C7C006FC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4817110" cy="9941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17">
            <a:extLst>
              <a:ext uri="{FF2B5EF4-FFF2-40B4-BE49-F238E27FC236}">
                <a16:creationId xmlns:a16="http://schemas.microsoft.com/office/drawing/2014/main" id="{CFF23393-0CD8-B74B-9D7D-D0A729DCA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67702" y="3109117"/>
            <a:ext cx="1518348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17">
            <a:extLst>
              <a:ext uri="{FF2B5EF4-FFF2-40B4-BE49-F238E27FC236}">
                <a16:creationId xmlns:a16="http://schemas.microsoft.com/office/drawing/2014/main" id="{5B3424DC-975C-AD42-969E-E004AC016E3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798708" y="2573484"/>
            <a:ext cx="1518348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17">
            <a:extLst>
              <a:ext uri="{FF2B5EF4-FFF2-40B4-BE49-F238E27FC236}">
                <a16:creationId xmlns:a16="http://schemas.microsoft.com/office/drawing/2014/main" id="{1AA6F460-5334-A24A-9A8D-D42FB693D0B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336677" y="1866768"/>
            <a:ext cx="1518348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6A47660-6B93-86F5-1FC5-01BC5BB931B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234363" y="4517169"/>
            <a:ext cx="355059" cy="43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635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map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FC31B6-D09B-F144-A84E-233757077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2D433E-FF7B-F545-B778-96C6864F8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B5AA290-C58A-8049-A391-BBFAB6A4D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86" name="Group 185">
            <a:extLst>
              <a:ext uri="{FF2B5EF4-FFF2-40B4-BE49-F238E27FC236}">
                <a16:creationId xmlns:a16="http://schemas.microsoft.com/office/drawing/2014/main" id="{07E5B3E0-33D8-B848-9D43-B9DEFFD0123D}"/>
              </a:ext>
            </a:extLst>
          </p:cNvPr>
          <p:cNvGrpSpPr/>
          <p:nvPr userDrawn="1"/>
        </p:nvGrpSpPr>
        <p:grpSpPr>
          <a:xfrm>
            <a:off x="2080997" y="88342"/>
            <a:ext cx="7055569" cy="4952765"/>
            <a:chOff x="301195" y="1720460"/>
            <a:chExt cx="11904503" cy="7752451"/>
          </a:xfrm>
        </p:grpSpPr>
        <p:sp>
          <p:nvSpPr>
            <p:cNvPr id="187" name="Shape 6">
              <a:extLst>
                <a:ext uri="{FF2B5EF4-FFF2-40B4-BE49-F238E27FC236}">
                  <a16:creationId xmlns:a16="http://schemas.microsoft.com/office/drawing/2014/main" id="{943D7453-0994-804E-8E90-E781FA910F78}"/>
                </a:ext>
              </a:extLst>
            </p:cNvPr>
            <p:cNvSpPr/>
            <p:nvPr/>
          </p:nvSpPr>
          <p:spPr>
            <a:xfrm>
              <a:off x="6561297" y="4414886"/>
              <a:ext cx="496793" cy="205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423" y="21600"/>
                  </a:moveTo>
                  <a:cubicBezTo>
                    <a:pt x="12555" y="21600"/>
                    <a:pt x="9010" y="21169"/>
                    <a:pt x="5881" y="20789"/>
                  </a:cubicBezTo>
                  <a:cubicBezTo>
                    <a:pt x="4000" y="20560"/>
                    <a:pt x="2223" y="20344"/>
                    <a:pt x="768" y="20240"/>
                  </a:cubicBezTo>
                  <a:lnTo>
                    <a:pt x="704" y="20236"/>
                  </a:lnTo>
                  <a:lnTo>
                    <a:pt x="578" y="20117"/>
                  </a:lnTo>
                  <a:cubicBezTo>
                    <a:pt x="508" y="20051"/>
                    <a:pt x="436" y="19984"/>
                    <a:pt x="369" y="19908"/>
                  </a:cubicBezTo>
                  <a:lnTo>
                    <a:pt x="0" y="19493"/>
                  </a:lnTo>
                  <a:lnTo>
                    <a:pt x="211" y="18654"/>
                  </a:lnTo>
                  <a:cubicBezTo>
                    <a:pt x="368" y="18029"/>
                    <a:pt x="463" y="17115"/>
                    <a:pt x="447" y="16379"/>
                  </a:cubicBezTo>
                  <a:lnTo>
                    <a:pt x="431" y="15634"/>
                  </a:lnTo>
                  <a:lnTo>
                    <a:pt x="733" y="15474"/>
                  </a:lnTo>
                  <a:cubicBezTo>
                    <a:pt x="804" y="15436"/>
                    <a:pt x="907" y="15388"/>
                    <a:pt x="1032" y="15330"/>
                  </a:cubicBezTo>
                  <a:cubicBezTo>
                    <a:pt x="2916" y="14453"/>
                    <a:pt x="3306" y="13813"/>
                    <a:pt x="3370" y="13509"/>
                  </a:cubicBezTo>
                  <a:cubicBezTo>
                    <a:pt x="3374" y="13427"/>
                    <a:pt x="3371" y="13363"/>
                    <a:pt x="3369" y="13347"/>
                  </a:cubicBezTo>
                  <a:lnTo>
                    <a:pt x="3369" y="13347"/>
                  </a:lnTo>
                  <a:cubicBezTo>
                    <a:pt x="3365" y="13347"/>
                    <a:pt x="3289" y="13206"/>
                    <a:pt x="2953" y="13206"/>
                  </a:cubicBezTo>
                  <a:cubicBezTo>
                    <a:pt x="2813" y="13206"/>
                    <a:pt x="2667" y="13228"/>
                    <a:pt x="2528" y="13249"/>
                  </a:cubicBezTo>
                  <a:cubicBezTo>
                    <a:pt x="2388" y="13270"/>
                    <a:pt x="2256" y="13289"/>
                    <a:pt x="2142" y="13289"/>
                  </a:cubicBezTo>
                  <a:cubicBezTo>
                    <a:pt x="1990" y="13289"/>
                    <a:pt x="1881" y="13257"/>
                    <a:pt x="1787" y="13186"/>
                  </a:cubicBezTo>
                  <a:cubicBezTo>
                    <a:pt x="1262" y="12785"/>
                    <a:pt x="564" y="11391"/>
                    <a:pt x="352" y="9834"/>
                  </a:cubicBezTo>
                  <a:cubicBezTo>
                    <a:pt x="224" y="8892"/>
                    <a:pt x="279" y="7987"/>
                    <a:pt x="510" y="7220"/>
                  </a:cubicBezTo>
                  <a:cubicBezTo>
                    <a:pt x="719" y="6526"/>
                    <a:pt x="1112" y="6190"/>
                    <a:pt x="1710" y="6190"/>
                  </a:cubicBezTo>
                  <a:cubicBezTo>
                    <a:pt x="2130" y="6190"/>
                    <a:pt x="2586" y="6351"/>
                    <a:pt x="2919" y="6469"/>
                  </a:cubicBezTo>
                  <a:cubicBezTo>
                    <a:pt x="3036" y="6511"/>
                    <a:pt x="3139" y="6547"/>
                    <a:pt x="3218" y="6568"/>
                  </a:cubicBezTo>
                  <a:cubicBezTo>
                    <a:pt x="4356" y="6884"/>
                    <a:pt x="5542" y="7057"/>
                    <a:pt x="6557" y="7057"/>
                  </a:cubicBezTo>
                  <a:cubicBezTo>
                    <a:pt x="7540" y="7057"/>
                    <a:pt x="8377" y="6903"/>
                    <a:pt x="9051" y="6599"/>
                  </a:cubicBezTo>
                  <a:cubicBezTo>
                    <a:pt x="9053" y="5115"/>
                    <a:pt x="9043" y="1630"/>
                    <a:pt x="9034" y="1172"/>
                  </a:cubicBezTo>
                  <a:lnTo>
                    <a:pt x="9010" y="0"/>
                  </a:lnTo>
                  <a:lnTo>
                    <a:pt x="9482" y="273"/>
                  </a:lnTo>
                  <a:cubicBezTo>
                    <a:pt x="9726" y="414"/>
                    <a:pt x="9991" y="415"/>
                    <a:pt x="10271" y="417"/>
                  </a:cubicBezTo>
                  <a:cubicBezTo>
                    <a:pt x="10601" y="418"/>
                    <a:pt x="10943" y="420"/>
                    <a:pt x="11286" y="653"/>
                  </a:cubicBezTo>
                  <a:cubicBezTo>
                    <a:pt x="11699" y="944"/>
                    <a:pt x="11995" y="1483"/>
                    <a:pt x="12280" y="2004"/>
                  </a:cubicBezTo>
                  <a:cubicBezTo>
                    <a:pt x="12463" y="2338"/>
                    <a:pt x="12635" y="2653"/>
                    <a:pt x="12829" y="2882"/>
                  </a:cubicBezTo>
                  <a:cubicBezTo>
                    <a:pt x="13469" y="3647"/>
                    <a:pt x="15089" y="4745"/>
                    <a:pt x="15722" y="4843"/>
                  </a:cubicBezTo>
                  <a:cubicBezTo>
                    <a:pt x="15816" y="4856"/>
                    <a:pt x="15911" y="4862"/>
                    <a:pt x="16006" y="4862"/>
                  </a:cubicBezTo>
                  <a:cubicBezTo>
                    <a:pt x="16405" y="4862"/>
                    <a:pt x="16818" y="4755"/>
                    <a:pt x="17216" y="4652"/>
                  </a:cubicBezTo>
                  <a:cubicBezTo>
                    <a:pt x="17628" y="4546"/>
                    <a:pt x="18053" y="4437"/>
                    <a:pt x="18480" y="4437"/>
                  </a:cubicBezTo>
                  <a:cubicBezTo>
                    <a:pt x="19091" y="4437"/>
                    <a:pt x="19599" y="4660"/>
                    <a:pt x="20080" y="5140"/>
                  </a:cubicBezTo>
                  <a:cubicBezTo>
                    <a:pt x="21262" y="6328"/>
                    <a:pt x="21373" y="8666"/>
                    <a:pt x="21480" y="10928"/>
                  </a:cubicBezTo>
                  <a:cubicBezTo>
                    <a:pt x="21496" y="11275"/>
                    <a:pt x="21513" y="11631"/>
                    <a:pt x="21534" y="11992"/>
                  </a:cubicBezTo>
                  <a:lnTo>
                    <a:pt x="21600" y="13149"/>
                  </a:lnTo>
                  <a:lnTo>
                    <a:pt x="21122" y="12985"/>
                  </a:lnTo>
                  <a:cubicBezTo>
                    <a:pt x="21070" y="12967"/>
                    <a:pt x="21018" y="12962"/>
                    <a:pt x="20965" y="12962"/>
                  </a:cubicBezTo>
                  <a:cubicBezTo>
                    <a:pt x="20877" y="12962"/>
                    <a:pt x="20787" y="12977"/>
                    <a:pt x="20698" y="12991"/>
                  </a:cubicBezTo>
                  <a:cubicBezTo>
                    <a:pt x="20651" y="12999"/>
                    <a:pt x="20603" y="13007"/>
                    <a:pt x="20556" y="13012"/>
                  </a:cubicBezTo>
                  <a:cubicBezTo>
                    <a:pt x="20562" y="13233"/>
                    <a:pt x="20570" y="13479"/>
                    <a:pt x="20579" y="13743"/>
                  </a:cubicBezTo>
                  <a:cubicBezTo>
                    <a:pt x="20706" y="17705"/>
                    <a:pt x="20703" y="19376"/>
                    <a:pt x="20536" y="20180"/>
                  </a:cubicBezTo>
                  <a:lnTo>
                    <a:pt x="20536" y="20620"/>
                  </a:lnTo>
                  <a:lnTo>
                    <a:pt x="20253" y="20791"/>
                  </a:lnTo>
                  <a:cubicBezTo>
                    <a:pt x="19263" y="21335"/>
                    <a:pt x="17684" y="21600"/>
                    <a:pt x="15423" y="21600"/>
                  </a:cubicBezTo>
                  <a:close/>
                </a:path>
              </a:pathLst>
            </a:custGeom>
            <a:solidFill>
              <a:srgbClr val="CDDEEB"/>
            </a:solidFill>
            <a:ln w="6350">
              <a:solidFill>
                <a:srgbClr val="FFFFFF"/>
              </a:solidFill>
              <a:miter lim="400000"/>
            </a:ln>
          </p:spPr>
          <p:txBody>
            <a:bodyPr lIns="0" tIns="0" rIns="0" bIns="0" anchor="ctr"/>
            <a:lstStyle/>
            <a:p>
              <a:pPr lvl="0"/>
              <a:endParaRPr/>
            </a:p>
          </p:txBody>
        </p:sp>
        <p:grpSp>
          <p:nvGrpSpPr>
            <p:cNvPr id="188" name="Group 241">
              <a:extLst>
                <a:ext uri="{FF2B5EF4-FFF2-40B4-BE49-F238E27FC236}">
                  <a16:creationId xmlns:a16="http://schemas.microsoft.com/office/drawing/2014/main" id="{36B56CF4-BCA3-C54D-9240-985F057BB291}"/>
                </a:ext>
              </a:extLst>
            </p:cNvPr>
            <p:cNvGrpSpPr/>
            <p:nvPr/>
          </p:nvGrpSpPr>
          <p:grpSpPr>
            <a:xfrm>
              <a:off x="812799" y="1720460"/>
              <a:ext cx="11392899" cy="6580831"/>
              <a:chOff x="0" y="0"/>
              <a:chExt cx="11392897" cy="6580830"/>
            </a:xfrm>
          </p:grpSpPr>
          <p:sp>
            <p:nvSpPr>
              <p:cNvPr id="210" name="Shape 10">
                <a:extLst>
                  <a:ext uri="{FF2B5EF4-FFF2-40B4-BE49-F238E27FC236}">
                    <a16:creationId xmlns:a16="http://schemas.microsoft.com/office/drawing/2014/main" id="{263F8B2C-9AED-6842-B501-CC4CB80CCDB9}"/>
                  </a:ext>
                </a:extLst>
              </p:cNvPr>
              <p:cNvSpPr/>
              <p:nvPr/>
            </p:nvSpPr>
            <p:spPr>
              <a:xfrm>
                <a:off x="5914473" y="2480281"/>
                <a:ext cx="847099" cy="4909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69" h="21600" extrusionOk="0">
                    <a:moveTo>
                      <a:pt x="10018" y="21299"/>
                    </a:moveTo>
                    <a:cubicBezTo>
                      <a:pt x="9959" y="20960"/>
                      <a:pt x="9891" y="20598"/>
                      <a:pt x="9796" y="20253"/>
                    </a:cubicBezTo>
                    <a:cubicBezTo>
                      <a:pt x="9368" y="18738"/>
                      <a:pt x="8387" y="17124"/>
                      <a:pt x="7415" y="17124"/>
                    </a:cubicBezTo>
                    <a:cubicBezTo>
                      <a:pt x="7262" y="17124"/>
                      <a:pt x="7113" y="17165"/>
                      <a:pt x="6971" y="17245"/>
                    </a:cubicBezTo>
                    <a:cubicBezTo>
                      <a:pt x="6901" y="17284"/>
                      <a:pt x="6829" y="17321"/>
                      <a:pt x="6746" y="17346"/>
                    </a:cubicBezTo>
                    <a:lnTo>
                      <a:pt x="6143" y="17527"/>
                    </a:lnTo>
                    <a:lnTo>
                      <a:pt x="6590" y="16802"/>
                    </a:lnTo>
                    <a:cubicBezTo>
                      <a:pt x="6633" y="16610"/>
                      <a:pt x="6578" y="15380"/>
                      <a:pt x="6555" y="14856"/>
                    </a:cubicBezTo>
                    <a:cubicBezTo>
                      <a:pt x="6542" y="14569"/>
                      <a:pt x="6532" y="14336"/>
                      <a:pt x="6532" y="14219"/>
                    </a:cubicBezTo>
                    <a:lnTo>
                      <a:pt x="6532" y="13856"/>
                    </a:lnTo>
                    <a:lnTo>
                      <a:pt x="6739" y="13905"/>
                    </a:lnTo>
                    <a:cubicBezTo>
                      <a:pt x="6766" y="13911"/>
                      <a:pt x="6792" y="13913"/>
                      <a:pt x="6820" y="13913"/>
                    </a:cubicBezTo>
                    <a:cubicBezTo>
                      <a:pt x="6864" y="13913"/>
                      <a:pt x="6910" y="13908"/>
                      <a:pt x="6955" y="13902"/>
                    </a:cubicBezTo>
                    <a:cubicBezTo>
                      <a:pt x="6973" y="13900"/>
                      <a:pt x="6992" y="13898"/>
                      <a:pt x="7011" y="13896"/>
                    </a:cubicBezTo>
                    <a:cubicBezTo>
                      <a:pt x="7010" y="13885"/>
                      <a:pt x="7009" y="13874"/>
                      <a:pt x="7008" y="13863"/>
                    </a:cubicBezTo>
                    <a:cubicBezTo>
                      <a:pt x="6953" y="13017"/>
                      <a:pt x="6906" y="12563"/>
                      <a:pt x="6528" y="12290"/>
                    </a:cubicBezTo>
                    <a:cubicBezTo>
                      <a:pt x="6333" y="12150"/>
                      <a:pt x="6122" y="12085"/>
                      <a:pt x="5865" y="12085"/>
                    </a:cubicBezTo>
                    <a:cubicBezTo>
                      <a:pt x="5670" y="12085"/>
                      <a:pt x="5475" y="12121"/>
                      <a:pt x="5269" y="12159"/>
                    </a:cubicBezTo>
                    <a:cubicBezTo>
                      <a:pt x="5059" y="12198"/>
                      <a:pt x="4842" y="12238"/>
                      <a:pt x="4622" y="12238"/>
                    </a:cubicBezTo>
                    <a:cubicBezTo>
                      <a:pt x="4567" y="12238"/>
                      <a:pt x="4512" y="12235"/>
                      <a:pt x="4457" y="12230"/>
                    </a:cubicBezTo>
                    <a:cubicBezTo>
                      <a:pt x="4061" y="12186"/>
                      <a:pt x="3197" y="11745"/>
                      <a:pt x="2865" y="11459"/>
                    </a:cubicBezTo>
                    <a:cubicBezTo>
                      <a:pt x="2737" y="11350"/>
                      <a:pt x="2632" y="11213"/>
                      <a:pt x="2530" y="11079"/>
                    </a:cubicBezTo>
                    <a:cubicBezTo>
                      <a:pt x="2403" y="10912"/>
                      <a:pt x="2292" y="10767"/>
                      <a:pt x="2151" y="10696"/>
                    </a:cubicBezTo>
                    <a:cubicBezTo>
                      <a:pt x="2028" y="10636"/>
                      <a:pt x="1888" y="10636"/>
                      <a:pt x="1740" y="10635"/>
                    </a:cubicBezTo>
                    <a:cubicBezTo>
                      <a:pt x="1585" y="10634"/>
                      <a:pt x="1424" y="10634"/>
                      <a:pt x="1260" y="10566"/>
                    </a:cubicBezTo>
                    <a:lnTo>
                      <a:pt x="1121" y="10508"/>
                    </a:lnTo>
                    <a:lnTo>
                      <a:pt x="1120" y="10260"/>
                    </a:lnTo>
                    <a:cubicBezTo>
                      <a:pt x="1113" y="9069"/>
                      <a:pt x="528" y="6223"/>
                      <a:pt x="213" y="4694"/>
                    </a:cubicBezTo>
                    <a:cubicBezTo>
                      <a:pt x="81" y="4054"/>
                      <a:pt x="18" y="3740"/>
                      <a:pt x="2" y="3607"/>
                    </a:cubicBezTo>
                    <a:cubicBezTo>
                      <a:pt x="-120" y="2538"/>
                      <a:pt x="4608" y="536"/>
                      <a:pt x="4656" y="518"/>
                    </a:cubicBezTo>
                    <a:cubicBezTo>
                      <a:pt x="4877" y="439"/>
                      <a:pt x="5155" y="399"/>
                      <a:pt x="5483" y="399"/>
                    </a:cubicBezTo>
                    <a:cubicBezTo>
                      <a:pt x="6915" y="399"/>
                      <a:pt x="8894" y="1142"/>
                      <a:pt x="8978" y="1173"/>
                    </a:cubicBezTo>
                    <a:lnTo>
                      <a:pt x="12655" y="1442"/>
                    </a:lnTo>
                    <a:lnTo>
                      <a:pt x="14081" y="0"/>
                    </a:lnTo>
                    <a:lnTo>
                      <a:pt x="14160" y="342"/>
                    </a:lnTo>
                    <a:cubicBezTo>
                      <a:pt x="14408" y="1417"/>
                      <a:pt x="14762" y="2431"/>
                      <a:pt x="14905" y="2470"/>
                    </a:cubicBezTo>
                    <a:lnTo>
                      <a:pt x="14905" y="2470"/>
                    </a:lnTo>
                    <a:cubicBezTo>
                      <a:pt x="15288" y="2470"/>
                      <a:pt x="17260" y="2912"/>
                      <a:pt x="17344" y="2931"/>
                    </a:cubicBezTo>
                    <a:lnTo>
                      <a:pt x="17384" y="2940"/>
                    </a:lnTo>
                    <a:lnTo>
                      <a:pt x="20638" y="6530"/>
                    </a:lnTo>
                    <a:lnTo>
                      <a:pt x="20546" y="6795"/>
                    </a:lnTo>
                    <a:cubicBezTo>
                      <a:pt x="20517" y="6913"/>
                      <a:pt x="20457" y="7604"/>
                      <a:pt x="20417" y="8061"/>
                    </a:cubicBezTo>
                    <a:cubicBezTo>
                      <a:pt x="20389" y="8377"/>
                      <a:pt x="20368" y="8618"/>
                      <a:pt x="20349" y="8803"/>
                    </a:cubicBezTo>
                    <a:cubicBezTo>
                      <a:pt x="20579" y="8861"/>
                      <a:pt x="20941" y="9033"/>
                      <a:pt x="21303" y="9533"/>
                    </a:cubicBezTo>
                    <a:cubicBezTo>
                      <a:pt x="21466" y="9761"/>
                      <a:pt x="21480" y="9994"/>
                      <a:pt x="21463" y="10151"/>
                    </a:cubicBezTo>
                    <a:cubicBezTo>
                      <a:pt x="21403" y="10705"/>
                      <a:pt x="20894" y="11010"/>
                      <a:pt x="19923" y="11543"/>
                    </a:cubicBezTo>
                    <a:cubicBezTo>
                      <a:pt x="19534" y="11757"/>
                      <a:pt x="19132" y="11978"/>
                      <a:pt x="18786" y="12224"/>
                    </a:cubicBezTo>
                    <a:cubicBezTo>
                      <a:pt x="18056" y="12742"/>
                      <a:pt x="17944" y="13854"/>
                      <a:pt x="17813" y="15143"/>
                    </a:cubicBezTo>
                    <a:cubicBezTo>
                      <a:pt x="17745" y="15818"/>
                      <a:pt x="17674" y="16518"/>
                      <a:pt x="17501" y="17138"/>
                    </a:cubicBezTo>
                    <a:cubicBezTo>
                      <a:pt x="17186" y="18275"/>
                      <a:pt x="16719" y="18410"/>
                      <a:pt x="16128" y="18582"/>
                    </a:cubicBezTo>
                    <a:cubicBezTo>
                      <a:pt x="16128" y="18582"/>
                      <a:pt x="15992" y="18618"/>
                      <a:pt x="15927" y="18632"/>
                    </a:cubicBezTo>
                    <a:cubicBezTo>
                      <a:pt x="15019" y="18839"/>
                      <a:pt x="14786" y="19069"/>
                      <a:pt x="14750" y="19225"/>
                    </a:cubicBezTo>
                    <a:cubicBezTo>
                      <a:pt x="14613" y="19827"/>
                      <a:pt x="13728" y="20808"/>
                      <a:pt x="13198" y="21177"/>
                    </a:cubicBezTo>
                    <a:cubicBezTo>
                      <a:pt x="13110" y="21237"/>
                      <a:pt x="13034" y="21266"/>
                      <a:pt x="12966" y="21266"/>
                    </a:cubicBezTo>
                    <a:cubicBezTo>
                      <a:pt x="12726" y="21266"/>
                      <a:pt x="12644" y="20930"/>
                      <a:pt x="12601" y="20749"/>
                    </a:cubicBezTo>
                    <a:cubicBezTo>
                      <a:pt x="12549" y="20539"/>
                      <a:pt x="12535" y="20506"/>
                      <a:pt x="12446" y="20506"/>
                    </a:cubicBezTo>
                    <a:cubicBezTo>
                      <a:pt x="12408" y="20506"/>
                      <a:pt x="12363" y="20516"/>
                      <a:pt x="12310" y="20537"/>
                    </a:cubicBezTo>
                    <a:cubicBezTo>
                      <a:pt x="11627" y="20812"/>
                      <a:pt x="10258" y="21505"/>
                      <a:pt x="10244" y="21512"/>
                    </a:cubicBezTo>
                    <a:lnTo>
                      <a:pt x="10071" y="21600"/>
                    </a:lnTo>
                    <a:lnTo>
                      <a:pt x="10018" y="21299"/>
                    </a:lnTo>
                    <a:close/>
                  </a:path>
                </a:pathLst>
              </a:custGeom>
              <a:solidFill>
                <a:srgbClr val="C0CAD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1" name="Shape 11">
                <a:extLst>
                  <a:ext uri="{FF2B5EF4-FFF2-40B4-BE49-F238E27FC236}">
                    <a16:creationId xmlns:a16="http://schemas.microsoft.com/office/drawing/2014/main" id="{B264FE53-C2BF-9845-A733-9E5C7C9FF9D3}"/>
                  </a:ext>
                </a:extLst>
              </p:cNvPr>
              <p:cNvSpPr/>
              <p:nvPr/>
            </p:nvSpPr>
            <p:spPr>
              <a:xfrm>
                <a:off x="4960524" y="2785525"/>
                <a:ext cx="1496890" cy="109267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186" y="21534"/>
                    </a:moveTo>
                    <a:cubicBezTo>
                      <a:pt x="19065" y="21491"/>
                      <a:pt x="18941" y="21452"/>
                      <a:pt x="18816" y="21413"/>
                    </a:cubicBezTo>
                    <a:cubicBezTo>
                      <a:pt x="18465" y="21303"/>
                      <a:pt x="18102" y="21189"/>
                      <a:pt x="17777" y="20974"/>
                    </a:cubicBezTo>
                    <a:cubicBezTo>
                      <a:pt x="17578" y="20842"/>
                      <a:pt x="17398" y="20651"/>
                      <a:pt x="17223" y="20466"/>
                    </a:cubicBezTo>
                    <a:cubicBezTo>
                      <a:pt x="16942" y="20168"/>
                      <a:pt x="16677" y="19886"/>
                      <a:pt x="16346" y="19843"/>
                    </a:cubicBezTo>
                    <a:cubicBezTo>
                      <a:pt x="16271" y="19834"/>
                      <a:pt x="16197" y="19828"/>
                      <a:pt x="16125" y="19828"/>
                    </a:cubicBezTo>
                    <a:cubicBezTo>
                      <a:pt x="15861" y="19828"/>
                      <a:pt x="15641" y="19902"/>
                      <a:pt x="15434" y="20060"/>
                    </a:cubicBezTo>
                    <a:cubicBezTo>
                      <a:pt x="15265" y="20190"/>
                      <a:pt x="15133" y="20271"/>
                      <a:pt x="15000" y="20271"/>
                    </a:cubicBezTo>
                    <a:cubicBezTo>
                      <a:pt x="14846" y="20271"/>
                      <a:pt x="14719" y="20169"/>
                      <a:pt x="14510" y="20000"/>
                    </a:cubicBezTo>
                    <a:cubicBezTo>
                      <a:pt x="14401" y="19912"/>
                      <a:pt x="14288" y="19867"/>
                      <a:pt x="14175" y="19867"/>
                    </a:cubicBezTo>
                    <a:cubicBezTo>
                      <a:pt x="14009" y="19867"/>
                      <a:pt x="13840" y="19961"/>
                      <a:pt x="13675" y="20146"/>
                    </a:cubicBezTo>
                    <a:lnTo>
                      <a:pt x="13659" y="20164"/>
                    </a:lnTo>
                    <a:lnTo>
                      <a:pt x="13639" y="20172"/>
                    </a:lnTo>
                    <a:cubicBezTo>
                      <a:pt x="13548" y="20210"/>
                      <a:pt x="13460" y="20265"/>
                      <a:pt x="13367" y="20323"/>
                    </a:cubicBezTo>
                    <a:cubicBezTo>
                      <a:pt x="13286" y="20374"/>
                      <a:pt x="13206" y="20424"/>
                      <a:pt x="13122" y="20465"/>
                    </a:cubicBezTo>
                    <a:cubicBezTo>
                      <a:pt x="12989" y="20528"/>
                      <a:pt x="12920" y="20557"/>
                      <a:pt x="12858" y="20557"/>
                    </a:cubicBezTo>
                    <a:cubicBezTo>
                      <a:pt x="12755" y="20558"/>
                      <a:pt x="12705" y="20475"/>
                      <a:pt x="12647" y="20380"/>
                    </a:cubicBezTo>
                    <a:cubicBezTo>
                      <a:pt x="12624" y="20342"/>
                      <a:pt x="12596" y="20294"/>
                      <a:pt x="12556" y="20238"/>
                    </a:cubicBezTo>
                    <a:cubicBezTo>
                      <a:pt x="12198" y="19726"/>
                      <a:pt x="11863" y="19366"/>
                      <a:pt x="11674" y="19286"/>
                    </a:cubicBezTo>
                    <a:cubicBezTo>
                      <a:pt x="11557" y="19506"/>
                      <a:pt x="11315" y="19854"/>
                      <a:pt x="11312" y="19856"/>
                    </a:cubicBezTo>
                    <a:cubicBezTo>
                      <a:pt x="11204" y="19950"/>
                      <a:pt x="11092" y="19998"/>
                      <a:pt x="10978" y="19998"/>
                    </a:cubicBezTo>
                    <a:lnTo>
                      <a:pt x="10978" y="19998"/>
                    </a:lnTo>
                    <a:cubicBezTo>
                      <a:pt x="10566" y="19998"/>
                      <a:pt x="10218" y="19387"/>
                      <a:pt x="9911" y="18848"/>
                    </a:cubicBezTo>
                    <a:cubicBezTo>
                      <a:pt x="9761" y="18587"/>
                      <a:pt x="9621" y="18340"/>
                      <a:pt x="9495" y="18201"/>
                    </a:cubicBezTo>
                    <a:cubicBezTo>
                      <a:pt x="9301" y="17987"/>
                      <a:pt x="9082" y="17983"/>
                      <a:pt x="8829" y="17978"/>
                    </a:cubicBezTo>
                    <a:cubicBezTo>
                      <a:pt x="8751" y="17977"/>
                      <a:pt x="8672" y="17975"/>
                      <a:pt x="8592" y="17968"/>
                    </a:cubicBezTo>
                    <a:cubicBezTo>
                      <a:pt x="8092" y="17919"/>
                      <a:pt x="8021" y="17695"/>
                      <a:pt x="7919" y="17234"/>
                    </a:cubicBezTo>
                    <a:cubicBezTo>
                      <a:pt x="7906" y="17177"/>
                      <a:pt x="7893" y="17115"/>
                      <a:pt x="7877" y="17048"/>
                    </a:cubicBezTo>
                    <a:cubicBezTo>
                      <a:pt x="7812" y="16775"/>
                      <a:pt x="7677" y="16648"/>
                      <a:pt x="7452" y="16648"/>
                    </a:cubicBezTo>
                    <a:cubicBezTo>
                      <a:pt x="7157" y="16648"/>
                      <a:pt x="6775" y="16871"/>
                      <a:pt x="6495" y="17033"/>
                    </a:cubicBezTo>
                    <a:cubicBezTo>
                      <a:pt x="6410" y="17083"/>
                      <a:pt x="6333" y="17128"/>
                      <a:pt x="6267" y="17162"/>
                    </a:cubicBezTo>
                    <a:lnTo>
                      <a:pt x="6177" y="17209"/>
                    </a:lnTo>
                    <a:cubicBezTo>
                      <a:pt x="5991" y="17308"/>
                      <a:pt x="5759" y="17431"/>
                      <a:pt x="5541" y="17431"/>
                    </a:cubicBezTo>
                    <a:cubicBezTo>
                      <a:pt x="5430" y="17431"/>
                      <a:pt x="5332" y="17398"/>
                      <a:pt x="5252" y="17332"/>
                    </a:cubicBezTo>
                    <a:cubicBezTo>
                      <a:pt x="4978" y="17105"/>
                      <a:pt x="5010" y="16658"/>
                      <a:pt x="5035" y="16299"/>
                    </a:cubicBezTo>
                    <a:cubicBezTo>
                      <a:pt x="5044" y="16169"/>
                      <a:pt x="5053" y="16046"/>
                      <a:pt x="5047" y="15946"/>
                    </a:cubicBezTo>
                    <a:cubicBezTo>
                      <a:pt x="5008" y="15301"/>
                      <a:pt x="4246" y="15143"/>
                      <a:pt x="3837" y="15059"/>
                    </a:cubicBezTo>
                    <a:lnTo>
                      <a:pt x="3796" y="15050"/>
                    </a:lnTo>
                    <a:cubicBezTo>
                      <a:pt x="3205" y="14924"/>
                      <a:pt x="2601" y="14734"/>
                      <a:pt x="2182" y="14196"/>
                    </a:cubicBezTo>
                    <a:lnTo>
                      <a:pt x="1999" y="13957"/>
                    </a:lnTo>
                    <a:lnTo>
                      <a:pt x="2043" y="13859"/>
                    </a:lnTo>
                    <a:cubicBezTo>
                      <a:pt x="2095" y="13742"/>
                      <a:pt x="2124" y="13640"/>
                      <a:pt x="2133" y="13538"/>
                    </a:cubicBezTo>
                    <a:cubicBezTo>
                      <a:pt x="2165" y="13223"/>
                      <a:pt x="2152" y="12674"/>
                      <a:pt x="2044" y="12457"/>
                    </a:cubicBezTo>
                    <a:cubicBezTo>
                      <a:pt x="1989" y="12347"/>
                      <a:pt x="1894" y="12276"/>
                      <a:pt x="1793" y="12201"/>
                    </a:cubicBezTo>
                    <a:cubicBezTo>
                      <a:pt x="1644" y="12090"/>
                      <a:pt x="1475" y="11963"/>
                      <a:pt x="1404" y="11682"/>
                    </a:cubicBezTo>
                    <a:cubicBezTo>
                      <a:pt x="1302" y="11283"/>
                      <a:pt x="1344" y="10871"/>
                      <a:pt x="1385" y="10473"/>
                    </a:cubicBezTo>
                    <a:cubicBezTo>
                      <a:pt x="1407" y="10253"/>
                      <a:pt x="1428" y="10044"/>
                      <a:pt x="1426" y="9843"/>
                    </a:cubicBezTo>
                    <a:cubicBezTo>
                      <a:pt x="1423" y="9581"/>
                      <a:pt x="1382" y="9493"/>
                      <a:pt x="1314" y="9347"/>
                    </a:cubicBezTo>
                    <a:cubicBezTo>
                      <a:pt x="1278" y="9268"/>
                      <a:pt x="1232" y="9170"/>
                      <a:pt x="1187" y="9031"/>
                    </a:cubicBezTo>
                    <a:cubicBezTo>
                      <a:pt x="1133" y="8864"/>
                      <a:pt x="1132" y="8688"/>
                      <a:pt x="1132" y="8533"/>
                    </a:cubicBezTo>
                    <a:cubicBezTo>
                      <a:pt x="1131" y="8311"/>
                      <a:pt x="1126" y="8169"/>
                      <a:pt x="1037" y="8052"/>
                    </a:cubicBezTo>
                    <a:cubicBezTo>
                      <a:pt x="970" y="7963"/>
                      <a:pt x="844" y="7914"/>
                      <a:pt x="721" y="7867"/>
                    </a:cubicBezTo>
                    <a:cubicBezTo>
                      <a:pt x="557" y="7803"/>
                      <a:pt x="388" y="7738"/>
                      <a:pt x="291" y="7563"/>
                    </a:cubicBezTo>
                    <a:cubicBezTo>
                      <a:pt x="90" y="7205"/>
                      <a:pt x="296" y="6844"/>
                      <a:pt x="432" y="6606"/>
                    </a:cubicBezTo>
                    <a:cubicBezTo>
                      <a:pt x="463" y="6551"/>
                      <a:pt x="494" y="6498"/>
                      <a:pt x="518" y="6447"/>
                    </a:cubicBezTo>
                    <a:cubicBezTo>
                      <a:pt x="683" y="6112"/>
                      <a:pt x="662" y="5830"/>
                      <a:pt x="607" y="5404"/>
                    </a:cubicBezTo>
                    <a:lnTo>
                      <a:pt x="589" y="5262"/>
                    </a:lnTo>
                    <a:cubicBezTo>
                      <a:pt x="514" y="4669"/>
                      <a:pt x="437" y="4056"/>
                      <a:pt x="136" y="3662"/>
                    </a:cubicBezTo>
                    <a:lnTo>
                      <a:pt x="0" y="3483"/>
                    </a:lnTo>
                    <a:lnTo>
                      <a:pt x="183" y="3421"/>
                    </a:lnTo>
                    <a:cubicBezTo>
                      <a:pt x="321" y="3374"/>
                      <a:pt x="459" y="3330"/>
                      <a:pt x="597" y="3285"/>
                    </a:cubicBezTo>
                    <a:lnTo>
                      <a:pt x="830" y="3209"/>
                    </a:lnTo>
                    <a:cubicBezTo>
                      <a:pt x="1163" y="3097"/>
                      <a:pt x="1496" y="2975"/>
                      <a:pt x="1829" y="2854"/>
                    </a:cubicBezTo>
                    <a:cubicBezTo>
                      <a:pt x="2318" y="2675"/>
                      <a:pt x="2825" y="2491"/>
                      <a:pt x="3326" y="2337"/>
                    </a:cubicBezTo>
                    <a:lnTo>
                      <a:pt x="3517" y="2279"/>
                    </a:lnTo>
                    <a:cubicBezTo>
                      <a:pt x="4056" y="2120"/>
                      <a:pt x="4412" y="2015"/>
                      <a:pt x="4704" y="1346"/>
                    </a:cubicBezTo>
                    <a:cubicBezTo>
                      <a:pt x="4877" y="950"/>
                      <a:pt x="5160" y="949"/>
                      <a:pt x="5410" y="947"/>
                    </a:cubicBezTo>
                    <a:cubicBezTo>
                      <a:pt x="5526" y="946"/>
                      <a:pt x="5636" y="946"/>
                      <a:pt x="5733" y="910"/>
                    </a:cubicBezTo>
                    <a:cubicBezTo>
                      <a:pt x="5905" y="845"/>
                      <a:pt x="6123" y="727"/>
                      <a:pt x="6355" y="603"/>
                    </a:cubicBezTo>
                    <a:cubicBezTo>
                      <a:pt x="6879" y="320"/>
                      <a:pt x="7473" y="0"/>
                      <a:pt x="7997" y="0"/>
                    </a:cubicBezTo>
                    <a:cubicBezTo>
                      <a:pt x="8343" y="0"/>
                      <a:pt x="8619" y="146"/>
                      <a:pt x="8817" y="434"/>
                    </a:cubicBezTo>
                    <a:cubicBezTo>
                      <a:pt x="8947" y="625"/>
                      <a:pt x="9027" y="819"/>
                      <a:pt x="9097" y="990"/>
                    </a:cubicBezTo>
                    <a:cubicBezTo>
                      <a:pt x="9225" y="1300"/>
                      <a:pt x="9318" y="1525"/>
                      <a:pt x="9641" y="1633"/>
                    </a:cubicBezTo>
                    <a:cubicBezTo>
                      <a:pt x="9798" y="1685"/>
                      <a:pt x="9964" y="1710"/>
                      <a:pt x="10150" y="1710"/>
                    </a:cubicBezTo>
                    <a:cubicBezTo>
                      <a:pt x="10378" y="1710"/>
                      <a:pt x="10608" y="1672"/>
                      <a:pt x="10830" y="1635"/>
                    </a:cubicBezTo>
                    <a:cubicBezTo>
                      <a:pt x="11033" y="1601"/>
                      <a:pt x="11244" y="1566"/>
                      <a:pt x="11450" y="1561"/>
                    </a:cubicBezTo>
                    <a:cubicBezTo>
                      <a:pt x="11494" y="1560"/>
                      <a:pt x="11540" y="1560"/>
                      <a:pt x="11588" y="1560"/>
                    </a:cubicBezTo>
                    <a:cubicBezTo>
                      <a:pt x="12061" y="1560"/>
                      <a:pt x="12764" y="1608"/>
                      <a:pt x="13507" y="1659"/>
                    </a:cubicBezTo>
                    <a:cubicBezTo>
                      <a:pt x="14397" y="1720"/>
                      <a:pt x="15405" y="1789"/>
                      <a:pt x="16218" y="1789"/>
                    </a:cubicBezTo>
                    <a:cubicBezTo>
                      <a:pt x="16932" y="1789"/>
                      <a:pt x="17418" y="1734"/>
                      <a:pt x="17660" y="1626"/>
                    </a:cubicBezTo>
                    <a:cubicBezTo>
                      <a:pt x="17762" y="1580"/>
                      <a:pt x="17869" y="1557"/>
                      <a:pt x="17978" y="1557"/>
                    </a:cubicBezTo>
                    <a:cubicBezTo>
                      <a:pt x="18622" y="1557"/>
                      <a:pt x="19241" y="2346"/>
                      <a:pt x="19520" y="3124"/>
                    </a:cubicBezTo>
                    <a:cubicBezTo>
                      <a:pt x="19596" y="3340"/>
                      <a:pt x="19644" y="3566"/>
                      <a:pt x="19689" y="3786"/>
                    </a:cubicBezTo>
                    <a:cubicBezTo>
                      <a:pt x="19735" y="4006"/>
                      <a:pt x="19779" y="4214"/>
                      <a:pt x="19849" y="4409"/>
                    </a:cubicBezTo>
                    <a:cubicBezTo>
                      <a:pt x="19934" y="4646"/>
                      <a:pt x="20041" y="4878"/>
                      <a:pt x="20144" y="5103"/>
                    </a:cubicBezTo>
                    <a:cubicBezTo>
                      <a:pt x="20284" y="5408"/>
                      <a:pt x="20428" y="5723"/>
                      <a:pt x="20531" y="6068"/>
                    </a:cubicBezTo>
                    <a:cubicBezTo>
                      <a:pt x="20703" y="6648"/>
                      <a:pt x="20709" y="7347"/>
                      <a:pt x="20689" y="8015"/>
                    </a:cubicBezTo>
                    <a:lnTo>
                      <a:pt x="20685" y="8147"/>
                    </a:lnTo>
                    <a:lnTo>
                      <a:pt x="20589" y="8152"/>
                    </a:lnTo>
                    <a:cubicBezTo>
                      <a:pt x="20278" y="8168"/>
                      <a:pt x="20104" y="8252"/>
                      <a:pt x="19842" y="8510"/>
                    </a:cubicBezTo>
                    <a:cubicBezTo>
                      <a:pt x="19653" y="8696"/>
                      <a:pt x="19430" y="8977"/>
                      <a:pt x="19251" y="9252"/>
                    </a:cubicBezTo>
                    <a:cubicBezTo>
                      <a:pt x="19364" y="9347"/>
                      <a:pt x="19500" y="9412"/>
                      <a:pt x="19643" y="9480"/>
                    </a:cubicBezTo>
                    <a:cubicBezTo>
                      <a:pt x="19780" y="9546"/>
                      <a:pt x="19922" y="9614"/>
                      <a:pt x="20049" y="9714"/>
                    </a:cubicBezTo>
                    <a:cubicBezTo>
                      <a:pt x="20356" y="9957"/>
                      <a:pt x="20293" y="10406"/>
                      <a:pt x="20242" y="10767"/>
                    </a:cubicBezTo>
                    <a:cubicBezTo>
                      <a:pt x="20226" y="10887"/>
                      <a:pt x="20210" y="11000"/>
                      <a:pt x="20206" y="11102"/>
                    </a:cubicBezTo>
                    <a:cubicBezTo>
                      <a:pt x="20182" y="11759"/>
                      <a:pt x="20338" y="12428"/>
                      <a:pt x="20669" y="13091"/>
                    </a:cubicBezTo>
                    <a:cubicBezTo>
                      <a:pt x="20893" y="13536"/>
                      <a:pt x="21415" y="14487"/>
                      <a:pt x="21421" y="14496"/>
                    </a:cubicBezTo>
                    <a:lnTo>
                      <a:pt x="21437" y="14526"/>
                    </a:lnTo>
                    <a:lnTo>
                      <a:pt x="21600" y="16114"/>
                    </a:lnTo>
                    <a:lnTo>
                      <a:pt x="21512" y="16148"/>
                    </a:lnTo>
                    <a:cubicBezTo>
                      <a:pt x="21494" y="16155"/>
                      <a:pt x="21089" y="16308"/>
                      <a:pt x="20848" y="16327"/>
                    </a:cubicBezTo>
                    <a:lnTo>
                      <a:pt x="18780" y="19189"/>
                    </a:lnTo>
                    <a:lnTo>
                      <a:pt x="19372" y="21600"/>
                    </a:lnTo>
                    <a:lnTo>
                      <a:pt x="19186" y="21534"/>
                    </a:ln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2" name="Shape 12">
                <a:extLst>
                  <a:ext uri="{FF2B5EF4-FFF2-40B4-BE49-F238E27FC236}">
                    <a16:creationId xmlns:a16="http://schemas.microsoft.com/office/drawing/2014/main" id="{6B663D18-50F1-5F42-9A8B-93DDFC112398}"/>
                  </a:ext>
                </a:extLst>
              </p:cNvPr>
              <p:cNvSpPr/>
              <p:nvPr/>
            </p:nvSpPr>
            <p:spPr>
              <a:xfrm>
                <a:off x="6183459" y="3243438"/>
                <a:ext cx="2647221" cy="14957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5" h="21600" extrusionOk="0">
                    <a:moveTo>
                      <a:pt x="15082" y="21600"/>
                    </a:moveTo>
                    <a:cubicBezTo>
                      <a:pt x="14823" y="21600"/>
                      <a:pt x="14473" y="21275"/>
                      <a:pt x="14276" y="20970"/>
                    </a:cubicBezTo>
                    <a:lnTo>
                      <a:pt x="14237" y="20909"/>
                    </a:lnTo>
                    <a:lnTo>
                      <a:pt x="14271" y="20840"/>
                    </a:lnTo>
                    <a:cubicBezTo>
                      <a:pt x="14341" y="20701"/>
                      <a:pt x="14362" y="20539"/>
                      <a:pt x="14386" y="20351"/>
                    </a:cubicBezTo>
                    <a:lnTo>
                      <a:pt x="14389" y="20332"/>
                    </a:lnTo>
                    <a:cubicBezTo>
                      <a:pt x="14399" y="20258"/>
                      <a:pt x="14419" y="20173"/>
                      <a:pt x="14440" y="20082"/>
                    </a:cubicBezTo>
                    <a:cubicBezTo>
                      <a:pt x="14472" y="19945"/>
                      <a:pt x="14512" y="19775"/>
                      <a:pt x="14501" y="19680"/>
                    </a:cubicBezTo>
                    <a:cubicBezTo>
                      <a:pt x="14481" y="19491"/>
                      <a:pt x="14341" y="19427"/>
                      <a:pt x="14217" y="19370"/>
                    </a:cubicBezTo>
                    <a:cubicBezTo>
                      <a:pt x="14190" y="19357"/>
                      <a:pt x="14164" y="19345"/>
                      <a:pt x="14141" y="19332"/>
                    </a:cubicBezTo>
                    <a:cubicBezTo>
                      <a:pt x="14036" y="19274"/>
                      <a:pt x="13956" y="19186"/>
                      <a:pt x="13878" y="19101"/>
                    </a:cubicBezTo>
                    <a:cubicBezTo>
                      <a:pt x="13772" y="18985"/>
                      <a:pt x="13680" y="18885"/>
                      <a:pt x="13549" y="18885"/>
                    </a:cubicBezTo>
                    <a:cubicBezTo>
                      <a:pt x="13532" y="18885"/>
                      <a:pt x="13514" y="18887"/>
                      <a:pt x="13496" y="18890"/>
                    </a:cubicBezTo>
                    <a:cubicBezTo>
                      <a:pt x="13478" y="18894"/>
                      <a:pt x="13455" y="18901"/>
                      <a:pt x="13428" y="18909"/>
                    </a:cubicBezTo>
                    <a:cubicBezTo>
                      <a:pt x="13369" y="18927"/>
                      <a:pt x="13296" y="18950"/>
                      <a:pt x="13228" y="18950"/>
                    </a:cubicBezTo>
                    <a:cubicBezTo>
                      <a:pt x="13138" y="18950"/>
                      <a:pt x="13076" y="18910"/>
                      <a:pt x="13039" y="18829"/>
                    </a:cubicBezTo>
                    <a:cubicBezTo>
                      <a:pt x="13004" y="18755"/>
                      <a:pt x="12994" y="18654"/>
                      <a:pt x="13008" y="18527"/>
                    </a:cubicBezTo>
                    <a:cubicBezTo>
                      <a:pt x="13057" y="18100"/>
                      <a:pt x="13471" y="17840"/>
                      <a:pt x="13804" y="17632"/>
                    </a:cubicBezTo>
                    <a:cubicBezTo>
                      <a:pt x="13917" y="17561"/>
                      <a:pt x="14015" y="17500"/>
                      <a:pt x="14073" y="17446"/>
                    </a:cubicBezTo>
                    <a:cubicBezTo>
                      <a:pt x="14233" y="17302"/>
                      <a:pt x="14266" y="17218"/>
                      <a:pt x="14272" y="16965"/>
                    </a:cubicBezTo>
                    <a:cubicBezTo>
                      <a:pt x="14221" y="16951"/>
                      <a:pt x="14120" y="16888"/>
                      <a:pt x="13882" y="16641"/>
                    </a:cubicBezTo>
                    <a:lnTo>
                      <a:pt x="13870" y="16628"/>
                    </a:lnTo>
                    <a:cubicBezTo>
                      <a:pt x="13845" y="16612"/>
                      <a:pt x="13805" y="16601"/>
                      <a:pt x="13755" y="16601"/>
                    </a:cubicBezTo>
                    <a:cubicBezTo>
                      <a:pt x="13682" y="16601"/>
                      <a:pt x="13601" y="16623"/>
                      <a:pt x="13535" y="16641"/>
                    </a:cubicBezTo>
                    <a:lnTo>
                      <a:pt x="13491" y="16653"/>
                    </a:lnTo>
                    <a:cubicBezTo>
                      <a:pt x="13422" y="16670"/>
                      <a:pt x="13352" y="16700"/>
                      <a:pt x="13284" y="16730"/>
                    </a:cubicBezTo>
                    <a:cubicBezTo>
                      <a:pt x="13176" y="16777"/>
                      <a:pt x="13064" y="16826"/>
                      <a:pt x="12949" y="16826"/>
                    </a:cubicBezTo>
                    <a:cubicBezTo>
                      <a:pt x="12923" y="16826"/>
                      <a:pt x="12897" y="16823"/>
                      <a:pt x="12871" y="16818"/>
                    </a:cubicBezTo>
                    <a:lnTo>
                      <a:pt x="12825" y="16809"/>
                    </a:lnTo>
                    <a:cubicBezTo>
                      <a:pt x="12444" y="16735"/>
                      <a:pt x="12051" y="16612"/>
                      <a:pt x="12031" y="16262"/>
                    </a:cubicBezTo>
                    <a:cubicBezTo>
                      <a:pt x="12018" y="16037"/>
                      <a:pt x="12253" y="15757"/>
                      <a:pt x="12437" y="15597"/>
                    </a:cubicBezTo>
                    <a:cubicBezTo>
                      <a:pt x="12384" y="15556"/>
                      <a:pt x="12337" y="15494"/>
                      <a:pt x="12297" y="15414"/>
                    </a:cubicBezTo>
                    <a:cubicBezTo>
                      <a:pt x="12255" y="15332"/>
                      <a:pt x="12225" y="15237"/>
                      <a:pt x="12206" y="15135"/>
                    </a:cubicBezTo>
                    <a:cubicBezTo>
                      <a:pt x="12153" y="15275"/>
                      <a:pt x="12054" y="15385"/>
                      <a:pt x="11870" y="15385"/>
                    </a:cubicBezTo>
                    <a:cubicBezTo>
                      <a:pt x="11827" y="15385"/>
                      <a:pt x="11781" y="15379"/>
                      <a:pt x="11729" y="15367"/>
                    </a:cubicBezTo>
                    <a:cubicBezTo>
                      <a:pt x="11692" y="15358"/>
                      <a:pt x="11655" y="15354"/>
                      <a:pt x="11615" y="15354"/>
                    </a:cubicBezTo>
                    <a:cubicBezTo>
                      <a:pt x="11501" y="15354"/>
                      <a:pt x="11390" y="15389"/>
                      <a:pt x="11272" y="15426"/>
                    </a:cubicBezTo>
                    <a:cubicBezTo>
                      <a:pt x="11190" y="15451"/>
                      <a:pt x="11105" y="15478"/>
                      <a:pt x="11019" y="15492"/>
                    </a:cubicBezTo>
                    <a:cubicBezTo>
                      <a:pt x="10937" y="15504"/>
                      <a:pt x="10769" y="16041"/>
                      <a:pt x="10678" y="16330"/>
                    </a:cubicBezTo>
                    <a:cubicBezTo>
                      <a:pt x="10609" y="16549"/>
                      <a:pt x="10554" y="16722"/>
                      <a:pt x="10512" y="16804"/>
                    </a:cubicBezTo>
                    <a:lnTo>
                      <a:pt x="10465" y="16894"/>
                    </a:lnTo>
                    <a:cubicBezTo>
                      <a:pt x="10378" y="17062"/>
                      <a:pt x="10296" y="17221"/>
                      <a:pt x="10193" y="17363"/>
                    </a:cubicBezTo>
                    <a:cubicBezTo>
                      <a:pt x="10112" y="17474"/>
                      <a:pt x="10029" y="17578"/>
                      <a:pt x="9949" y="17679"/>
                    </a:cubicBezTo>
                    <a:cubicBezTo>
                      <a:pt x="9851" y="17800"/>
                      <a:pt x="9751" y="17925"/>
                      <a:pt x="9656" y="18062"/>
                    </a:cubicBezTo>
                    <a:cubicBezTo>
                      <a:pt x="9769" y="19129"/>
                      <a:pt x="9738" y="19194"/>
                      <a:pt x="9722" y="19229"/>
                    </a:cubicBezTo>
                    <a:lnTo>
                      <a:pt x="9707" y="19262"/>
                    </a:lnTo>
                    <a:lnTo>
                      <a:pt x="9679" y="19266"/>
                    </a:lnTo>
                    <a:cubicBezTo>
                      <a:pt x="9634" y="19266"/>
                      <a:pt x="9612" y="19185"/>
                      <a:pt x="9587" y="19071"/>
                    </a:cubicBezTo>
                    <a:cubicBezTo>
                      <a:pt x="9521" y="18783"/>
                      <a:pt x="9418" y="18649"/>
                      <a:pt x="9262" y="18649"/>
                    </a:cubicBezTo>
                    <a:cubicBezTo>
                      <a:pt x="9104" y="18649"/>
                      <a:pt x="8919" y="18782"/>
                      <a:pt x="8740" y="18912"/>
                    </a:cubicBezTo>
                    <a:cubicBezTo>
                      <a:pt x="8611" y="19005"/>
                      <a:pt x="8489" y="19094"/>
                      <a:pt x="8384" y="19124"/>
                    </a:cubicBezTo>
                    <a:cubicBezTo>
                      <a:pt x="8372" y="19128"/>
                      <a:pt x="8358" y="19130"/>
                      <a:pt x="8345" y="19130"/>
                    </a:cubicBezTo>
                    <a:cubicBezTo>
                      <a:pt x="8131" y="19130"/>
                      <a:pt x="7875" y="18652"/>
                      <a:pt x="7806" y="18393"/>
                    </a:cubicBezTo>
                    <a:lnTo>
                      <a:pt x="7775" y="18273"/>
                    </a:lnTo>
                    <a:lnTo>
                      <a:pt x="7849" y="18263"/>
                    </a:lnTo>
                    <a:cubicBezTo>
                      <a:pt x="8101" y="18227"/>
                      <a:pt x="8209" y="17819"/>
                      <a:pt x="8314" y="17424"/>
                    </a:cubicBezTo>
                    <a:cubicBezTo>
                      <a:pt x="8350" y="17289"/>
                      <a:pt x="8397" y="17172"/>
                      <a:pt x="8442" y="17059"/>
                    </a:cubicBezTo>
                    <a:cubicBezTo>
                      <a:pt x="8524" y="16855"/>
                      <a:pt x="8608" y="16644"/>
                      <a:pt x="8601" y="16422"/>
                    </a:cubicBezTo>
                    <a:cubicBezTo>
                      <a:pt x="8598" y="16352"/>
                      <a:pt x="8548" y="15741"/>
                      <a:pt x="8536" y="15678"/>
                    </a:cubicBezTo>
                    <a:lnTo>
                      <a:pt x="8582" y="15652"/>
                    </a:lnTo>
                    <a:lnTo>
                      <a:pt x="8593" y="15552"/>
                    </a:lnTo>
                    <a:cubicBezTo>
                      <a:pt x="8716" y="15593"/>
                      <a:pt x="8845" y="15626"/>
                      <a:pt x="8970" y="15658"/>
                    </a:cubicBezTo>
                    <a:cubicBezTo>
                      <a:pt x="9069" y="15683"/>
                      <a:pt x="9167" y="15708"/>
                      <a:pt x="9264" y="15737"/>
                    </a:cubicBezTo>
                    <a:cubicBezTo>
                      <a:pt x="9273" y="15740"/>
                      <a:pt x="9572" y="15832"/>
                      <a:pt x="9703" y="15872"/>
                    </a:cubicBezTo>
                    <a:lnTo>
                      <a:pt x="9703" y="14665"/>
                    </a:lnTo>
                    <a:cubicBezTo>
                      <a:pt x="9684" y="14666"/>
                      <a:pt x="9661" y="14666"/>
                      <a:pt x="9638" y="14667"/>
                    </a:cubicBezTo>
                    <a:cubicBezTo>
                      <a:pt x="9602" y="14668"/>
                      <a:pt x="9565" y="14669"/>
                      <a:pt x="9532" y="14669"/>
                    </a:cubicBezTo>
                    <a:cubicBezTo>
                      <a:pt x="9467" y="14669"/>
                      <a:pt x="9448" y="14665"/>
                      <a:pt x="9435" y="14657"/>
                    </a:cubicBezTo>
                    <a:cubicBezTo>
                      <a:pt x="9261" y="14552"/>
                      <a:pt x="9207" y="14298"/>
                      <a:pt x="9169" y="14068"/>
                    </a:cubicBezTo>
                    <a:cubicBezTo>
                      <a:pt x="9168" y="14064"/>
                      <a:pt x="9126" y="13643"/>
                      <a:pt x="9127" y="13415"/>
                    </a:cubicBezTo>
                    <a:lnTo>
                      <a:pt x="9108" y="13410"/>
                    </a:lnTo>
                    <a:cubicBezTo>
                      <a:pt x="8833" y="13349"/>
                      <a:pt x="8651" y="13309"/>
                      <a:pt x="8623" y="12650"/>
                    </a:cubicBezTo>
                    <a:cubicBezTo>
                      <a:pt x="8619" y="12568"/>
                      <a:pt x="8618" y="12480"/>
                      <a:pt x="8617" y="12391"/>
                    </a:cubicBezTo>
                    <a:cubicBezTo>
                      <a:pt x="8614" y="12063"/>
                      <a:pt x="8610" y="11724"/>
                      <a:pt x="8467" y="11532"/>
                    </a:cubicBezTo>
                    <a:cubicBezTo>
                      <a:pt x="8267" y="11266"/>
                      <a:pt x="8031" y="11255"/>
                      <a:pt x="7780" y="11244"/>
                    </a:cubicBezTo>
                    <a:cubicBezTo>
                      <a:pt x="7658" y="11238"/>
                      <a:pt x="7531" y="11232"/>
                      <a:pt x="7410" y="11194"/>
                    </a:cubicBezTo>
                    <a:cubicBezTo>
                      <a:pt x="7263" y="11148"/>
                      <a:pt x="7143" y="10957"/>
                      <a:pt x="7028" y="10772"/>
                    </a:cubicBezTo>
                    <a:cubicBezTo>
                      <a:pt x="6899" y="10567"/>
                      <a:pt x="6778" y="10374"/>
                      <a:pt x="6629" y="10374"/>
                    </a:cubicBezTo>
                    <a:cubicBezTo>
                      <a:pt x="6596" y="10374"/>
                      <a:pt x="6563" y="10383"/>
                      <a:pt x="6529" y="10402"/>
                    </a:cubicBezTo>
                    <a:cubicBezTo>
                      <a:pt x="6502" y="10416"/>
                      <a:pt x="6494" y="10434"/>
                      <a:pt x="6479" y="10466"/>
                    </a:cubicBezTo>
                    <a:cubicBezTo>
                      <a:pt x="6435" y="10558"/>
                      <a:pt x="6388" y="10628"/>
                      <a:pt x="6208" y="10628"/>
                    </a:cubicBezTo>
                    <a:cubicBezTo>
                      <a:pt x="6148" y="10628"/>
                      <a:pt x="6077" y="10620"/>
                      <a:pt x="5991" y="10605"/>
                    </a:cubicBezTo>
                    <a:cubicBezTo>
                      <a:pt x="5975" y="10602"/>
                      <a:pt x="5959" y="10601"/>
                      <a:pt x="5944" y="10601"/>
                    </a:cubicBezTo>
                    <a:cubicBezTo>
                      <a:pt x="5476" y="10601"/>
                      <a:pt x="4991" y="11778"/>
                      <a:pt x="4986" y="11789"/>
                    </a:cubicBezTo>
                    <a:lnTo>
                      <a:pt x="4971" y="11826"/>
                    </a:lnTo>
                    <a:lnTo>
                      <a:pt x="4946" y="11827"/>
                    </a:lnTo>
                    <a:cubicBezTo>
                      <a:pt x="4924" y="11829"/>
                      <a:pt x="4901" y="11829"/>
                      <a:pt x="4879" y="11829"/>
                    </a:cubicBezTo>
                    <a:cubicBezTo>
                      <a:pt x="4789" y="11829"/>
                      <a:pt x="4698" y="11819"/>
                      <a:pt x="4610" y="11810"/>
                    </a:cubicBezTo>
                    <a:cubicBezTo>
                      <a:pt x="4523" y="11800"/>
                      <a:pt x="4433" y="11790"/>
                      <a:pt x="4346" y="11790"/>
                    </a:cubicBezTo>
                    <a:cubicBezTo>
                      <a:pt x="4266" y="11790"/>
                      <a:pt x="4196" y="11798"/>
                      <a:pt x="4131" y="11815"/>
                    </a:cubicBezTo>
                    <a:cubicBezTo>
                      <a:pt x="3920" y="11870"/>
                      <a:pt x="3777" y="12086"/>
                      <a:pt x="3612" y="12335"/>
                    </a:cubicBezTo>
                    <a:lnTo>
                      <a:pt x="3515" y="12480"/>
                    </a:lnTo>
                    <a:lnTo>
                      <a:pt x="3483" y="12438"/>
                    </a:lnTo>
                    <a:cubicBezTo>
                      <a:pt x="3293" y="12194"/>
                      <a:pt x="2987" y="11850"/>
                      <a:pt x="2899" y="11850"/>
                    </a:cubicBezTo>
                    <a:cubicBezTo>
                      <a:pt x="2877" y="11868"/>
                      <a:pt x="2837" y="11887"/>
                      <a:pt x="2700" y="11887"/>
                    </a:cubicBezTo>
                    <a:cubicBezTo>
                      <a:pt x="2396" y="11887"/>
                      <a:pt x="1741" y="11782"/>
                      <a:pt x="1615" y="11699"/>
                    </a:cubicBezTo>
                    <a:lnTo>
                      <a:pt x="1375" y="11539"/>
                    </a:lnTo>
                    <a:cubicBezTo>
                      <a:pt x="1337" y="11609"/>
                      <a:pt x="1256" y="11705"/>
                      <a:pt x="1099" y="11705"/>
                    </a:cubicBezTo>
                    <a:cubicBezTo>
                      <a:pt x="884" y="11705"/>
                      <a:pt x="172" y="10603"/>
                      <a:pt x="31" y="10383"/>
                    </a:cubicBezTo>
                    <a:lnTo>
                      <a:pt x="0" y="10333"/>
                    </a:lnTo>
                    <a:lnTo>
                      <a:pt x="21" y="10269"/>
                    </a:lnTo>
                    <a:cubicBezTo>
                      <a:pt x="42" y="10204"/>
                      <a:pt x="62" y="10137"/>
                      <a:pt x="81" y="10071"/>
                    </a:cubicBezTo>
                    <a:cubicBezTo>
                      <a:pt x="124" y="9925"/>
                      <a:pt x="165" y="9787"/>
                      <a:pt x="214" y="9681"/>
                    </a:cubicBezTo>
                    <a:cubicBezTo>
                      <a:pt x="243" y="9616"/>
                      <a:pt x="278" y="9552"/>
                      <a:pt x="312" y="9487"/>
                    </a:cubicBezTo>
                    <a:cubicBezTo>
                      <a:pt x="409" y="9307"/>
                      <a:pt x="509" y="9120"/>
                      <a:pt x="506" y="8896"/>
                    </a:cubicBezTo>
                    <a:lnTo>
                      <a:pt x="504" y="8777"/>
                    </a:lnTo>
                    <a:lnTo>
                      <a:pt x="569" y="8805"/>
                    </a:lnTo>
                    <a:cubicBezTo>
                      <a:pt x="612" y="8823"/>
                      <a:pt x="654" y="8841"/>
                      <a:pt x="696" y="8858"/>
                    </a:cubicBezTo>
                    <a:cubicBezTo>
                      <a:pt x="730" y="8871"/>
                      <a:pt x="763" y="8885"/>
                      <a:pt x="796" y="8899"/>
                    </a:cubicBezTo>
                    <a:lnTo>
                      <a:pt x="505" y="7367"/>
                    </a:lnTo>
                    <a:lnTo>
                      <a:pt x="1750" y="5140"/>
                    </a:lnTo>
                    <a:lnTo>
                      <a:pt x="1772" y="5140"/>
                    </a:lnTo>
                    <a:cubicBezTo>
                      <a:pt x="1858" y="5140"/>
                      <a:pt x="2020" y="5071"/>
                      <a:pt x="2098" y="5036"/>
                    </a:cubicBezTo>
                    <a:lnTo>
                      <a:pt x="2024" y="4098"/>
                    </a:lnTo>
                    <a:cubicBezTo>
                      <a:pt x="1975" y="3984"/>
                      <a:pt x="1721" y="3383"/>
                      <a:pt x="1605" y="3086"/>
                    </a:cubicBezTo>
                    <a:cubicBezTo>
                      <a:pt x="1466" y="2727"/>
                      <a:pt x="1381" y="2376"/>
                      <a:pt x="1344" y="2013"/>
                    </a:cubicBezTo>
                    <a:lnTo>
                      <a:pt x="1324" y="1813"/>
                    </a:lnTo>
                    <a:lnTo>
                      <a:pt x="1416" y="1912"/>
                    </a:lnTo>
                    <a:cubicBezTo>
                      <a:pt x="1459" y="1927"/>
                      <a:pt x="1690" y="1962"/>
                      <a:pt x="1904" y="1990"/>
                    </a:cubicBezTo>
                    <a:cubicBezTo>
                      <a:pt x="1959" y="1873"/>
                      <a:pt x="2134" y="1506"/>
                      <a:pt x="2324" y="1215"/>
                    </a:cubicBezTo>
                    <a:cubicBezTo>
                      <a:pt x="2373" y="1140"/>
                      <a:pt x="2493" y="1040"/>
                      <a:pt x="2971" y="1040"/>
                    </a:cubicBezTo>
                    <a:cubicBezTo>
                      <a:pt x="3555" y="1040"/>
                      <a:pt x="4339" y="1192"/>
                      <a:pt x="4346" y="1193"/>
                    </a:cubicBezTo>
                    <a:cubicBezTo>
                      <a:pt x="4508" y="1239"/>
                      <a:pt x="4666" y="1288"/>
                      <a:pt x="4824" y="1337"/>
                    </a:cubicBezTo>
                    <a:cubicBezTo>
                      <a:pt x="4997" y="1391"/>
                      <a:pt x="5170" y="1445"/>
                      <a:pt x="5343" y="1493"/>
                    </a:cubicBezTo>
                    <a:cubicBezTo>
                      <a:pt x="5538" y="1547"/>
                      <a:pt x="5702" y="1632"/>
                      <a:pt x="5911" y="1784"/>
                    </a:cubicBezTo>
                    <a:cubicBezTo>
                      <a:pt x="6113" y="1933"/>
                      <a:pt x="6308" y="1999"/>
                      <a:pt x="6541" y="1999"/>
                    </a:cubicBezTo>
                    <a:cubicBezTo>
                      <a:pt x="6620" y="1999"/>
                      <a:pt x="6707" y="1991"/>
                      <a:pt x="6807" y="1976"/>
                    </a:cubicBezTo>
                    <a:cubicBezTo>
                      <a:pt x="6839" y="1971"/>
                      <a:pt x="6872" y="1962"/>
                      <a:pt x="6905" y="1954"/>
                    </a:cubicBezTo>
                    <a:cubicBezTo>
                      <a:pt x="6959" y="1940"/>
                      <a:pt x="7015" y="1925"/>
                      <a:pt x="7070" y="1925"/>
                    </a:cubicBezTo>
                    <a:cubicBezTo>
                      <a:pt x="7103" y="1925"/>
                      <a:pt x="7133" y="1930"/>
                      <a:pt x="7161" y="1941"/>
                    </a:cubicBezTo>
                    <a:cubicBezTo>
                      <a:pt x="7213" y="1959"/>
                      <a:pt x="7263" y="2021"/>
                      <a:pt x="7317" y="2087"/>
                    </a:cubicBezTo>
                    <a:cubicBezTo>
                      <a:pt x="7366" y="2148"/>
                      <a:pt x="7422" y="2217"/>
                      <a:pt x="7460" y="2217"/>
                    </a:cubicBezTo>
                    <a:cubicBezTo>
                      <a:pt x="7489" y="2207"/>
                      <a:pt x="7517" y="2164"/>
                      <a:pt x="7555" y="2105"/>
                    </a:cubicBezTo>
                    <a:cubicBezTo>
                      <a:pt x="7601" y="2033"/>
                      <a:pt x="7663" y="1936"/>
                      <a:pt x="7761" y="1825"/>
                    </a:cubicBezTo>
                    <a:cubicBezTo>
                      <a:pt x="7815" y="1765"/>
                      <a:pt x="7862" y="1736"/>
                      <a:pt x="7906" y="1736"/>
                    </a:cubicBezTo>
                    <a:cubicBezTo>
                      <a:pt x="8025" y="1736"/>
                      <a:pt x="8083" y="1932"/>
                      <a:pt x="8150" y="2160"/>
                    </a:cubicBezTo>
                    <a:lnTo>
                      <a:pt x="8180" y="2262"/>
                    </a:lnTo>
                    <a:cubicBezTo>
                      <a:pt x="8242" y="2467"/>
                      <a:pt x="8306" y="2489"/>
                      <a:pt x="8330" y="2489"/>
                    </a:cubicBezTo>
                    <a:cubicBezTo>
                      <a:pt x="8338" y="2489"/>
                      <a:pt x="8343" y="2487"/>
                      <a:pt x="8343" y="2487"/>
                    </a:cubicBezTo>
                    <a:lnTo>
                      <a:pt x="8653" y="2216"/>
                    </a:lnTo>
                    <a:lnTo>
                      <a:pt x="8662" y="2214"/>
                    </a:lnTo>
                    <a:cubicBezTo>
                      <a:pt x="8670" y="2212"/>
                      <a:pt x="8867" y="2170"/>
                      <a:pt x="9042" y="2170"/>
                    </a:cubicBezTo>
                    <a:cubicBezTo>
                      <a:pt x="9151" y="2170"/>
                      <a:pt x="9227" y="2187"/>
                      <a:pt x="9274" y="2220"/>
                    </a:cubicBezTo>
                    <a:cubicBezTo>
                      <a:pt x="9410" y="2316"/>
                      <a:pt x="9699" y="2742"/>
                      <a:pt x="9741" y="2804"/>
                    </a:cubicBezTo>
                    <a:cubicBezTo>
                      <a:pt x="9751" y="2812"/>
                      <a:pt x="9768" y="2823"/>
                      <a:pt x="9781" y="2823"/>
                    </a:cubicBezTo>
                    <a:cubicBezTo>
                      <a:pt x="9786" y="2821"/>
                      <a:pt x="9818" y="2744"/>
                      <a:pt x="9724" y="2340"/>
                    </a:cubicBezTo>
                    <a:cubicBezTo>
                      <a:pt x="9572" y="1679"/>
                      <a:pt x="9724" y="1332"/>
                      <a:pt x="9834" y="1078"/>
                    </a:cubicBezTo>
                    <a:cubicBezTo>
                      <a:pt x="9869" y="999"/>
                      <a:pt x="9899" y="930"/>
                      <a:pt x="9914" y="866"/>
                    </a:cubicBezTo>
                    <a:cubicBezTo>
                      <a:pt x="9988" y="545"/>
                      <a:pt x="10761" y="501"/>
                      <a:pt x="11090" y="497"/>
                    </a:cubicBezTo>
                    <a:lnTo>
                      <a:pt x="11108" y="497"/>
                    </a:lnTo>
                    <a:lnTo>
                      <a:pt x="11123" y="517"/>
                    </a:lnTo>
                    <a:cubicBezTo>
                      <a:pt x="11220" y="655"/>
                      <a:pt x="11333" y="723"/>
                      <a:pt x="11465" y="723"/>
                    </a:cubicBezTo>
                    <a:cubicBezTo>
                      <a:pt x="11689" y="723"/>
                      <a:pt x="11930" y="531"/>
                      <a:pt x="12144" y="361"/>
                    </a:cubicBezTo>
                    <a:cubicBezTo>
                      <a:pt x="12191" y="324"/>
                      <a:pt x="12237" y="288"/>
                      <a:pt x="12281" y="255"/>
                    </a:cubicBezTo>
                    <a:cubicBezTo>
                      <a:pt x="12507" y="86"/>
                      <a:pt x="12717" y="0"/>
                      <a:pt x="12906" y="0"/>
                    </a:cubicBezTo>
                    <a:cubicBezTo>
                      <a:pt x="13228" y="0"/>
                      <a:pt x="13479" y="247"/>
                      <a:pt x="13652" y="734"/>
                    </a:cubicBezTo>
                    <a:cubicBezTo>
                      <a:pt x="13786" y="1112"/>
                      <a:pt x="13929" y="1227"/>
                      <a:pt x="14015" y="1295"/>
                    </a:cubicBezTo>
                    <a:cubicBezTo>
                      <a:pt x="14069" y="1338"/>
                      <a:pt x="14116" y="1376"/>
                      <a:pt x="14125" y="1466"/>
                    </a:cubicBezTo>
                    <a:cubicBezTo>
                      <a:pt x="14136" y="1578"/>
                      <a:pt x="14085" y="1680"/>
                      <a:pt x="13906" y="1988"/>
                    </a:cubicBezTo>
                    <a:cubicBezTo>
                      <a:pt x="14008" y="2177"/>
                      <a:pt x="14038" y="2301"/>
                      <a:pt x="14043" y="2621"/>
                    </a:cubicBezTo>
                    <a:cubicBezTo>
                      <a:pt x="14049" y="2954"/>
                      <a:pt x="14170" y="3083"/>
                      <a:pt x="14475" y="3083"/>
                    </a:cubicBezTo>
                    <a:cubicBezTo>
                      <a:pt x="14522" y="3083"/>
                      <a:pt x="14570" y="3081"/>
                      <a:pt x="14617" y="3078"/>
                    </a:cubicBezTo>
                    <a:cubicBezTo>
                      <a:pt x="14662" y="3075"/>
                      <a:pt x="14707" y="3073"/>
                      <a:pt x="14748" y="3073"/>
                    </a:cubicBezTo>
                    <a:cubicBezTo>
                      <a:pt x="14816" y="3073"/>
                      <a:pt x="14867" y="3080"/>
                      <a:pt x="14908" y="3095"/>
                    </a:cubicBezTo>
                    <a:cubicBezTo>
                      <a:pt x="15287" y="3228"/>
                      <a:pt x="15438" y="3864"/>
                      <a:pt x="15572" y="4425"/>
                    </a:cubicBezTo>
                    <a:cubicBezTo>
                      <a:pt x="15679" y="4873"/>
                      <a:pt x="15772" y="5259"/>
                      <a:pt x="15950" y="5259"/>
                    </a:cubicBezTo>
                    <a:cubicBezTo>
                      <a:pt x="15957" y="5259"/>
                      <a:pt x="15965" y="5259"/>
                      <a:pt x="15973" y="5257"/>
                    </a:cubicBezTo>
                    <a:cubicBezTo>
                      <a:pt x="16043" y="5246"/>
                      <a:pt x="16111" y="5240"/>
                      <a:pt x="16182" y="5240"/>
                    </a:cubicBezTo>
                    <a:cubicBezTo>
                      <a:pt x="16381" y="5240"/>
                      <a:pt x="16559" y="5287"/>
                      <a:pt x="16732" y="5332"/>
                    </a:cubicBezTo>
                    <a:cubicBezTo>
                      <a:pt x="16908" y="5378"/>
                      <a:pt x="17090" y="5426"/>
                      <a:pt x="17298" y="5426"/>
                    </a:cubicBezTo>
                    <a:cubicBezTo>
                      <a:pt x="17373" y="5426"/>
                      <a:pt x="17446" y="5420"/>
                      <a:pt x="17522" y="5408"/>
                    </a:cubicBezTo>
                    <a:cubicBezTo>
                      <a:pt x="17640" y="5388"/>
                      <a:pt x="17716" y="5328"/>
                      <a:pt x="17784" y="5276"/>
                    </a:cubicBezTo>
                    <a:cubicBezTo>
                      <a:pt x="17842" y="5231"/>
                      <a:pt x="17892" y="5192"/>
                      <a:pt x="17950" y="5192"/>
                    </a:cubicBezTo>
                    <a:cubicBezTo>
                      <a:pt x="18034" y="5192"/>
                      <a:pt x="18116" y="5272"/>
                      <a:pt x="18226" y="5460"/>
                    </a:cubicBezTo>
                    <a:cubicBezTo>
                      <a:pt x="18250" y="5502"/>
                      <a:pt x="18298" y="5599"/>
                      <a:pt x="18364" y="5734"/>
                    </a:cubicBezTo>
                    <a:cubicBezTo>
                      <a:pt x="18483" y="5977"/>
                      <a:pt x="18746" y="6511"/>
                      <a:pt x="18856" y="6646"/>
                    </a:cubicBezTo>
                    <a:cubicBezTo>
                      <a:pt x="18896" y="6494"/>
                      <a:pt x="18997" y="6350"/>
                      <a:pt x="19232" y="6350"/>
                    </a:cubicBezTo>
                    <a:cubicBezTo>
                      <a:pt x="19713" y="6350"/>
                      <a:pt x="20546" y="6949"/>
                      <a:pt x="20781" y="7177"/>
                    </a:cubicBezTo>
                    <a:cubicBezTo>
                      <a:pt x="20853" y="7248"/>
                      <a:pt x="20962" y="7267"/>
                      <a:pt x="21067" y="7285"/>
                    </a:cubicBezTo>
                    <a:cubicBezTo>
                      <a:pt x="21247" y="7316"/>
                      <a:pt x="21452" y="7352"/>
                      <a:pt x="21501" y="7678"/>
                    </a:cubicBezTo>
                    <a:cubicBezTo>
                      <a:pt x="21550" y="8000"/>
                      <a:pt x="21475" y="8319"/>
                      <a:pt x="21410" y="8600"/>
                    </a:cubicBezTo>
                    <a:cubicBezTo>
                      <a:pt x="21314" y="9006"/>
                      <a:pt x="21273" y="9226"/>
                      <a:pt x="21453" y="9392"/>
                    </a:cubicBezTo>
                    <a:lnTo>
                      <a:pt x="21555" y="9486"/>
                    </a:lnTo>
                    <a:lnTo>
                      <a:pt x="21447" y="9559"/>
                    </a:lnTo>
                    <a:cubicBezTo>
                      <a:pt x="21380" y="9604"/>
                      <a:pt x="21338" y="9666"/>
                      <a:pt x="21320" y="9746"/>
                    </a:cubicBezTo>
                    <a:cubicBezTo>
                      <a:pt x="21278" y="9930"/>
                      <a:pt x="21358" y="10229"/>
                      <a:pt x="21436" y="10519"/>
                    </a:cubicBezTo>
                    <a:cubicBezTo>
                      <a:pt x="21517" y="10819"/>
                      <a:pt x="21600" y="11129"/>
                      <a:pt x="21583" y="11405"/>
                    </a:cubicBezTo>
                    <a:cubicBezTo>
                      <a:pt x="21534" y="12181"/>
                      <a:pt x="21150" y="12271"/>
                      <a:pt x="20866" y="12271"/>
                    </a:cubicBezTo>
                    <a:lnTo>
                      <a:pt x="20744" y="12269"/>
                    </a:lnTo>
                    <a:cubicBezTo>
                      <a:pt x="20615" y="12269"/>
                      <a:pt x="20527" y="12293"/>
                      <a:pt x="20427" y="12423"/>
                    </a:cubicBezTo>
                    <a:cubicBezTo>
                      <a:pt x="20381" y="12484"/>
                      <a:pt x="20340" y="12548"/>
                      <a:pt x="20301" y="12610"/>
                    </a:cubicBezTo>
                    <a:cubicBezTo>
                      <a:pt x="20222" y="12735"/>
                      <a:pt x="20140" y="12864"/>
                      <a:pt x="20016" y="12948"/>
                    </a:cubicBezTo>
                    <a:cubicBezTo>
                      <a:pt x="19991" y="12965"/>
                      <a:pt x="19968" y="12979"/>
                      <a:pt x="19947" y="12991"/>
                    </a:cubicBezTo>
                    <a:cubicBezTo>
                      <a:pt x="19828" y="13064"/>
                      <a:pt x="19799" y="13081"/>
                      <a:pt x="19796" y="13325"/>
                    </a:cubicBezTo>
                    <a:cubicBezTo>
                      <a:pt x="19796" y="13360"/>
                      <a:pt x="19807" y="13456"/>
                      <a:pt x="19818" y="13548"/>
                    </a:cubicBezTo>
                    <a:cubicBezTo>
                      <a:pt x="19861" y="13917"/>
                      <a:pt x="19886" y="14186"/>
                      <a:pt x="19807" y="14293"/>
                    </a:cubicBezTo>
                    <a:lnTo>
                      <a:pt x="19791" y="14315"/>
                    </a:lnTo>
                    <a:lnTo>
                      <a:pt x="19771" y="14312"/>
                    </a:lnTo>
                    <a:cubicBezTo>
                      <a:pt x="19695" y="14299"/>
                      <a:pt x="19617" y="14271"/>
                      <a:pt x="19542" y="14244"/>
                    </a:cubicBezTo>
                    <a:cubicBezTo>
                      <a:pt x="19439" y="14207"/>
                      <a:pt x="19333" y="14169"/>
                      <a:pt x="19233" y="14169"/>
                    </a:cubicBezTo>
                    <a:cubicBezTo>
                      <a:pt x="19160" y="14169"/>
                      <a:pt x="19096" y="14190"/>
                      <a:pt x="19039" y="14232"/>
                    </a:cubicBezTo>
                    <a:cubicBezTo>
                      <a:pt x="18976" y="14278"/>
                      <a:pt x="18938" y="14359"/>
                      <a:pt x="18898" y="14444"/>
                    </a:cubicBezTo>
                    <a:cubicBezTo>
                      <a:pt x="18856" y="14532"/>
                      <a:pt x="18809" y="14631"/>
                      <a:pt x="18731" y="14692"/>
                    </a:cubicBezTo>
                    <a:cubicBezTo>
                      <a:pt x="18679" y="14733"/>
                      <a:pt x="18627" y="14755"/>
                      <a:pt x="18577" y="14776"/>
                    </a:cubicBezTo>
                    <a:cubicBezTo>
                      <a:pt x="18514" y="14803"/>
                      <a:pt x="18455" y="14828"/>
                      <a:pt x="18401" y="14887"/>
                    </a:cubicBezTo>
                    <a:cubicBezTo>
                      <a:pt x="18369" y="14921"/>
                      <a:pt x="18342" y="14971"/>
                      <a:pt x="18312" y="15024"/>
                    </a:cubicBezTo>
                    <a:cubicBezTo>
                      <a:pt x="18260" y="15116"/>
                      <a:pt x="18202" y="15221"/>
                      <a:pt x="18113" y="15252"/>
                    </a:cubicBezTo>
                    <a:cubicBezTo>
                      <a:pt x="18102" y="15256"/>
                      <a:pt x="18091" y="15258"/>
                      <a:pt x="18079" y="15258"/>
                    </a:cubicBezTo>
                    <a:cubicBezTo>
                      <a:pt x="18026" y="15258"/>
                      <a:pt x="17969" y="15220"/>
                      <a:pt x="17914" y="15183"/>
                    </a:cubicBezTo>
                    <a:cubicBezTo>
                      <a:pt x="17878" y="15159"/>
                      <a:pt x="17843" y="15137"/>
                      <a:pt x="17817" y="15130"/>
                    </a:cubicBezTo>
                    <a:cubicBezTo>
                      <a:pt x="17810" y="15128"/>
                      <a:pt x="17803" y="15127"/>
                      <a:pt x="17796" y="15127"/>
                    </a:cubicBezTo>
                    <a:cubicBezTo>
                      <a:pt x="17746" y="15127"/>
                      <a:pt x="17716" y="15179"/>
                      <a:pt x="17668" y="15271"/>
                    </a:cubicBezTo>
                    <a:cubicBezTo>
                      <a:pt x="17630" y="15345"/>
                      <a:pt x="17586" y="15430"/>
                      <a:pt x="17519" y="15473"/>
                    </a:cubicBezTo>
                    <a:cubicBezTo>
                      <a:pt x="17480" y="15499"/>
                      <a:pt x="17439" y="15512"/>
                      <a:pt x="17394" y="15512"/>
                    </a:cubicBezTo>
                    <a:cubicBezTo>
                      <a:pt x="17335" y="15512"/>
                      <a:pt x="17279" y="15489"/>
                      <a:pt x="17225" y="15467"/>
                    </a:cubicBezTo>
                    <a:cubicBezTo>
                      <a:pt x="17174" y="15447"/>
                      <a:pt x="17126" y="15427"/>
                      <a:pt x="17079" y="15427"/>
                    </a:cubicBezTo>
                    <a:cubicBezTo>
                      <a:pt x="17063" y="15427"/>
                      <a:pt x="17046" y="15430"/>
                      <a:pt x="17030" y="15435"/>
                    </a:cubicBezTo>
                    <a:cubicBezTo>
                      <a:pt x="16936" y="15469"/>
                      <a:pt x="16852" y="15592"/>
                      <a:pt x="16772" y="15712"/>
                    </a:cubicBezTo>
                    <a:cubicBezTo>
                      <a:pt x="16741" y="15758"/>
                      <a:pt x="16710" y="15803"/>
                      <a:pt x="16680" y="15842"/>
                    </a:cubicBezTo>
                    <a:cubicBezTo>
                      <a:pt x="16593" y="15953"/>
                      <a:pt x="16502" y="16024"/>
                      <a:pt x="16414" y="16092"/>
                    </a:cubicBezTo>
                    <a:cubicBezTo>
                      <a:pt x="16358" y="16136"/>
                      <a:pt x="16300" y="16181"/>
                      <a:pt x="16245" y="16235"/>
                    </a:cubicBezTo>
                    <a:cubicBezTo>
                      <a:pt x="16214" y="16266"/>
                      <a:pt x="16185" y="16299"/>
                      <a:pt x="16157" y="16331"/>
                    </a:cubicBezTo>
                    <a:cubicBezTo>
                      <a:pt x="16110" y="16386"/>
                      <a:pt x="16061" y="16442"/>
                      <a:pt x="16000" y="16489"/>
                    </a:cubicBezTo>
                    <a:cubicBezTo>
                      <a:pt x="15974" y="16509"/>
                      <a:pt x="15947" y="16515"/>
                      <a:pt x="15926" y="16520"/>
                    </a:cubicBezTo>
                    <a:cubicBezTo>
                      <a:pt x="15892" y="16528"/>
                      <a:pt x="15880" y="16532"/>
                      <a:pt x="15868" y="16566"/>
                    </a:cubicBezTo>
                    <a:cubicBezTo>
                      <a:pt x="15820" y="16699"/>
                      <a:pt x="15938" y="17247"/>
                      <a:pt x="16012" y="17439"/>
                    </a:cubicBezTo>
                    <a:cubicBezTo>
                      <a:pt x="16053" y="17546"/>
                      <a:pt x="16108" y="17634"/>
                      <a:pt x="16166" y="17727"/>
                    </a:cubicBezTo>
                    <a:cubicBezTo>
                      <a:pt x="16210" y="17797"/>
                      <a:pt x="16255" y="17869"/>
                      <a:pt x="16294" y="17952"/>
                    </a:cubicBezTo>
                    <a:cubicBezTo>
                      <a:pt x="16333" y="18034"/>
                      <a:pt x="16371" y="18129"/>
                      <a:pt x="16412" y="18230"/>
                    </a:cubicBezTo>
                    <a:cubicBezTo>
                      <a:pt x="16528" y="18520"/>
                      <a:pt x="16660" y="18849"/>
                      <a:pt x="16833" y="18886"/>
                    </a:cubicBezTo>
                    <a:cubicBezTo>
                      <a:pt x="16859" y="18892"/>
                      <a:pt x="16885" y="18894"/>
                      <a:pt x="16911" y="18894"/>
                    </a:cubicBezTo>
                    <a:cubicBezTo>
                      <a:pt x="17066" y="18894"/>
                      <a:pt x="17212" y="18801"/>
                      <a:pt x="17366" y="18703"/>
                    </a:cubicBezTo>
                    <a:cubicBezTo>
                      <a:pt x="17519" y="18606"/>
                      <a:pt x="17676" y="18506"/>
                      <a:pt x="17843" y="18506"/>
                    </a:cubicBezTo>
                    <a:cubicBezTo>
                      <a:pt x="17941" y="18507"/>
                      <a:pt x="18007" y="18561"/>
                      <a:pt x="18043" y="18669"/>
                    </a:cubicBezTo>
                    <a:cubicBezTo>
                      <a:pt x="18114" y="18882"/>
                      <a:pt x="18036" y="19234"/>
                      <a:pt x="17957" y="19491"/>
                    </a:cubicBezTo>
                    <a:cubicBezTo>
                      <a:pt x="17860" y="19807"/>
                      <a:pt x="17723" y="19967"/>
                      <a:pt x="17550" y="19967"/>
                    </a:cubicBezTo>
                    <a:cubicBezTo>
                      <a:pt x="17491" y="19967"/>
                      <a:pt x="17426" y="19948"/>
                      <a:pt x="17356" y="19911"/>
                    </a:cubicBezTo>
                    <a:cubicBezTo>
                      <a:pt x="17293" y="19878"/>
                      <a:pt x="17233" y="19814"/>
                      <a:pt x="17175" y="19752"/>
                    </a:cubicBezTo>
                    <a:cubicBezTo>
                      <a:pt x="17098" y="19670"/>
                      <a:pt x="17025" y="19593"/>
                      <a:pt x="16951" y="19589"/>
                    </a:cubicBezTo>
                    <a:cubicBezTo>
                      <a:pt x="16951" y="19589"/>
                      <a:pt x="16951" y="19589"/>
                      <a:pt x="16950" y="19589"/>
                    </a:cubicBezTo>
                    <a:cubicBezTo>
                      <a:pt x="16847" y="19589"/>
                      <a:pt x="16821" y="19665"/>
                      <a:pt x="16772" y="19804"/>
                    </a:cubicBezTo>
                    <a:cubicBezTo>
                      <a:pt x="16754" y="19857"/>
                      <a:pt x="16734" y="19912"/>
                      <a:pt x="16709" y="19967"/>
                    </a:cubicBezTo>
                    <a:cubicBezTo>
                      <a:pt x="16566" y="20283"/>
                      <a:pt x="16357" y="20306"/>
                      <a:pt x="16155" y="20328"/>
                    </a:cubicBezTo>
                    <a:cubicBezTo>
                      <a:pt x="16021" y="20343"/>
                      <a:pt x="15895" y="20356"/>
                      <a:pt x="15787" y="20448"/>
                    </a:cubicBezTo>
                    <a:cubicBezTo>
                      <a:pt x="15678" y="20541"/>
                      <a:pt x="15614" y="20743"/>
                      <a:pt x="15547" y="20959"/>
                    </a:cubicBezTo>
                    <a:cubicBezTo>
                      <a:pt x="15463" y="21225"/>
                      <a:pt x="15376" y="21501"/>
                      <a:pt x="15194" y="21578"/>
                    </a:cubicBezTo>
                    <a:cubicBezTo>
                      <a:pt x="15160" y="21593"/>
                      <a:pt x="15122" y="21600"/>
                      <a:pt x="15082" y="21600"/>
                    </a:cubicBez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3" name="Shape 13">
                <a:extLst>
                  <a:ext uri="{FF2B5EF4-FFF2-40B4-BE49-F238E27FC236}">
                    <a16:creationId xmlns:a16="http://schemas.microsoft.com/office/drawing/2014/main" id="{ECC4D997-FA16-484B-B611-BA4E862A612B}"/>
                  </a:ext>
                </a:extLst>
              </p:cNvPr>
              <p:cNvSpPr/>
              <p:nvPr/>
            </p:nvSpPr>
            <p:spPr>
              <a:xfrm>
                <a:off x="8886064" y="4867538"/>
                <a:ext cx="1195647" cy="4881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09" h="21600" extrusionOk="0">
                    <a:moveTo>
                      <a:pt x="12675" y="21600"/>
                    </a:moveTo>
                    <a:cubicBezTo>
                      <a:pt x="12513" y="21600"/>
                      <a:pt x="12411" y="21550"/>
                      <a:pt x="12345" y="21438"/>
                    </a:cubicBezTo>
                    <a:lnTo>
                      <a:pt x="12309" y="21377"/>
                    </a:lnTo>
                    <a:cubicBezTo>
                      <a:pt x="12309" y="21377"/>
                      <a:pt x="12289" y="21168"/>
                      <a:pt x="12284" y="21115"/>
                    </a:cubicBezTo>
                    <a:cubicBezTo>
                      <a:pt x="11756" y="20959"/>
                      <a:pt x="11367" y="20001"/>
                      <a:pt x="11021" y="19149"/>
                    </a:cubicBezTo>
                    <a:cubicBezTo>
                      <a:pt x="10950" y="18975"/>
                      <a:pt x="10879" y="18802"/>
                      <a:pt x="10809" y="18638"/>
                    </a:cubicBezTo>
                    <a:lnTo>
                      <a:pt x="10738" y="18468"/>
                    </a:lnTo>
                    <a:cubicBezTo>
                      <a:pt x="10536" y="17987"/>
                      <a:pt x="10376" y="17607"/>
                      <a:pt x="10106" y="17602"/>
                    </a:cubicBezTo>
                    <a:cubicBezTo>
                      <a:pt x="9940" y="17602"/>
                      <a:pt x="9842" y="17769"/>
                      <a:pt x="9716" y="17980"/>
                    </a:cubicBezTo>
                    <a:cubicBezTo>
                      <a:pt x="9618" y="18146"/>
                      <a:pt x="9507" y="18333"/>
                      <a:pt x="9351" y="18454"/>
                    </a:cubicBezTo>
                    <a:cubicBezTo>
                      <a:pt x="9084" y="18665"/>
                      <a:pt x="8745" y="18768"/>
                      <a:pt x="8316" y="18768"/>
                    </a:cubicBezTo>
                    <a:cubicBezTo>
                      <a:pt x="7957" y="18768"/>
                      <a:pt x="7580" y="18696"/>
                      <a:pt x="7247" y="18634"/>
                    </a:cubicBezTo>
                    <a:cubicBezTo>
                      <a:pt x="7092" y="18604"/>
                      <a:pt x="6943" y="18576"/>
                      <a:pt x="6804" y="18556"/>
                    </a:cubicBezTo>
                    <a:lnTo>
                      <a:pt x="6633" y="18532"/>
                    </a:lnTo>
                    <a:lnTo>
                      <a:pt x="6708" y="18153"/>
                    </a:lnTo>
                    <a:cubicBezTo>
                      <a:pt x="6713" y="18130"/>
                      <a:pt x="7167" y="15833"/>
                      <a:pt x="7167" y="14627"/>
                    </a:cubicBezTo>
                    <a:cubicBezTo>
                      <a:pt x="7167" y="13098"/>
                      <a:pt x="6682" y="11373"/>
                      <a:pt x="6292" y="9987"/>
                    </a:cubicBezTo>
                    <a:cubicBezTo>
                      <a:pt x="6210" y="9698"/>
                      <a:pt x="6133" y="9423"/>
                      <a:pt x="6065" y="9166"/>
                    </a:cubicBezTo>
                    <a:lnTo>
                      <a:pt x="5949" y="8723"/>
                    </a:lnTo>
                    <a:cubicBezTo>
                      <a:pt x="5629" y="7489"/>
                      <a:pt x="5299" y="6212"/>
                      <a:pt x="4746" y="5663"/>
                    </a:cubicBezTo>
                    <a:cubicBezTo>
                      <a:pt x="4509" y="5426"/>
                      <a:pt x="4248" y="5327"/>
                      <a:pt x="3972" y="5221"/>
                    </a:cubicBezTo>
                    <a:cubicBezTo>
                      <a:pt x="3579" y="5072"/>
                      <a:pt x="3172" y="4917"/>
                      <a:pt x="2827" y="4338"/>
                    </a:cubicBezTo>
                    <a:cubicBezTo>
                      <a:pt x="2701" y="4125"/>
                      <a:pt x="2598" y="3897"/>
                      <a:pt x="2499" y="3676"/>
                    </a:cubicBezTo>
                    <a:cubicBezTo>
                      <a:pt x="2368" y="3384"/>
                      <a:pt x="2244" y="3108"/>
                      <a:pt x="2070" y="2875"/>
                    </a:cubicBezTo>
                    <a:cubicBezTo>
                      <a:pt x="1957" y="2724"/>
                      <a:pt x="1679" y="2598"/>
                      <a:pt x="1385" y="2463"/>
                    </a:cubicBezTo>
                    <a:cubicBezTo>
                      <a:pt x="787" y="2191"/>
                      <a:pt x="169" y="1909"/>
                      <a:pt x="32" y="1154"/>
                    </a:cubicBezTo>
                    <a:cubicBezTo>
                      <a:pt x="-6" y="930"/>
                      <a:pt x="-10" y="728"/>
                      <a:pt x="21" y="548"/>
                    </a:cubicBezTo>
                    <a:cubicBezTo>
                      <a:pt x="67" y="275"/>
                      <a:pt x="178" y="142"/>
                      <a:pt x="257" y="65"/>
                    </a:cubicBezTo>
                    <a:lnTo>
                      <a:pt x="325" y="0"/>
                    </a:lnTo>
                    <a:lnTo>
                      <a:pt x="377" y="123"/>
                    </a:lnTo>
                    <a:cubicBezTo>
                      <a:pt x="656" y="776"/>
                      <a:pt x="924" y="1124"/>
                      <a:pt x="1246" y="1251"/>
                    </a:cubicBezTo>
                    <a:cubicBezTo>
                      <a:pt x="1288" y="1268"/>
                      <a:pt x="1330" y="1275"/>
                      <a:pt x="1371" y="1275"/>
                    </a:cubicBezTo>
                    <a:cubicBezTo>
                      <a:pt x="1594" y="1275"/>
                      <a:pt x="1816" y="1055"/>
                      <a:pt x="2052" y="821"/>
                    </a:cubicBezTo>
                    <a:cubicBezTo>
                      <a:pt x="2316" y="558"/>
                      <a:pt x="2590" y="286"/>
                      <a:pt x="2900" y="286"/>
                    </a:cubicBezTo>
                    <a:cubicBezTo>
                      <a:pt x="2953" y="286"/>
                      <a:pt x="3007" y="294"/>
                      <a:pt x="3062" y="312"/>
                    </a:cubicBezTo>
                    <a:cubicBezTo>
                      <a:pt x="3901" y="581"/>
                      <a:pt x="4686" y="1395"/>
                      <a:pt x="5394" y="2732"/>
                    </a:cubicBezTo>
                    <a:cubicBezTo>
                      <a:pt x="5781" y="3455"/>
                      <a:pt x="6215" y="3778"/>
                      <a:pt x="6801" y="3778"/>
                    </a:cubicBezTo>
                    <a:cubicBezTo>
                      <a:pt x="7077" y="3778"/>
                      <a:pt x="7354" y="3711"/>
                      <a:pt x="7646" y="3640"/>
                    </a:cubicBezTo>
                    <a:cubicBezTo>
                      <a:pt x="7939" y="3569"/>
                      <a:pt x="8241" y="3496"/>
                      <a:pt x="8543" y="3496"/>
                    </a:cubicBezTo>
                    <a:cubicBezTo>
                      <a:pt x="9054" y="3496"/>
                      <a:pt x="9469" y="3709"/>
                      <a:pt x="9851" y="4168"/>
                    </a:cubicBezTo>
                    <a:cubicBezTo>
                      <a:pt x="10075" y="4437"/>
                      <a:pt x="10477" y="5123"/>
                      <a:pt x="10943" y="5918"/>
                    </a:cubicBezTo>
                    <a:cubicBezTo>
                      <a:pt x="11655" y="7133"/>
                      <a:pt x="12630" y="8796"/>
                      <a:pt x="12922" y="8796"/>
                    </a:cubicBezTo>
                    <a:cubicBezTo>
                      <a:pt x="13438" y="8408"/>
                      <a:pt x="13967" y="7907"/>
                      <a:pt x="14543" y="7268"/>
                    </a:cubicBezTo>
                    <a:cubicBezTo>
                      <a:pt x="14756" y="7106"/>
                      <a:pt x="14939" y="7034"/>
                      <a:pt x="15116" y="7034"/>
                    </a:cubicBezTo>
                    <a:cubicBezTo>
                      <a:pt x="15527" y="7034"/>
                      <a:pt x="15828" y="7425"/>
                      <a:pt x="16146" y="7839"/>
                    </a:cubicBezTo>
                    <a:cubicBezTo>
                      <a:pt x="16379" y="8141"/>
                      <a:pt x="16619" y="8452"/>
                      <a:pt x="16923" y="8639"/>
                    </a:cubicBezTo>
                    <a:cubicBezTo>
                      <a:pt x="17594" y="9053"/>
                      <a:pt x="17893" y="10055"/>
                      <a:pt x="18182" y="11024"/>
                    </a:cubicBezTo>
                    <a:cubicBezTo>
                      <a:pt x="18499" y="12085"/>
                      <a:pt x="18827" y="13182"/>
                      <a:pt x="19673" y="13703"/>
                    </a:cubicBezTo>
                    <a:cubicBezTo>
                      <a:pt x="19980" y="13892"/>
                      <a:pt x="20295" y="14223"/>
                      <a:pt x="20635" y="14716"/>
                    </a:cubicBezTo>
                    <a:lnTo>
                      <a:pt x="20871" y="15059"/>
                    </a:lnTo>
                    <a:lnTo>
                      <a:pt x="20606" y="15229"/>
                    </a:lnTo>
                    <a:cubicBezTo>
                      <a:pt x="20277" y="15440"/>
                      <a:pt x="20078" y="15744"/>
                      <a:pt x="20029" y="16107"/>
                    </a:cubicBezTo>
                    <a:cubicBezTo>
                      <a:pt x="19987" y="16418"/>
                      <a:pt x="20047" y="16827"/>
                      <a:pt x="20207" y="17321"/>
                    </a:cubicBezTo>
                    <a:cubicBezTo>
                      <a:pt x="20310" y="17641"/>
                      <a:pt x="20508" y="17869"/>
                      <a:pt x="20717" y="18111"/>
                    </a:cubicBezTo>
                    <a:cubicBezTo>
                      <a:pt x="21106" y="18562"/>
                      <a:pt x="21590" y="19123"/>
                      <a:pt x="21498" y="20566"/>
                    </a:cubicBezTo>
                    <a:cubicBezTo>
                      <a:pt x="21468" y="21030"/>
                      <a:pt x="21337" y="21584"/>
                      <a:pt x="20887" y="21584"/>
                    </a:cubicBezTo>
                    <a:cubicBezTo>
                      <a:pt x="20280" y="21584"/>
                      <a:pt x="19323" y="20602"/>
                      <a:pt x="18623" y="19884"/>
                    </a:cubicBezTo>
                    <a:cubicBezTo>
                      <a:pt x="18364" y="19618"/>
                      <a:pt x="18140" y="19388"/>
                      <a:pt x="18015" y="19298"/>
                    </a:cubicBezTo>
                    <a:cubicBezTo>
                      <a:pt x="17854" y="19180"/>
                      <a:pt x="17702" y="19120"/>
                      <a:pt x="17563" y="19120"/>
                    </a:cubicBezTo>
                    <a:cubicBezTo>
                      <a:pt x="17282" y="19120"/>
                      <a:pt x="17073" y="19357"/>
                      <a:pt x="16958" y="19807"/>
                    </a:cubicBezTo>
                    <a:lnTo>
                      <a:pt x="16893" y="20060"/>
                    </a:lnTo>
                    <a:lnTo>
                      <a:pt x="16732" y="19774"/>
                    </a:lnTo>
                    <a:cubicBezTo>
                      <a:pt x="16463" y="20077"/>
                      <a:pt x="15408" y="21232"/>
                      <a:pt x="14891" y="21232"/>
                    </a:cubicBezTo>
                    <a:cubicBezTo>
                      <a:pt x="14835" y="21232"/>
                      <a:pt x="14787" y="21219"/>
                      <a:pt x="14743" y="21194"/>
                    </a:cubicBezTo>
                    <a:cubicBezTo>
                      <a:pt x="14696" y="21165"/>
                      <a:pt x="14628" y="21151"/>
                      <a:pt x="14542" y="21151"/>
                    </a:cubicBezTo>
                    <a:cubicBezTo>
                      <a:pt x="14296" y="21151"/>
                      <a:pt x="13940" y="21267"/>
                      <a:pt x="13595" y="21379"/>
                    </a:cubicBezTo>
                    <a:cubicBezTo>
                      <a:pt x="13244" y="21493"/>
                      <a:pt x="12913" y="21600"/>
                      <a:pt x="12675" y="21600"/>
                    </a:cubicBezTo>
                    <a:close/>
                  </a:path>
                </a:pathLst>
              </a:custGeom>
              <a:solidFill>
                <a:srgbClr val="C0CAD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4" name="Shape 14">
                <a:extLst>
                  <a:ext uri="{FF2B5EF4-FFF2-40B4-BE49-F238E27FC236}">
                    <a16:creationId xmlns:a16="http://schemas.microsoft.com/office/drawing/2014/main" id="{52246CAE-C19A-7A45-874D-04103BFEC6F2}"/>
                  </a:ext>
                </a:extLst>
              </p:cNvPr>
              <p:cNvSpPr/>
              <p:nvPr/>
            </p:nvSpPr>
            <p:spPr>
              <a:xfrm>
                <a:off x="9812308" y="5184745"/>
                <a:ext cx="885493" cy="6809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84" h="21600" extrusionOk="0">
                    <a:moveTo>
                      <a:pt x="16526" y="21551"/>
                    </a:moveTo>
                    <a:cubicBezTo>
                      <a:pt x="16282" y="21479"/>
                      <a:pt x="16036" y="21404"/>
                      <a:pt x="15791" y="21328"/>
                    </a:cubicBezTo>
                    <a:lnTo>
                      <a:pt x="15433" y="21219"/>
                    </a:lnTo>
                    <a:lnTo>
                      <a:pt x="15417" y="21209"/>
                    </a:lnTo>
                    <a:cubicBezTo>
                      <a:pt x="14946" y="20903"/>
                      <a:pt x="14440" y="20549"/>
                      <a:pt x="13913" y="20157"/>
                    </a:cubicBezTo>
                    <a:cubicBezTo>
                      <a:pt x="13871" y="20124"/>
                      <a:pt x="13818" y="20087"/>
                      <a:pt x="13759" y="20047"/>
                    </a:cubicBezTo>
                    <a:cubicBezTo>
                      <a:pt x="13538" y="19894"/>
                      <a:pt x="13263" y="19703"/>
                      <a:pt x="13156" y="19475"/>
                    </a:cubicBezTo>
                    <a:cubicBezTo>
                      <a:pt x="13081" y="19317"/>
                      <a:pt x="12999" y="18733"/>
                      <a:pt x="13080" y="18406"/>
                    </a:cubicBezTo>
                    <a:cubicBezTo>
                      <a:pt x="13122" y="18238"/>
                      <a:pt x="13198" y="18167"/>
                      <a:pt x="13254" y="18137"/>
                    </a:cubicBezTo>
                    <a:cubicBezTo>
                      <a:pt x="13382" y="18068"/>
                      <a:pt x="13506" y="17965"/>
                      <a:pt x="13637" y="17857"/>
                    </a:cubicBezTo>
                    <a:cubicBezTo>
                      <a:pt x="13811" y="17714"/>
                      <a:pt x="13989" y="17567"/>
                      <a:pt x="14192" y="17484"/>
                    </a:cubicBezTo>
                    <a:cubicBezTo>
                      <a:pt x="14049" y="17242"/>
                      <a:pt x="13789" y="17021"/>
                      <a:pt x="13553" y="16820"/>
                    </a:cubicBezTo>
                    <a:cubicBezTo>
                      <a:pt x="13378" y="16671"/>
                      <a:pt x="13213" y="16530"/>
                      <a:pt x="13088" y="16379"/>
                    </a:cubicBezTo>
                    <a:lnTo>
                      <a:pt x="12935" y="16196"/>
                    </a:lnTo>
                    <a:lnTo>
                      <a:pt x="13114" y="16058"/>
                    </a:lnTo>
                    <a:cubicBezTo>
                      <a:pt x="13322" y="15898"/>
                      <a:pt x="13594" y="15622"/>
                      <a:pt x="13804" y="15362"/>
                    </a:cubicBezTo>
                    <a:cubicBezTo>
                      <a:pt x="13304" y="14749"/>
                      <a:pt x="12785" y="14161"/>
                      <a:pt x="12211" y="14161"/>
                    </a:cubicBezTo>
                    <a:cubicBezTo>
                      <a:pt x="11957" y="14161"/>
                      <a:pt x="11699" y="14270"/>
                      <a:pt x="11423" y="14495"/>
                    </a:cubicBezTo>
                    <a:cubicBezTo>
                      <a:pt x="10562" y="15189"/>
                      <a:pt x="9817" y="15956"/>
                      <a:pt x="9208" y="16774"/>
                    </a:cubicBezTo>
                    <a:cubicBezTo>
                      <a:pt x="8843" y="17265"/>
                      <a:pt x="8353" y="17884"/>
                      <a:pt x="7810" y="18330"/>
                    </a:cubicBezTo>
                    <a:lnTo>
                      <a:pt x="7667" y="18446"/>
                    </a:lnTo>
                    <a:lnTo>
                      <a:pt x="7591" y="18250"/>
                    </a:lnTo>
                    <a:cubicBezTo>
                      <a:pt x="7417" y="17804"/>
                      <a:pt x="7298" y="17270"/>
                      <a:pt x="7183" y="16753"/>
                    </a:cubicBezTo>
                    <a:cubicBezTo>
                      <a:pt x="7113" y="16438"/>
                      <a:pt x="7047" y="16140"/>
                      <a:pt x="6975" y="15898"/>
                    </a:cubicBezTo>
                    <a:cubicBezTo>
                      <a:pt x="6514" y="14363"/>
                      <a:pt x="5221" y="13442"/>
                      <a:pt x="4081" y="12629"/>
                    </a:cubicBezTo>
                    <a:cubicBezTo>
                      <a:pt x="3900" y="12500"/>
                      <a:pt x="3723" y="12374"/>
                      <a:pt x="3554" y="12249"/>
                    </a:cubicBezTo>
                    <a:lnTo>
                      <a:pt x="3385" y="12123"/>
                    </a:lnTo>
                    <a:lnTo>
                      <a:pt x="3518" y="11937"/>
                    </a:lnTo>
                    <a:cubicBezTo>
                      <a:pt x="3583" y="11845"/>
                      <a:pt x="3684" y="11733"/>
                      <a:pt x="3800" y="11603"/>
                    </a:cubicBezTo>
                    <a:cubicBezTo>
                      <a:pt x="3991" y="11391"/>
                      <a:pt x="4346" y="10995"/>
                      <a:pt x="4357" y="10825"/>
                    </a:cubicBezTo>
                    <a:cubicBezTo>
                      <a:pt x="4390" y="10355"/>
                      <a:pt x="3847" y="10089"/>
                      <a:pt x="3410" y="9876"/>
                    </a:cubicBezTo>
                    <a:cubicBezTo>
                      <a:pt x="3243" y="9794"/>
                      <a:pt x="3086" y="9717"/>
                      <a:pt x="2971" y="9634"/>
                    </a:cubicBezTo>
                    <a:cubicBezTo>
                      <a:pt x="2688" y="9430"/>
                      <a:pt x="2193" y="8997"/>
                      <a:pt x="2051" y="8390"/>
                    </a:cubicBezTo>
                    <a:cubicBezTo>
                      <a:pt x="1963" y="8017"/>
                      <a:pt x="2027" y="7746"/>
                      <a:pt x="2083" y="7508"/>
                    </a:cubicBezTo>
                    <a:cubicBezTo>
                      <a:pt x="2122" y="7344"/>
                      <a:pt x="2158" y="7190"/>
                      <a:pt x="2153" y="6995"/>
                    </a:cubicBezTo>
                    <a:cubicBezTo>
                      <a:pt x="2135" y="6361"/>
                      <a:pt x="2124" y="6355"/>
                      <a:pt x="1542" y="6022"/>
                    </a:cubicBezTo>
                    <a:cubicBezTo>
                      <a:pt x="1496" y="5997"/>
                      <a:pt x="1280" y="5949"/>
                      <a:pt x="1107" y="5911"/>
                    </a:cubicBezTo>
                    <a:cubicBezTo>
                      <a:pt x="356" y="5744"/>
                      <a:pt x="160" y="5676"/>
                      <a:pt x="110" y="5481"/>
                    </a:cubicBezTo>
                    <a:cubicBezTo>
                      <a:pt x="-116" y="4520"/>
                      <a:pt x="48" y="3946"/>
                      <a:pt x="225" y="3632"/>
                    </a:cubicBezTo>
                    <a:cubicBezTo>
                      <a:pt x="443" y="3247"/>
                      <a:pt x="809" y="3035"/>
                      <a:pt x="1257" y="3035"/>
                    </a:cubicBezTo>
                    <a:cubicBezTo>
                      <a:pt x="1475" y="3035"/>
                      <a:pt x="1710" y="3084"/>
                      <a:pt x="1957" y="3180"/>
                    </a:cubicBezTo>
                    <a:cubicBezTo>
                      <a:pt x="2140" y="3251"/>
                      <a:pt x="2434" y="3412"/>
                      <a:pt x="2807" y="3615"/>
                    </a:cubicBezTo>
                    <a:cubicBezTo>
                      <a:pt x="3675" y="4088"/>
                      <a:pt x="4985" y="4802"/>
                      <a:pt x="5741" y="4802"/>
                    </a:cubicBezTo>
                    <a:cubicBezTo>
                      <a:pt x="6160" y="4802"/>
                      <a:pt x="6239" y="4594"/>
                      <a:pt x="6261" y="4412"/>
                    </a:cubicBezTo>
                    <a:cubicBezTo>
                      <a:pt x="6344" y="3725"/>
                      <a:pt x="5984" y="3451"/>
                      <a:pt x="5381" y="3079"/>
                    </a:cubicBezTo>
                    <a:cubicBezTo>
                      <a:pt x="5079" y="2894"/>
                      <a:pt x="4767" y="2702"/>
                      <a:pt x="4584" y="2399"/>
                    </a:cubicBezTo>
                    <a:cubicBezTo>
                      <a:pt x="4299" y="1932"/>
                      <a:pt x="4200" y="1512"/>
                      <a:pt x="4292" y="1152"/>
                    </a:cubicBezTo>
                    <a:cubicBezTo>
                      <a:pt x="4396" y="744"/>
                      <a:pt x="4720" y="453"/>
                      <a:pt x="5285" y="261"/>
                    </a:cubicBezTo>
                    <a:lnTo>
                      <a:pt x="5347" y="239"/>
                    </a:lnTo>
                    <a:lnTo>
                      <a:pt x="5402" y="282"/>
                    </a:lnTo>
                    <a:cubicBezTo>
                      <a:pt x="5974" y="728"/>
                      <a:pt x="6511" y="1297"/>
                      <a:pt x="7030" y="1848"/>
                    </a:cubicBezTo>
                    <a:cubicBezTo>
                      <a:pt x="7605" y="2458"/>
                      <a:pt x="8147" y="3033"/>
                      <a:pt x="8732" y="3454"/>
                    </a:cubicBezTo>
                    <a:cubicBezTo>
                      <a:pt x="9160" y="3766"/>
                      <a:pt x="9600" y="3923"/>
                      <a:pt x="10040" y="3923"/>
                    </a:cubicBezTo>
                    <a:cubicBezTo>
                      <a:pt x="11106" y="3923"/>
                      <a:pt x="12061" y="2986"/>
                      <a:pt x="12532" y="1478"/>
                    </a:cubicBezTo>
                    <a:cubicBezTo>
                      <a:pt x="12640" y="1127"/>
                      <a:pt x="12627" y="739"/>
                      <a:pt x="12492" y="292"/>
                    </a:cubicBezTo>
                    <a:lnTo>
                      <a:pt x="12403" y="0"/>
                    </a:lnTo>
                    <a:lnTo>
                      <a:pt x="12643" y="17"/>
                    </a:lnTo>
                    <a:cubicBezTo>
                      <a:pt x="12776" y="26"/>
                      <a:pt x="13040" y="253"/>
                      <a:pt x="14111" y="1469"/>
                    </a:cubicBezTo>
                    <a:lnTo>
                      <a:pt x="14261" y="1638"/>
                    </a:lnTo>
                    <a:cubicBezTo>
                      <a:pt x="15025" y="2474"/>
                      <a:pt x="15576" y="3551"/>
                      <a:pt x="16074" y="4581"/>
                    </a:cubicBezTo>
                    <a:cubicBezTo>
                      <a:pt x="16235" y="4913"/>
                      <a:pt x="16449" y="5222"/>
                      <a:pt x="16676" y="5551"/>
                    </a:cubicBezTo>
                    <a:cubicBezTo>
                      <a:pt x="17073" y="6124"/>
                      <a:pt x="17483" y="6716"/>
                      <a:pt x="17627" y="7477"/>
                    </a:cubicBezTo>
                    <a:cubicBezTo>
                      <a:pt x="17753" y="7525"/>
                      <a:pt x="18028" y="7619"/>
                      <a:pt x="18295" y="7711"/>
                    </a:cubicBezTo>
                    <a:cubicBezTo>
                      <a:pt x="19123" y="7994"/>
                      <a:pt x="19768" y="8220"/>
                      <a:pt x="19924" y="8319"/>
                    </a:cubicBezTo>
                    <a:cubicBezTo>
                      <a:pt x="20874" y="8932"/>
                      <a:pt x="21369" y="9705"/>
                      <a:pt x="21484" y="10753"/>
                    </a:cubicBezTo>
                    <a:lnTo>
                      <a:pt x="21484" y="10754"/>
                    </a:lnTo>
                    <a:lnTo>
                      <a:pt x="21332" y="10782"/>
                    </a:lnTo>
                    <a:lnTo>
                      <a:pt x="21432" y="10762"/>
                    </a:lnTo>
                    <a:lnTo>
                      <a:pt x="21179" y="10810"/>
                    </a:lnTo>
                    <a:cubicBezTo>
                      <a:pt x="21153" y="10573"/>
                      <a:pt x="20114" y="10282"/>
                      <a:pt x="18940" y="10282"/>
                    </a:cubicBezTo>
                    <a:cubicBezTo>
                      <a:pt x="18848" y="10282"/>
                      <a:pt x="18776" y="10285"/>
                      <a:pt x="18732" y="10290"/>
                    </a:cubicBezTo>
                    <a:cubicBezTo>
                      <a:pt x="18021" y="10383"/>
                      <a:pt x="18021" y="10680"/>
                      <a:pt x="18019" y="11476"/>
                    </a:cubicBezTo>
                    <a:cubicBezTo>
                      <a:pt x="18019" y="11670"/>
                      <a:pt x="18019" y="11882"/>
                      <a:pt x="18007" y="12112"/>
                    </a:cubicBezTo>
                    <a:cubicBezTo>
                      <a:pt x="17946" y="13243"/>
                      <a:pt x="17931" y="14424"/>
                      <a:pt x="17961" y="15722"/>
                    </a:cubicBezTo>
                    <a:cubicBezTo>
                      <a:pt x="17977" y="16530"/>
                      <a:pt x="17966" y="17923"/>
                      <a:pt x="17707" y="18272"/>
                    </a:cubicBezTo>
                    <a:cubicBezTo>
                      <a:pt x="17638" y="18364"/>
                      <a:pt x="17564" y="18384"/>
                      <a:pt x="17514" y="18384"/>
                    </a:cubicBezTo>
                    <a:cubicBezTo>
                      <a:pt x="17513" y="18384"/>
                      <a:pt x="17513" y="18384"/>
                      <a:pt x="17513" y="18384"/>
                    </a:cubicBezTo>
                    <a:cubicBezTo>
                      <a:pt x="17445" y="18384"/>
                      <a:pt x="17377" y="18349"/>
                      <a:pt x="17312" y="18278"/>
                    </a:cubicBezTo>
                    <a:cubicBezTo>
                      <a:pt x="17138" y="18094"/>
                      <a:pt x="17058" y="17820"/>
                      <a:pt x="16988" y="17579"/>
                    </a:cubicBezTo>
                    <a:cubicBezTo>
                      <a:pt x="16924" y="17359"/>
                      <a:pt x="16874" y="17201"/>
                      <a:pt x="16793" y="17109"/>
                    </a:cubicBezTo>
                    <a:cubicBezTo>
                      <a:pt x="16778" y="17648"/>
                      <a:pt x="16779" y="18191"/>
                      <a:pt x="16781" y="18718"/>
                    </a:cubicBezTo>
                    <a:cubicBezTo>
                      <a:pt x="16783" y="19587"/>
                      <a:pt x="16786" y="20484"/>
                      <a:pt x="16713" y="21376"/>
                    </a:cubicBezTo>
                    <a:lnTo>
                      <a:pt x="16695" y="21600"/>
                    </a:lnTo>
                    <a:cubicBezTo>
                      <a:pt x="16695" y="21600"/>
                      <a:pt x="16526" y="21551"/>
                      <a:pt x="16526" y="21551"/>
                    </a:cubicBez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5" name="Shape 15">
                <a:extLst>
                  <a:ext uri="{FF2B5EF4-FFF2-40B4-BE49-F238E27FC236}">
                    <a16:creationId xmlns:a16="http://schemas.microsoft.com/office/drawing/2014/main" id="{DE52B6B4-BA7F-264D-AF4D-6453C741765B}"/>
                  </a:ext>
                </a:extLst>
              </p:cNvPr>
              <p:cNvSpPr/>
              <p:nvPr/>
            </p:nvSpPr>
            <p:spPr>
              <a:xfrm>
                <a:off x="9571232" y="5298942"/>
                <a:ext cx="570889" cy="49254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593" y="21387"/>
                    </a:moveTo>
                    <a:cubicBezTo>
                      <a:pt x="18111" y="19434"/>
                      <a:pt x="17081" y="16856"/>
                      <a:pt x="14914" y="15664"/>
                    </a:cubicBezTo>
                    <a:cubicBezTo>
                      <a:pt x="14652" y="15520"/>
                      <a:pt x="14333" y="15265"/>
                      <a:pt x="13963" y="14971"/>
                    </a:cubicBezTo>
                    <a:cubicBezTo>
                      <a:pt x="13101" y="14284"/>
                      <a:pt x="11920" y="13343"/>
                      <a:pt x="10811" y="13343"/>
                    </a:cubicBezTo>
                    <a:cubicBezTo>
                      <a:pt x="10242" y="13343"/>
                      <a:pt x="9748" y="13583"/>
                      <a:pt x="9302" y="14078"/>
                    </a:cubicBezTo>
                    <a:lnTo>
                      <a:pt x="9069" y="14336"/>
                    </a:lnTo>
                    <a:lnTo>
                      <a:pt x="8922" y="14003"/>
                    </a:lnTo>
                    <a:cubicBezTo>
                      <a:pt x="8417" y="12856"/>
                      <a:pt x="7792" y="12139"/>
                      <a:pt x="6958" y="11748"/>
                    </a:cubicBezTo>
                    <a:cubicBezTo>
                      <a:pt x="6590" y="11577"/>
                      <a:pt x="6100" y="11562"/>
                      <a:pt x="5670" y="11562"/>
                    </a:cubicBezTo>
                    <a:lnTo>
                      <a:pt x="5121" y="11566"/>
                    </a:lnTo>
                    <a:cubicBezTo>
                      <a:pt x="4226" y="11566"/>
                      <a:pt x="3308" y="11492"/>
                      <a:pt x="2775" y="10614"/>
                    </a:cubicBezTo>
                    <a:cubicBezTo>
                      <a:pt x="2082" y="9472"/>
                      <a:pt x="1723" y="7768"/>
                      <a:pt x="1435" y="6398"/>
                    </a:cubicBezTo>
                    <a:lnTo>
                      <a:pt x="1399" y="6231"/>
                    </a:lnTo>
                    <a:cubicBezTo>
                      <a:pt x="1261" y="5590"/>
                      <a:pt x="1038" y="4985"/>
                      <a:pt x="801" y="4343"/>
                    </a:cubicBezTo>
                    <a:cubicBezTo>
                      <a:pt x="540" y="3636"/>
                      <a:pt x="269" y="2904"/>
                      <a:pt x="126" y="2121"/>
                    </a:cubicBezTo>
                    <a:lnTo>
                      <a:pt x="0" y="1436"/>
                    </a:lnTo>
                    <a:lnTo>
                      <a:pt x="497" y="1835"/>
                    </a:lnTo>
                    <a:cubicBezTo>
                      <a:pt x="505" y="1840"/>
                      <a:pt x="584" y="1896"/>
                      <a:pt x="919" y="1896"/>
                    </a:cubicBezTo>
                    <a:cubicBezTo>
                      <a:pt x="1386" y="1896"/>
                      <a:pt x="2100" y="1787"/>
                      <a:pt x="2789" y="1682"/>
                    </a:cubicBezTo>
                    <a:cubicBezTo>
                      <a:pt x="3530" y="1569"/>
                      <a:pt x="4296" y="1451"/>
                      <a:pt x="4845" y="1451"/>
                    </a:cubicBezTo>
                    <a:cubicBezTo>
                      <a:pt x="5067" y="1451"/>
                      <a:pt x="5243" y="1470"/>
                      <a:pt x="5381" y="1509"/>
                    </a:cubicBezTo>
                    <a:cubicBezTo>
                      <a:pt x="5434" y="1524"/>
                      <a:pt x="5500" y="1532"/>
                      <a:pt x="5578" y="1532"/>
                    </a:cubicBezTo>
                    <a:cubicBezTo>
                      <a:pt x="6698" y="1532"/>
                      <a:pt x="9347" y="85"/>
                      <a:pt x="9374" y="70"/>
                    </a:cubicBezTo>
                    <a:lnTo>
                      <a:pt x="9503" y="0"/>
                    </a:lnTo>
                    <a:lnTo>
                      <a:pt x="10046" y="456"/>
                    </a:lnTo>
                    <a:lnTo>
                      <a:pt x="9924" y="677"/>
                    </a:lnTo>
                    <a:cubicBezTo>
                      <a:pt x="9675" y="1131"/>
                      <a:pt x="9648" y="1785"/>
                      <a:pt x="9845" y="2572"/>
                    </a:cubicBezTo>
                    <a:cubicBezTo>
                      <a:pt x="10037" y="2668"/>
                      <a:pt x="10683" y="2794"/>
                      <a:pt x="11042" y="2865"/>
                    </a:cubicBezTo>
                    <a:cubicBezTo>
                      <a:pt x="11482" y="2951"/>
                      <a:pt x="11717" y="2999"/>
                      <a:pt x="11828" y="3054"/>
                    </a:cubicBezTo>
                    <a:cubicBezTo>
                      <a:pt x="12824" y="3560"/>
                      <a:pt x="13034" y="3708"/>
                      <a:pt x="13072" y="4891"/>
                    </a:cubicBezTo>
                    <a:cubicBezTo>
                      <a:pt x="13084" y="5256"/>
                      <a:pt x="13009" y="5537"/>
                      <a:pt x="12943" y="5786"/>
                    </a:cubicBezTo>
                    <a:cubicBezTo>
                      <a:pt x="12863" y="6087"/>
                      <a:pt x="12800" y="6326"/>
                      <a:pt x="12894" y="6678"/>
                    </a:cubicBezTo>
                    <a:cubicBezTo>
                      <a:pt x="13071" y="7354"/>
                      <a:pt x="13797" y="7880"/>
                      <a:pt x="14100" y="8074"/>
                    </a:cubicBezTo>
                    <a:cubicBezTo>
                      <a:pt x="14249" y="8170"/>
                      <a:pt x="14478" y="8269"/>
                      <a:pt x="14721" y="8374"/>
                    </a:cubicBezTo>
                    <a:cubicBezTo>
                      <a:pt x="15511" y="8717"/>
                      <a:pt x="16594" y="9186"/>
                      <a:pt x="16509" y="10258"/>
                    </a:cubicBezTo>
                    <a:cubicBezTo>
                      <a:pt x="16475" y="10685"/>
                      <a:pt x="16058" y="11128"/>
                      <a:pt x="15473" y="11707"/>
                    </a:cubicBezTo>
                    <a:cubicBezTo>
                      <a:pt x="15413" y="11766"/>
                      <a:pt x="15355" y="11823"/>
                      <a:pt x="15301" y="11878"/>
                    </a:cubicBezTo>
                    <a:cubicBezTo>
                      <a:pt x="15473" y="11988"/>
                      <a:pt x="15650" y="12100"/>
                      <a:pt x="15830" y="12214"/>
                    </a:cubicBezTo>
                    <a:cubicBezTo>
                      <a:pt x="17679" y="13383"/>
                      <a:pt x="19776" y="14708"/>
                      <a:pt x="20559" y="17019"/>
                    </a:cubicBezTo>
                    <a:cubicBezTo>
                      <a:pt x="20680" y="17377"/>
                      <a:pt x="20786" y="17801"/>
                      <a:pt x="20898" y="18249"/>
                    </a:cubicBezTo>
                    <a:cubicBezTo>
                      <a:pt x="21071" y="18938"/>
                      <a:pt x="21250" y="19652"/>
                      <a:pt x="21501" y="20222"/>
                    </a:cubicBezTo>
                    <a:lnTo>
                      <a:pt x="21600" y="20448"/>
                    </a:lnTo>
                    <a:lnTo>
                      <a:pt x="21415" y="20583"/>
                    </a:lnTo>
                    <a:cubicBezTo>
                      <a:pt x="20564" y="21205"/>
                      <a:pt x="19720" y="21534"/>
                      <a:pt x="18836" y="21588"/>
                    </a:cubicBezTo>
                    <a:lnTo>
                      <a:pt x="18645" y="21600"/>
                    </a:lnTo>
                    <a:cubicBezTo>
                      <a:pt x="18645" y="21600"/>
                      <a:pt x="18593" y="21387"/>
                      <a:pt x="18593" y="21387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6" name="Shape 16">
                <a:extLst>
                  <a:ext uri="{FF2B5EF4-FFF2-40B4-BE49-F238E27FC236}">
                    <a16:creationId xmlns:a16="http://schemas.microsoft.com/office/drawing/2014/main" id="{0796D3FE-5643-3F42-994F-407D4A4C5ABA}"/>
                  </a:ext>
                </a:extLst>
              </p:cNvPr>
              <p:cNvSpPr/>
              <p:nvPr/>
            </p:nvSpPr>
            <p:spPr>
              <a:xfrm>
                <a:off x="6881314" y="5146680"/>
                <a:ext cx="3021115" cy="12121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11933" y="21599"/>
                    </a:moveTo>
                    <a:cubicBezTo>
                      <a:pt x="11842" y="21585"/>
                      <a:pt x="11739" y="21327"/>
                      <a:pt x="11669" y="21113"/>
                    </a:cubicBezTo>
                    <a:cubicBezTo>
                      <a:pt x="11533" y="20698"/>
                      <a:pt x="11402" y="20094"/>
                      <a:pt x="11419" y="19803"/>
                    </a:cubicBezTo>
                    <a:cubicBezTo>
                      <a:pt x="11435" y="19540"/>
                      <a:pt x="11534" y="19377"/>
                      <a:pt x="11631" y="19219"/>
                    </a:cubicBezTo>
                    <a:cubicBezTo>
                      <a:pt x="11697" y="19112"/>
                      <a:pt x="11765" y="19001"/>
                      <a:pt x="11793" y="18874"/>
                    </a:cubicBezTo>
                    <a:cubicBezTo>
                      <a:pt x="11822" y="18741"/>
                      <a:pt x="11815" y="18523"/>
                      <a:pt x="11775" y="18318"/>
                    </a:cubicBezTo>
                    <a:cubicBezTo>
                      <a:pt x="11737" y="18118"/>
                      <a:pt x="11677" y="17979"/>
                      <a:pt x="11619" y="17953"/>
                    </a:cubicBezTo>
                    <a:cubicBezTo>
                      <a:pt x="11610" y="17950"/>
                      <a:pt x="11602" y="17948"/>
                      <a:pt x="11593" y="17948"/>
                    </a:cubicBezTo>
                    <a:cubicBezTo>
                      <a:pt x="11491" y="17948"/>
                      <a:pt x="11397" y="18237"/>
                      <a:pt x="11306" y="18517"/>
                    </a:cubicBezTo>
                    <a:cubicBezTo>
                      <a:pt x="11223" y="18773"/>
                      <a:pt x="11137" y="19037"/>
                      <a:pt x="11033" y="19117"/>
                    </a:cubicBezTo>
                    <a:cubicBezTo>
                      <a:pt x="10990" y="19150"/>
                      <a:pt x="10946" y="19166"/>
                      <a:pt x="10901" y="19166"/>
                    </a:cubicBezTo>
                    <a:cubicBezTo>
                      <a:pt x="10739" y="19166"/>
                      <a:pt x="10597" y="18952"/>
                      <a:pt x="10461" y="18744"/>
                    </a:cubicBezTo>
                    <a:cubicBezTo>
                      <a:pt x="10337" y="18556"/>
                      <a:pt x="10220" y="18378"/>
                      <a:pt x="10099" y="18378"/>
                    </a:cubicBezTo>
                    <a:cubicBezTo>
                      <a:pt x="10087" y="18378"/>
                      <a:pt x="10074" y="18380"/>
                      <a:pt x="10062" y="18383"/>
                    </a:cubicBezTo>
                    <a:cubicBezTo>
                      <a:pt x="9906" y="18432"/>
                      <a:pt x="9812" y="18766"/>
                      <a:pt x="9712" y="19119"/>
                    </a:cubicBezTo>
                    <a:cubicBezTo>
                      <a:pt x="9651" y="19333"/>
                      <a:pt x="9589" y="19553"/>
                      <a:pt x="9511" y="19706"/>
                    </a:cubicBezTo>
                    <a:cubicBezTo>
                      <a:pt x="9304" y="20113"/>
                      <a:pt x="9007" y="20356"/>
                      <a:pt x="8771" y="20523"/>
                    </a:cubicBezTo>
                    <a:cubicBezTo>
                      <a:pt x="8737" y="20547"/>
                      <a:pt x="8700" y="20575"/>
                      <a:pt x="8661" y="20604"/>
                    </a:cubicBezTo>
                    <a:cubicBezTo>
                      <a:pt x="8484" y="20738"/>
                      <a:pt x="8264" y="20904"/>
                      <a:pt x="8067" y="20904"/>
                    </a:cubicBezTo>
                    <a:cubicBezTo>
                      <a:pt x="7968" y="20904"/>
                      <a:pt x="7883" y="20861"/>
                      <a:pt x="7813" y="20777"/>
                    </a:cubicBezTo>
                    <a:cubicBezTo>
                      <a:pt x="7660" y="20595"/>
                      <a:pt x="7537" y="20230"/>
                      <a:pt x="7419" y="19876"/>
                    </a:cubicBezTo>
                    <a:cubicBezTo>
                      <a:pt x="7331" y="19616"/>
                      <a:pt x="7241" y="19347"/>
                      <a:pt x="7144" y="19171"/>
                    </a:cubicBezTo>
                    <a:cubicBezTo>
                      <a:pt x="6884" y="18699"/>
                      <a:pt x="6493" y="18254"/>
                      <a:pt x="6193" y="18089"/>
                    </a:cubicBezTo>
                    <a:cubicBezTo>
                      <a:pt x="6086" y="18030"/>
                      <a:pt x="5966" y="18003"/>
                      <a:pt x="5814" y="18003"/>
                    </a:cubicBezTo>
                    <a:cubicBezTo>
                      <a:pt x="5733" y="18003"/>
                      <a:pt x="5652" y="18010"/>
                      <a:pt x="5572" y="18017"/>
                    </a:cubicBezTo>
                    <a:lnTo>
                      <a:pt x="5551" y="18019"/>
                    </a:lnTo>
                    <a:cubicBezTo>
                      <a:pt x="5532" y="18145"/>
                      <a:pt x="5531" y="18584"/>
                      <a:pt x="5530" y="18854"/>
                    </a:cubicBezTo>
                    <a:cubicBezTo>
                      <a:pt x="5529" y="19227"/>
                      <a:pt x="5527" y="19442"/>
                      <a:pt x="5510" y="19534"/>
                    </a:cubicBezTo>
                    <a:cubicBezTo>
                      <a:pt x="5440" y="19918"/>
                      <a:pt x="5285" y="19924"/>
                      <a:pt x="5161" y="19929"/>
                    </a:cubicBezTo>
                    <a:cubicBezTo>
                      <a:pt x="5112" y="19931"/>
                      <a:pt x="5066" y="19933"/>
                      <a:pt x="5026" y="19954"/>
                    </a:cubicBezTo>
                    <a:cubicBezTo>
                      <a:pt x="4940" y="19998"/>
                      <a:pt x="4877" y="20092"/>
                      <a:pt x="4810" y="20192"/>
                    </a:cubicBezTo>
                    <a:cubicBezTo>
                      <a:pt x="4724" y="20321"/>
                      <a:pt x="4634" y="20454"/>
                      <a:pt x="4502" y="20454"/>
                    </a:cubicBezTo>
                    <a:cubicBezTo>
                      <a:pt x="4492" y="20454"/>
                      <a:pt x="4482" y="20454"/>
                      <a:pt x="4471" y="20452"/>
                    </a:cubicBezTo>
                    <a:cubicBezTo>
                      <a:pt x="4219" y="20414"/>
                      <a:pt x="3960" y="19932"/>
                      <a:pt x="3788" y="19535"/>
                    </a:cubicBezTo>
                    <a:lnTo>
                      <a:pt x="3727" y="19392"/>
                    </a:lnTo>
                    <a:cubicBezTo>
                      <a:pt x="3560" y="18999"/>
                      <a:pt x="3370" y="18554"/>
                      <a:pt x="3145" y="18520"/>
                    </a:cubicBezTo>
                    <a:cubicBezTo>
                      <a:pt x="3139" y="18519"/>
                      <a:pt x="3133" y="18519"/>
                      <a:pt x="3127" y="18519"/>
                    </a:cubicBezTo>
                    <a:cubicBezTo>
                      <a:pt x="3055" y="18519"/>
                      <a:pt x="2996" y="18580"/>
                      <a:pt x="2932" y="18646"/>
                    </a:cubicBezTo>
                    <a:cubicBezTo>
                      <a:pt x="2868" y="18712"/>
                      <a:pt x="2802" y="18780"/>
                      <a:pt x="2721" y="18786"/>
                    </a:cubicBezTo>
                    <a:cubicBezTo>
                      <a:pt x="2706" y="18787"/>
                      <a:pt x="2692" y="18788"/>
                      <a:pt x="2679" y="18788"/>
                    </a:cubicBezTo>
                    <a:cubicBezTo>
                      <a:pt x="2483" y="18788"/>
                      <a:pt x="2449" y="18654"/>
                      <a:pt x="2447" y="18355"/>
                    </a:cubicBezTo>
                    <a:cubicBezTo>
                      <a:pt x="2446" y="18251"/>
                      <a:pt x="2446" y="18133"/>
                      <a:pt x="2422" y="17994"/>
                    </a:cubicBezTo>
                    <a:cubicBezTo>
                      <a:pt x="2350" y="17574"/>
                      <a:pt x="2230" y="17298"/>
                      <a:pt x="2090" y="16977"/>
                    </a:cubicBezTo>
                    <a:cubicBezTo>
                      <a:pt x="2035" y="16850"/>
                      <a:pt x="1978" y="16718"/>
                      <a:pt x="1920" y="16568"/>
                    </a:cubicBezTo>
                    <a:lnTo>
                      <a:pt x="1917" y="16560"/>
                    </a:lnTo>
                    <a:lnTo>
                      <a:pt x="1914" y="16550"/>
                    </a:lnTo>
                    <a:cubicBezTo>
                      <a:pt x="1838" y="16253"/>
                      <a:pt x="1732" y="15928"/>
                      <a:pt x="1620" y="15584"/>
                    </a:cubicBezTo>
                    <a:cubicBezTo>
                      <a:pt x="1510" y="15249"/>
                      <a:pt x="1397" y="14903"/>
                      <a:pt x="1308" y="14569"/>
                    </a:cubicBezTo>
                    <a:cubicBezTo>
                      <a:pt x="1283" y="14472"/>
                      <a:pt x="1279" y="14370"/>
                      <a:pt x="1275" y="14280"/>
                    </a:cubicBezTo>
                    <a:cubicBezTo>
                      <a:pt x="1272" y="14200"/>
                      <a:pt x="1269" y="14130"/>
                      <a:pt x="1253" y="14067"/>
                    </a:cubicBezTo>
                    <a:cubicBezTo>
                      <a:pt x="1244" y="14033"/>
                      <a:pt x="1213" y="14010"/>
                      <a:pt x="1183" y="13988"/>
                    </a:cubicBezTo>
                    <a:cubicBezTo>
                      <a:pt x="1140" y="13957"/>
                      <a:pt x="1091" y="13921"/>
                      <a:pt x="1059" y="13821"/>
                    </a:cubicBezTo>
                    <a:cubicBezTo>
                      <a:pt x="978" y="13576"/>
                      <a:pt x="878" y="13273"/>
                      <a:pt x="900" y="13000"/>
                    </a:cubicBezTo>
                    <a:cubicBezTo>
                      <a:pt x="909" y="12878"/>
                      <a:pt x="942" y="12780"/>
                      <a:pt x="996" y="12709"/>
                    </a:cubicBezTo>
                    <a:cubicBezTo>
                      <a:pt x="1062" y="12621"/>
                      <a:pt x="989" y="11554"/>
                      <a:pt x="946" y="10917"/>
                    </a:cubicBezTo>
                    <a:cubicBezTo>
                      <a:pt x="887" y="10057"/>
                      <a:pt x="851" y="9471"/>
                      <a:pt x="886" y="9179"/>
                    </a:cubicBezTo>
                    <a:cubicBezTo>
                      <a:pt x="833" y="9174"/>
                      <a:pt x="782" y="9171"/>
                      <a:pt x="733" y="9168"/>
                    </a:cubicBezTo>
                    <a:cubicBezTo>
                      <a:pt x="350" y="9149"/>
                      <a:pt x="47" y="9133"/>
                      <a:pt x="22" y="7705"/>
                    </a:cubicBezTo>
                    <a:cubicBezTo>
                      <a:pt x="1" y="6509"/>
                      <a:pt x="207" y="5757"/>
                      <a:pt x="604" y="5588"/>
                    </a:cubicBezTo>
                    <a:cubicBezTo>
                      <a:pt x="624" y="5580"/>
                      <a:pt x="643" y="5576"/>
                      <a:pt x="662" y="5576"/>
                    </a:cubicBezTo>
                    <a:cubicBezTo>
                      <a:pt x="702" y="5576"/>
                      <a:pt x="738" y="5591"/>
                      <a:pt x="773" y="5606"/>
                    </a:cubicBezTo>
                    <a:cubicBezTo>
                      <a:pt x="805" y="5620"/>
                      <a:pt x="836" y="5633"/>
                      <a:pt x="867" y="5633"/>
                    </a:cubicBezTo>
                    <a:cubicBezTo>
                      <a:pt x="914" y="5630"/>
                      <a:pt x="941" y="5608"/>
                      <a:pt x="975" y="5581"/>
                    </a:cubicBezTo>
                    <a:cubicBezTo>
                      <a:pt x="1000" y="5562"/>
                      <a:pt x="1025" y="5541"/>
                      <a:pt x="1058" y="5525"/>
                    </a:cubicBezTo>
                    <a:cubicBezTo>
                      <a:pt x="1088" y="5511"/>
                      <a:pt x="1121" y="5503"/>
                      <a:pt x="1155" y="5503"/>
                    </a:cubicBezTo>
                    <a:cubicBezTo>
                      <a:pt x="1253" y="5503"/>
                      <a:pt x="1369" y="5565"/>
                      <a:pt x="1482" y="5677"/>
                    </a:cubicBezTo>
                    <a:cubicBezTo>
                      <a:pt x="1643" y="5838"/>
                      <a:pt x="1741" y="5895"/>
                      <a:pt x="1856" y="5895"/>
                    </a:cubicBezTo>
                    <a:cubicBezTo>
                      <a:pt x="1913" y="5895"/>
                      <a:pt x="1978" y="5880"/>
                      <a:pt x="2061" y="5847"/>
                    </a:cubicBezTo>
                    <a:cubicBezTo>
                      <a:pt x="2164" y="5806"/>
                      <a:pt x="2273" y="5787"/>
                      <a:pt x="2406" y="5787"/>
                    </a:cubicBezTo>
                    <a:cubicBezTo>
                      <a:pt x="2500" y="5787"/>
                      <a:pt x="2594" y="5797"/>
                      <a:pt x="2688" y="5806"/>
                    </a:cubicBezTo>
                    <a:cubicBezTo>
                      <a:pt x="2748" y="5812"/>
                      <a:pt x="2809" y="5819"/>
                      <a:pt x="2870" y="5822"/>
                    </a:cubicBezTo>
                    <a:lnTo>
                      <a:pt x="2891" y="5824"/>
                    </a:lnTo>
                    <a:cubicBezTo>
                      <a:pt x="2922" y="5827"/>
                      <a:pt x="2975" y="5832"/>
                      <a:pt x="3037" y="5832"/>
                    </a:cubicBezTo>
                    <a:cubicBezTo>
                      <a:pt x="3307" y="5832"/>
                      <a:pt x="3353" y="5738"/>
                      <a:pt x="3359" y="5721"/>
                    </a:cubicBezTo>
                    <a:cubicBezTo>
                      <a:pt x="3357" y="5720"/>
                      <a:pt x="3351" y="5687"/>
                      <a:pt x="3322" y="5628"/>
                    </a:cubicBezTo>
                    <a:cubicBezTo>
                      <a:pt x="3310" y="5605"/>
                      <a:pt x="3262" y="5582"/>
                      <a:pt x="3229" y="5567"/>
                    </a:cubicBezTo>
                    <a:cubicBezTo>
                      <a:pt x="3146" y="5529"/>
                      <a:pt x="3042" y="5481"/>
                      <a:pt x="3039" y="5271"/>
                    </a:cubicBezTo>
                    <a:cubicBezTo>
                      <a:pt x="3034" y="4998"/>
                      <a:pt x="3240" y="4858"/>
                      <a:pt x="3647" y="4681"/>
                    </a:cubicBezTo>
                    <a:cubicBezTo>
                      <a:pt x="3647" y="4681"/>
                      <a:pt x="3648" y="4680"/>
                      <a:pt x="3648" y="4680"/>
                    </a:cubicBezTo>
                    <a:cubicBezTo>
                      <a:pt x="3597" y="4598"/>
                      <a:pt x="3547" y="4513"/>
                      <a:pt x="3499" y="4430"/>
                    </a:cubicBezTo>
                    <a:cubicBezTo>
                      <a:pt x="3355" y="4183"/>
                      <a:pt x="3218" y="3950"/>
                      <a:pt x="3050" y="3792"/>
                    </a:cubicBezTo>
                    <a:cubicBezTo>
                      <a:pt x="2852" y="3605"/>
                      <a:pt x="2633" y="3506"/>
                      <a:pt x="2417" y="3506"/>
                    </a:cubicBezTo>
                    <a:cubicBezTo>
                      <a:pt x="2220" y="3506"/>
                      <a:pt x="2035" y="3586"/>
                      <a:pt x="1867" y="3744"/>
                    </a:cubicBezTo>
                    <a:cubicBezTo>
                      <a:pt x="1687" y="3914"/>
                      <a:pt x="1496" y="4387"/>
                      <a:pt x="1407" y="4747"/>
                    </a:cubicBezTo>
                    <a:cubicBezTo>
                      <a:pt x="1391" y="4811"/>
                      <a:pt x="1378" y="4875"/>
                      <a:pt x="1366" y="4937"/>
                    </a:cubicBezTo>
                    <a:cubicBezTo>
                      <a:pt x="1327" y="5128"/>
                      <a:pt x="1286" y="5327"/>
                      <a:pt x="1181" y="5437"/>
                    </a:cubicBezTo>
                    <a:cubicBezTo>
                      <a:pt x="1115" y="5507"/>
                      <a:pt x="1033" y="5540"/>
                      <a:pt x="931" y="5540"/>
                    </a:cubicBezTo>
                    <a:cubicBezTo>
                      <a:pt x="769" y="5540"/>
                      <a:pt x="592" y="5454"/>
                      <a:pt x="450" y="5385"/>
                    </a:cubicBezTo>
                    <a:cubicBezTo>
                      <a:pt x="421" y="5371"/>
                      <a:pt x="393" y="5357"/>
                      <a:pt x="368" y="5346"/>
                    </a:cubicBezTo>
                    <a:cubicBezTo>
                      <a:pt x="357" y="5341"/>
                      <a:pt x="338" y="5335"/>
                      <a:pt x="315" y="5329"/>
                    </a:cubicBezTo>
                    <a:cubicBezTo>
                      <a:pt x="152" y="5281"/>
                      <a:pt x="63" y="5235"/>
                      <a:pt x="31" y="5115"/>
                    </a:cubicBezTo>
                    <a:lnTo>
                      <a:pt x="17" y="5066"/>
                    </a:lnTo>
                    <a:cubicBezTo>
                      <a:pt x="7" y="5032"/>
                      <a:pt x="-3" y="4996"/>
                      <a:pt x="1" y="4943"/>
                    </a:cubicBezTo>
                    <a:lnTo>
                      <a:pt x="5" y="4895"/>
                    </a:lnTo>
                    <a:lnTo>
                      <a:pt x="25" y="4861"/>
                    </a:lnTo>
                    <a:cubicBezTo>
                      <a:pt x="25" y="4860"/>
                      <a:pt x="29" y="4851"/>
                      <a:pt x="34" y="4816"/>
                    </a:cubicBezTo>
                    <a:cubicBezTo>
                      <a:pt x="50" y="4711"/>
                      <a:pt x="88" y="4620"/>
                      <a:pt x="129" y="4524"/>
                    </a:cubicBezTo>
                    <a:cubicBezTo>
                      <a:pt x="159" y="4454"/>
                      <a:pt x="190" y="4382"/>
                      <a:pt x="203" y="4319"/>
                    </a:cubicBezTo>
                    <a:cubicBezTo>
                      <a:pt x="248" y="4115"/>
                      <a:pt x="263" y="3887"/>
                      <a:pt x="279" y="3647"/>
                    </a:cubicBezTo>
                    <a:lnTo>
                      <a:pt x="286" y="3548"/>
                    </a:lnTo>
                    <a:cubicBezTo>
                      <a:pt x="321" y="3051"/>
                      <a:pt x="354" y="2728"/>
                      <a:pt x="567" y="2515"/>
                    </a:cubicBezTo>
                    <a:cubicBezTo>
                      <a:pt x="570" y="2252"/>
                      <a:pt x="566" y="2005"/>
                      <a:pt x="515" y="1825"/>
                    </a:cubicBezTo>
                    <a:cubicBezTo>
                      <a:pt x="498" y="1763"/>
                      <a:pt x="469" y="1700"/>
                      <a:pt x="438" y="1633"/>
                    </a:cubicBezTo>
                    <a:cubicBezTo>
                      <a:pt x="366" y="1477"/>
                      <a:pt x="277" y="1283"/>
                      <a:pt x="301" y="982"/>
                    </a:cubicBezTo>
                    <a:cubicBezTo>
                      <a:pt x="329" y="645"/>
                      <a:pt x="501" y="523"/>
                      <a:pt x="605" y="450"/>
                    </a:cubicBezTo>
                    <a:cubicBezTo>
                      <a:pt x="668" y="404"/>
                      <a:pt x="727" y="359"/>
                      <a:pt x="786" y="314"/>
                    </a:cubicBezTo>
                    <a:cubicBezTo>
                      <a:pt x="947" y="190"/>
                      <a:pt x="1113" y="62"/>
                      <a:pt x="1285" y="8"/>
                    </a:cubicBezTo>
                    <a:lnTo>
                      <a:pt x="1311" y="0"/>
                    </a:lnTo>
                    <a:lnTo>
                      <a:pt x="1327" y="51"/>
                    </a:lnTo>
                    <a:cubicBezTo>
                      <a:pt x="1339" y="91"/>
                      <a:pt x="1353" y="139"/>
                      <a:pt x="1367" y="189"/>
                    </a:cubicBezTo>
                    <a:cubicBezTo>
                      <a:pt x="1412" y="344"/>
                      <a:pt x="1468" y="537"/>
                      <a:pt x="1520" y="607"/>
                    </a:cubicBezTo>
                    <a:cubicBezTo>
                      <a:pt x="1539" y="632"/>
                      <a:pt x="1554" y="645"/>
                      <a:pt x="1566" y="645"/>
                    </a:cubicBezTo>
                    <a:cubicBezTo>
                      <a:pt x="1582" y="645"/>
                      <a:pt x="1596" y="625"/>
                      <a:pt x="1621" y="588"/>
                    </a:cubicBezTo>
                    <a:cubicBezTo>
                      <a:pt x="1642" y="557"/>
                      <a:pt x="1668" y="518"/>
                      <a:pt x="1701" y="490"/>
                    </a:cubicBezTo>
                    <a:cubicBezTo>
                      <a:pt x="1784" y="421"/>
                      <a:pt x="1865" y="413"/>
                      <a:pt x="1927" y="413"/>
                    </a:cubicBezTo>
                    <a:cubicBezTo>
                      <a:pt x="1958" y="413"/>
                      <a:pt x="1990" y="415"/>
                      <a:pt x="2021" y="418"/>
                    </a:cubicBezTo>
                    <a:lnTo>
                      <a:pt x="2075" y="422"/>
                    </a:lnTo>
                    <a:cubicBezTo>
                      <a:pt x="2075" y="422"/>
                      <a:pt x="2079" y="638"/>
                      <a:pt x="2079" y="686"/>
                    </a:cubicBezTo>
                    <a:cubicBezTo>
                      <a:pt x="2083" y="973"/>
                      <a:pt x="2085" y="1070"/>
                      <a:pt x="2160" y="1308"/>
                    </a:cubicBezTo>
                    <a:cubicBezTo>
                      <a:pt x="2219" y="1494"/>
                      <a:pt x="2300" y="1726"/>
                      <a:pt x="2399" y="1866"/>
                    </a:cubicBezTo>
                    <a:cubicBezTo>
                      <a:pt x="2705" y="2298"/>
                      <a:pt x="3050" y="2628"/>
                      <a:pt x="3425" y="2845"/>
                    </a:cubicBezTo>
                    <a:cubicBezTo>
                      <a:pt x="3647" y="2973"/>
                      <a:pt x="3852" y="2986"/>
                      <a:pt x="4070" y="3001"/>
                    </a:cubicBezTo>
                    <a:cubicBezTo>
                      <a:pt x="4189" y="3009"/>
                      <a:pt x="4312" y="3017"/>
                      <a:pt x="4439" y="3045"/>
                    </a:cubicBezTo>
                    <a:cubicBezTo>
                      <a:pt x="4590" y="3083"/>
                      <a:pt x="4735" y="3213"/>
                      <a:pt x="4875" y="3340"/>
                    </a:cubicBezTo>
                    <a:cubicBezTo>
                      <a:pt x="5032" y="3481"/>
                      <a:pt x="5179" y="3615"/>
                      <a:pt x="5325" y="3615"/>
                    </a:cubicBezTo>
                    <a:cubicBezTo>
                      <a:pt x="5470" y="3615"/>
                      <a:pt x="5593" y="3480"/>
                      <a:pt x="5712" y="3191"/>
                    </a:cubicBezTo>
                    <a:cubicBezTo>
                      <a:pt x="6011" y="2460"/>
                      <a:pt x="6496" y="1682"/>
                      <a:pt x="7009" y="1108"/>
                    </a:cubicBezTo>
                    <a:cubicBezTo>
                      <a:pt x="7361" y="716"/>
                      <a:pt x="7644" y="636"/>
                      <a:pt x="7961" y="636"/>
                    </a:cubicBezTo>
                    <a:cubicBezTo>
                      <a:pt x="8068" y="636"/>
                      <a:pt x="8180" y="646"/>
                      <a:pt x="8276" y="656"/>
                    </a:cubicBezTo>
                    <a:cubicBezTo>
                      <a:pt x="8338" y="662"/>
                      <a:pt x="8401" y="670"/>
                      <a:pt x="8465" y="678"/>
                    </a:cubicBezTo>
                    <a:cubicBezTo>
                      <a:pt x="8617" y="697"/>
                      <a:pt x="8775" y="717"/>
                      <a:pt x="8927" y="717"/>
                    </a:cubicBezTo>
                    <a:cubicBezTo>
                      <a:pt x="8990" y="717"/>
                      <a:pt x="9052" y="714"/>
                      <a:pt x="9113" y="706"/>
                    </a:cubicBezTo>
                    <a:cubicBezTo>
                      <a:pt x="9200" y="694"/>
                      <a:pt x="9281" y="603"/>
                      <a:pt x="9359" y="515"/>
                    </a:cubicBezTo>
                    <a:cubicBezTo>
                      <a:pt x="9435" y="429"/>
                      <a:pt x="9513" y="340"/>
                      <a:pt x="9598" y="323"/>
                    </a:cubicBezTo>
                    <a:cubicBezTo>
                      <a:pt x="9608" y="321"/>
                      <a:pt x="9617" y="321"/>
                      <a:pt x="9626" y="321"/>
                    </a:cubicBezTo>
                    <a:cubicBezTo>
                      <a:pt x="9819" y="321"/>
                      <a:pt x="9930" y="714"/>
                      <a:pt x="10038" y="1094"/>
                    </a:cubicBezTo>
                    <a:cubicBezTo>
                      <a:pt x="10102" y="1321"/>
                      <a:pt x="10163" y="1535"/>
                      <a:pt x="10237" y="1658"/>
                    </a:cubicBezTo>
                    <a:cubicBezTo>
                      <a:pt x="10259" y="1694"/>
                      <a:pt x="10286" y="1712"/>
                      <a:pt x="10317" y="1712"/>
                    </a:cubicBezTo>
                    <a:cubicBezTo>
                      <a:pt x="10395" y="1712"/>
                      <a:pt x="10491" y="1604"/>
                      <a:pt x="10583" y="1500"/>
                    </a:cubicBezTo>
                    <a:cubicBezTo>
                      <a:pt x="10677" y="1393"/>
                      <a:pt x="10766" y="1293"/>
                      <a:pt x="10844" y="1293"/>
                    </a:cubicBezTo>
                    <a:cubicBezTo>
                      <a:pt x="10899" y="1293"/>
                      <a:pt x="10944" y="1345"/>
                      <a:pt x="10977" y="1447"/>
                    </a:cubicBezTo>
                    <a:cubicBezTo>
                      <a:pt x="11035" y="1629"/>
                      <a:pt x="11075" y="1850"/>
                      <a:pt x="11114" y="2064"/>
                    </a:cubicBezTo>
                    <a:cubicBezTo>
                      <a:pt x="11192" y="2491"/>
                      <a:pt x="11259" y="2860"/>
                      <a:pt x="11445" y="2898"/>
                    </a:cubicBezTo>
                    <a:cubicBezTo>
                      <a:pt x="11453" y="2899"/>
                      <a:pt x="11461" y="2900"/>
                      <a:pt x="11468" y="2900"/>
                    </a:cubicBezTo>
                    <a:cubicBezTo>
                      <a:pt x="11543" y="2900"/>
                      <a:pt x="11621" y="2830"/>
                      <a:pt x="11697" y="2762"/>
                    </a:cubicBezTo>
                    <a:cubicBezTo>
                      <a:pt x="11776" y="2691"/>
                      <a:pt x="11858" y="2618"/>
                      <a:pt x="11941" y="2618"/>
                    </a:cubicBezTo>
                    <a:cubicBezTo>
                      <a:pt x="12031" y="2618"/>
                      <a:pt x="12109" y="2705"/>
                      <a:pt x="12179" y="2885"/>
                    </a:cubicBezTo>
                    <a:cubicBezTo>
                      <a:pt x="12232" y="3023"/>
                      <a:pt x="12252" y="3126"/>
                      <a:pt x="12266" y="3200"/>
                    </a:cubicBezTo>
                    <a:cubicBezTo>
                      <a:pt x="12286" y="3300"/>
                      <a:pt x="12295" y="3351"/>
                      <a:pt x="12395" y="3452"/>
                    </a:cubicBezTo>
                    <a:cubicBezTo>
                      <a:pt x="12486" y="3546"/>
                      <a:pt x="12592" y="3596"/>
                      <a:pt x="12695" y="3645"/>
                    </a:cubicBezTo>
                    <a:cubicBezTo>
                      <a:pt x="12761" y="3676"/>
                      <a:pt x="12831" y="3709"/>
                      <a:pt x="12896" y="3754"/>
                    </a:cubicBezTo>
                    <a:cubicBezTo>
                      <a:pt x="12974" y="3807"/>
                      <a:pt x="13051" y="3879"/>
                      <a:pt x="13126" y="3950"/>
                    </a:cubicBezTo>
                    <a:cubicBezTo>
                      <a:pt x="13273" y="4087"/>
                      <a:pt x="13411" y="4217"/>
                      <a:pt x="13556" y="4217"/>
                    </a:cubicBezTo>
                    <a:cubicBezTo>
                      <a:pt x="13617" y="4217"/>
                      <a:pt x="13675" y="4194"/>
                      <a:pt x="13732" y="4146"/>
                    </a:cubicBezTo>
                    <a:cubicBezTo>
                      <a:pt x="14043" y="3880"/>
                      <a:pt x="14381" y="3740"/>
                      <a:pt x="14709" y="3740"/>
                    </a:cubicBezTo>
                    <a:cubicBezTo>
                      <a:pt x="14738" y="3740"/>
                      <a:pt x="14767" y="3741"/>
                      <a:pt x="14796" y="3743"/>
                    </a:cubicBezTo>
                    <a:cubicBezTo>
                      <a:pt x="14930" y="3752"/>
                      <a:pt x="15056" y="3810"/>
                      <a:pt x="15179" y="3867"/>
                    </a:cubicBezTo>
                    <a:cubicBezTo>
                      <a:pt x="15307" y="3926"/>
                      <a:pt x="15428" y="3981"/>
                      <a:pt x="15552" y="3981"/>
                    </a:cubicBezTo>
                    <a:cubicBezTo>
                      <a:pt x="15665" y="3981"/>
                      <a:pt x="15767" y="3934"/>
                      <a:pt x="15865" y="3836"/>
                    </a:cubicBezTo>
                    <a:cubicBezTo>
                      <a:pt x="16172" y="3534"/>
                      <a:pt x="16485" y="3114"/>
                      <a:pt x="16881" y="2476"/>
                    </a:cubicBezTo>
                    <a:cubicBezTo>
                      <a:pt x="16911" y="2430"/>
                      <a:pt x="16939" y="2382"/>
                      <a:pt x="16968" y="2330"/>
                    </a:cubicBezTo>
                    <a:lnTo>
                      <a:pt x="16981" y="2306"/>
                    </a:lnTo>
                    <a:lnTo>
                      <a:pt x="16997" y="2309"/>
                    </a:lnTo>
                    <a:cubicBezTo>
                      <a:pt x="17053" y="2317"/>
                      <a:pt x="17112" y="2328"/>
                      <a:pt x="17174" y="2340"/>
                    </a:cubicBezTo>
                    <a:cubicBezTo>
                      <a:pt x="17305" y="2365"/>
                      <a:pt x="17453" y="2393"/>
                      <a:pt x="17592" y="2393"/>
                    </a:cubicBezTo>
                    <a:cubicBezTo>
                      <a:pt x="17753" y="2393"/>
                      <a:pt x="17879" y="2356"/>
                      <a:pt x="17976" y="2278"/>
                    </a:cubicBezTo>
                    <a:cubicBezTo>
                      <a:pt x="18025" y="2239"/>
                      <a:pt x="18060" y="2179"/>
                      <a:pt x="18097" y="2116"/>
                    </a:cubicBezTo>
                    <a:cubicBezTo>
                      <a:pt x="18152" y="2021"/>
                      <a:pt x="18210" y="1924"/>
                      <a:pt x="18304" y="1924"/>
                    </a:cubicBezTo>
                    <a:cubicBezTo>
                      <a:pt x="18449" y="1927"/>
                      <a:pt x="18536" y="2136"/>
                      <a:pt x="18619" y="2339"/>
                    </a:cubicBezTo>
                    <a:lnTo>
                      <a:pt x="18646" y="2403"/>
                    </a:lnTo>
                    <a:cubicBezTo>
                      <a:pt x="18674" y="2470"/>
                      <a:pt x="18703" y="2541"/>
                      <a:pt x="18731" y="2613"/>
                    </a:cubicBezTo>
                    <a:cubicBezTo>
                      <a:pt x="18871" y="2962"/>
                      <a:pt x="19016" y="3324"/>
                      <a:pt x="19210" y="3346"/>
                    </a:cubicBezTo>
                    <a:lnTo>
                      <a:pt x="19246" y="3350"/>
                    </a:lnTo>
                    <a:lnTo>
                      <a:pt x="19252" y="3441"/>
                    </a:lnTo>
                    <a:cubicBezTo>
                      <a:pt x="19255" y="3484"/>
                      <a:pt x="19259" y="3530"/>
                      <a:pt x="19263" y="3574"/>
                    </a:cubicBezTo>
                    <a:cubicBezTo>
                      <a:pt x="19289" y="3874"/>
                      <a:pt x="19338" y="4161"/>
                      <a:pt x="19386" y="4438"/>
                    </a:cubicBezTo>
                    <a:cubicBezTo>
                      <a:pt x="19430" y="4695"/>
                      <a:pt x="19476" y="4962"/>
                      <a:pt x="19504" y="5241"/>
                    </a:cubicBezTo>
                    <a:lnTo>
                      <a:pt x="19511" y="5319"/>
                    </a:lnTo>
                    <a:cubicBezTo>
                      <a:pt x="19564" y="5854"/>
                      <a:pt x="19629" y="6519"/>
                      <a:pt x="19750" y="6947"/>
                    </a:cubicBezTo>
                    <a:cubicBezTo>
                      <a:pt x="19825" y="7214"/>
                      <a:pt x="19966" y="7236"/>
                      <a:pt x="20117" y="7236"/>
                    </a:cubicBezTo>
                    <a:lnTo>
                      <a:pt x="20225" y="7235"/>
                    </a:lnTo>
                    <a:cubicBezTo>
                      <a:pt x="20314" y="7235"/>
                      <a:pt x="20415" y="7242"/>
                      <a:pt x="20499" y="7325"/>
                    </a:cubicBezTo>
                    <a:cubicBezTo>
                      <a:pt x="20679" y="7507"/>
                      <a:pt x="20812" y="7832"/>
                      <a:pt x="20918" y="8350"/>
                    </a:cubicBezTo>
                    <a:lnTo>
                      <a:pt x="20848" y="8486"/>
                    </a:lnTo>
                    <a:cubicBezTo>
                      <a:pt x="20801" y="8385"/>
                      <a:pt x="20726" y="8266"/>
                      <a:pt x="20665" y="8266"/>
                    </a:cubicBezTo>
                    <a:cubicBezTo>
                      <a:pt x="20647" y="8266"/>
                      <a:pt x="20633" y="8277"/>
                      <a:pt x="20620" y="8298"/>
                    </a:cubicBezTo>
                    <a:cubicBezTo>
                      <a:pt x="20579" y="8372"/>
                      <a:pt x="20581" y="8381"/>
                      <a:pt x="20599" y="8466"/>
                    </a:cubicBezTo>
                    <a:cubicBezTo>
                      <a:pt x="20613" y="8533"/>
                      <a:pt x="20632" y="8624"/>
                      <a:pt x="20626" y="8747"/>
                    </a:cubicBezTo>
                    <a:cubicBezTo>
                      <a:pt x="20589" y="9497"/>
                      <a:pt x="20473" y="9550"/>
                      <a:pt x="20219" y="9655"/>
                    </a:cubicBezTo>
                    <a:cubicBezTo>
                      <a:pt x="20261" y="9909"/>
                      <a:pt x="20322" y="10137"/>
                      <a:pt x="20386" y="10377"/>
                    </a:cubicBezTo>
                    <a:cubicBezTo>
                      <a:pt x="20437" y="10568"/>
                      <a:pt x="20490" y="10765"/>
                      <a:pt x="20533" y="10977"/>
                    </a:cubicBezTo>
                    <a:cubicBezTo>
                      <a:pt x="20584" y="11239"/>
                      <a:pt x="20606" y="11513"/>
                      <a:pt x="20628" y="11777"/>
                    </a:cubicBezTo>
                    <a:cubicBezTo>
                      <a:pt x="20642" y="11957"/>
                      <a:pt x="20657" y="12142"/>
                      <a:pt x="20681" y="12318"/>
                    </a:cubicBezTo>
                    <a:lnTo>
                      <a:pt x="20693" y="12401"/>
                    </a:lnTo>
                    <a:cubicBezTo>
                      <a:pt x="20769" y="12956"/>
                      <a:pt x="20829" y="13395"/>
                      <a:pt x="20785" y="14020"/>
                    </a:cubicBezTo>
                    <a:cubicBezTo>
                      <a:pt x="20752" y="14490"/>
                      <a:pt x="20764" y="14500"/>
                      <a:pt x="20826" y="14556"/>
                    </a:cubicBezTo>
                    <a:cubicBezTo>
                      <a:pt x="20881" y="14605"/>
                      <a:pt x="20963" y="14678"/>
                      <a:pt x="21061" y="14940"/>
                    </a:cubicBezTo>
                    <a:cubicBezTo>
                      <a:pt x="21137" y="15140"/>
                      <a:pt x="21180" y="15366"/>
                      <a:pt x="21221" y="15584"/>
                    </a:cubicBezTo>
                    <a:cubicBezTo>
                      <a:pt x="21236" y="15665"/>
                      <a:pt x="21252" y="15748"/>
                      <a:pt x="21270" y="15831"/>
                    </a:cubicBezTo>
                    <a:lnTo>
                      <a:pt x="21286" y="15905"/>
                    </a:lnTo>
                    <a:cubicBezTo>
                      <a:pt x="21342" y="16170"/>
                      <a:pt x="21342" y="16170"/>
                      <a:pt x="21419" y="16248"/>
                    </a:cubicBezTo>
                    <a:cubicBezTo>
                      <a:pt x="21441" y="16270"/>
                      <a:pt x="21469" y="16298"/>
                      <a:pt x="21504" y="16336"/>
                    </a:cubicBezTo>
                    <a:cubicBezTo>
                      <a:pt x="21565" y="16403"/>
                      <a:pt x="21596" y="16493"/>
                      <a:pt x="21596" y="16603"/>
                    </a:cubicBezTo>
                    <a:cubicBezTo>
                      <a:pt x="21597" y="16756"/>
                      <a:pt x="21537" y="16898"/>
                      <a:pt x="21407" y="17049"/>
                    </a:cubicBezTo>
                    <a:cubicBezTo>
                      <a:pt x="21396" y="17063"/>
                      <a:pt x="21320" y="17146"/>
                      <a:pt x="21282" y="17175"/>
                    </a:cubicBezTo>
                    <a:cubicBezTo>
                      <a:pt x="21212" y="17258"/>
                      <a:pt x="21156" y="17396"/>
                      <a:pt x="21098" y="17541"/>
                    </a:cubicBezTo>
                    <a:cubicBezTo>
                      <a:pt x="21036" y="17693"/>
                      <a:pt x="20972" y="17852"/>
                      <a:pt x="20886" y="17958"/>
                    </a:cubicBezTo>
                    <a:lnTo>
                      <a:pt x="20855" y="17996"/>
                    </a:lnTo>
                    <a:lnTo>
                      <a:pt x="20832" y="17932"/>
                    </a:lnTo>
                    <a:cubicBezTo>
                      <a:pt x="20752" y="17711"/>
                      <a:pt x="20753" y="17443"/>
                      <a:pt x="20754" y="17206"/>
                    </a:cubicBezTo>
                    <a:cubicBezTo>
                      <a:pt x="20755" y="17037"/>
                      <a:pt x="20755" y="16878"/>
                      <a:pt x="20726" y="16765"/>
                    </a:cubicBezTo>
                    <a:cubicBezTo>
                      <a:pt x="20680" y="16590"/>
                      <a:pt x="20647" y="16590"/>
                      <a:pt x="20636" y="16590"/>
                    </a:cubicBezTo>
                    <a:cubicBezTo>
                      <a:pt x="20606" y="16590"/>
                      <a:pt x="20569" y="16643"/>
                      <a:pt x="20531" y="16699"/>
                    </a:cubicBezTo>
                    <a:cubicBezTo>
                      <a:pt x="20498" y="16746"/>
                      <a:pt x="20465" y="16794"/>
                      <a:pt x="20428" y="16826"/>
                    </a:cubicBezTo>
                    <a:cubicBezTo>
                      <a:pt x="20372" y="16873"/>
                      <a:pt x="20312" y="16896"/>
                      <a:pt x="20247" y="16896"/>
                    </a:cubicBezTo>
                    <a:cubicBezTo>
                      <a:pt x="20101" y="16896"/>
                      <a:pt x="19950" y="16782"/>
                      <a:pt x="19804" y="16671"/>
                    </a:cubicBezTo>
                    <a:cubicBezTo>
                      <a:pt x="19661" y="16563"/>
                      <a:pt x="19527" y="16461"/>
                      <a:pt x="19402" y="16461"/>
                    </a:cubicBezTo>
                    <a:cubicBezTo>
                      <a:pt x="19293" y="16461"/>
                      <a:pt x="19207" y="16541"/>
                      <a:pt x="19133" y="16711"/>
                    </a:cubicBezTo>
                    <a:cubicBezTo>
                      <a:pt x="19097" y="16794"/>
                      <a:pt x="19061" y="16911"/>
                      <a:pt x="19024" y="17035"/>
                    </a:cubicBezTo>
                    <a:cubicBezTo>
                      <a:pt x="18940" y="17310"/>
                      <a:pt x="18853" y="17595"/>
                      <a:pt x="18732" y="17595"/>
                    </a:cubicBezTo>
                    <a:cubicBezTo>
                      <a:pt x="18700" y="17595"/>
                      <a:pt x="18667" y="17574"/>
                      <a:pt x="18635" y="17533"/>
                    </a:cubicBezTo>
                    <a:cubicBezTo>
                      <a:pt x="18597" y="17484"/>
                      <a:pt x="18580" y="17381"/>
                      <a:pt x="18564" y="17281"/>
                    </a:cubicBezTo>
                    <a:cubicBezTo>
                      <a:pt x="18549" y="17190"/>
                      <a:pt x="18533" y="17096"/>
                      <a:pt x="18504" y="17059"/>
                    </a:cubicBezTo>
                    <a:cubicBezTo>
                      <a:pt x="18482" y="17030"/>
                      <a:pt x="18456" y="17016"/>
                      <a:pt x="18425" y="17016"/>
                    </a:cubicBezTo>
                    <a:cubicBezTo>
                      <a:pt x="18368" y="17016"/>
                      <a:pt x="18306" y="17066"/>
                      <a:pt x="18251" y="17110"/>
                    </a:cubicBezTo>
                    <a:cubicBezTo>
                      <a:pt x="18108" y="17223"/>
                      <a:pt x="17956" y="17273"/>
                      <a:pt x="17758" y="17273"/>
                    </a:cubicBezTo>
                    <a:cubicBezTo>
                      <a:pt x="17664" y="17273"/>
                      <a:pt x="17570" y="17262"/>
                      <a:pt x="17478" y="17251"/>
                    </a:cubicBezTo>
                    <a:cubicBezTo>
                      <a:pt x="17403" y="17242"/>
                      <a:pt x="17327" y="17233"/>
                      <a:pt x="17251" y="17230"/>
                    </a:cubicBezTo>
                    <a:lnTo>
                      <a:pt x="17210" y="17229"/>
                    </a:lnTo>
                    <a:cubicBezTo>
                      <a:pt x="16811" y="17229"/>
                      <a:pt x="16583" y="17499"/>
                      <a:pt x="16252" y="18067"/>
                    </a:cubicBezTo>
                    <a:cubicBezTo>
                      <a:pt x="15904" y="18674"/>
                      <a:pt x="15503" y="18775"/>
                      <a:pt x="15156" y="18794"/>
                    </a:cubicBezTo>
                    <a:cubicBezTo>
                      <a:pt x="15129" y="18795"/>
                      <a:pt x="15101" y="18799"/>
                      <a:pt x="15072" y="18803"/>
                    </a:cubicBezTo>
                    <a:cubicBezTo>
                      <a:pt x="15032" y="18808"/>
                      <a:pt x="14991" y="18813"/>
                      <a:pt x="14951" y="18813"/>
                    </a:cubicBezTo>
                    <a:cubicBezTo>
                      <a:pt x="14848" y="18813"/>
                      <a:pt x="14772" y="18779"/>
                      <a:pt x="14706" y="18705"/>
                    </a:cubicBezTo>
                    <a:cubicBezTo>
                      <a:pt x="14632" y="18621"/>
                      <a:pt x="14568" y="18511"/>
                      <a:pt x="14506" y="18404"/>
                    </a:cubicBezTo>
                    <a:cubicBezTo>
                      <a:pt x="14419" y="18254"/>
                      <a:pt x="14337" y="18113"/>
                      <a:pt x="14231" y="18042"/>
                    </a:cubicBezTo>
                    <a:cubicBezTo>
                      <a:pt x="14181" y="18009"/>
                      <a:pt x="14134" y="17992"/>
                      <a:pt x="14087" y="17992"/>
                    </a:cubicBezTo>
                    <a:cubicBezTo>
                      <a:pt x="13922" y="17992"/>
                      <a:pt x="13786" y="18206"/>
                      <a:pt x="13642" y="18432"/>
                    </a:cubicBezTo>
                    <a:cubicBezTo>
                      <a:pt x="13562" y="18558"/>
                      <a:pt x="13479" y="18688"/>
                      <a:pt x="13386" y="18792"/>
                    </a:cubicBezTo>
                    <a:cubicBezTo>
                      <a:pt x="13246" y="18953"/>
                      <a:pt x="13116" y="19035"/>
                      <a:pt x="13001" y="19035"/>
                    </a:cubicBezTo>
                    <a:cubicBezTo>
                      <a:pt x="12886" y="19035"/>
                      <a:pt x="12786" y="18952"/>
                      <a:pt x="12704" y="18787"/>
                    </a:cubicBezTo>
                    <a:cubicBezTo>
                      <a:pt x="12600" y="18578"/>
                      <a:pt x="12546" y="18534"/>
                      <a:pt x="12518" y="18534"/>
                    </a:cubicBezTo>
                    <a:cubicBezTo>
                      <a:pt x="12455" y="18534"/>
                      <a:pt x="12448" y="18906"/>
                      <a:pt x="12442" y="19267"/>
                    </a:cubicBezTo>
                    <a:cubicBezTo>
                      <a:pt x="12435" y="19643"/>
                      <a:pt x="12427" y="20032"/>
                      <a:pt x="12361" y="20279"/>
                    </a:cubicBezTo>
                    <a:cubicBezTo>
                      <a:pt x="12334" y="20379"/>
                      <a:pt x="12311" y="20532"/>
                      <a:pt x="12287" y="20693"/>
                    </a:cubicBezTo>
                    <a:cubicBezTo>
                      <a:pt x="12226" y="21097"/>
                      <a:pt x="12150" y="21600"/>
                      <a:pt x="11950" y="21600"/>
                    </a:cubicBezTo>
                    <a:cubicBezTo>
                      <a:pt x="11945" y="21600"/>
                      <a:pt x="11939" y="21600"/>
                      <a:pt x="11933" y="21599"/>
                    </a:cubicBez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7" name="Shape 17">
                <a:extLst>
                  <a:ext uri="{FF2B5EF4-FFF2-40B4-BE49-F238E27FC236}">
                    <a16:creationId xmlns:a16="http://schemas.microsoft.com/office/drawing/2014/main" id="{C7B919F0-EC37-1843-AF25-797CFEF66F3B}"/>
                  </a:ext>
                </a:extLst>
              </p:cNvPr>
              <p:cNvSpPr/>
              <p:nvPr/>
            </p:nvSpPr>
            <p:spPr>
              <a:xfrm>
                <a:off x="7223899" y="6237875"/>
                <a:ext cx="68914" cy="856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8951" h="19490" extrusionOk="0">
                    <a:moveTo>
                      <a:pt x="13505" y="12257"/>
                    </a:moveTo>
                    <a:cubicBezTo>
                      <a:pt x="8770" y="17454"/>
                      <a:pt x="3131" y="20545"/>
                      <a:pt x="904" y="19159"/>
                    </a:cubicBezTo>
                    <a:cubicBezTo>
                      <a:pt x="-1326" y="17772"/>
                      <a:pt x="710" y="12435"/>
                      <a:pt x="5443" y="7236"/>
                    </a:cubicBezTo>
                    <a:cubicBezTo>
                      <a:pt x="10178" y="2036"/>
                      <a:pt x="15819" y="-1055"/>
                      <a:pt x="18047" y="331"/>
                    </a:cubicBezTo>
                    <a:cubicBezTo>
                      <a:pt x="20274" y="1718"/>
                      <a:pt x="18241" y="7058"/>
                      <a:pt x="13505" y="12257"/>
                    </a:cubicBez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8" name="Shape 18">
                <a:extLst>
                  <a:ext uri="{FF2B5EF4-FFF2-40B4-BE49-F238E27FC236}">
                    <a16:creationId xmlns:a16="http://schemas.microsoft.com/office/drawing/2014/main" id="{409BEE57-B750-9447-B475-1E5AD46926C4}"/>
                  </a:ext>
                </a:extLst>
              </p:cNvPr>
              <p:cNvSpPr/>
              <p:nvPr/>
            </p:nvSpPr>
            <p:spPr>
              <a:xfrm>
                <a:off x="6652927" y="134808"/>
                <a:ext cx="4739970" cy="51877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123" y="946"/>
                    </a:moveTo>
                    <a:cubicBezTo>
                      <a:pt x="21284" y="994"/>
                      <a:pt x="21444" y="1051"/>
                      <a:pt x="21600" y="1107"/>
                    </a:cubicBezTo>
                    <a:lnTo>
                      <a:pt x="21600" y="13885"/>
                    </a:lnTo>
                    <a:cubicBezTo>
                      <a:pt x="21520" y="13890"/>
                      <a:pt x="21467" y="13942"/>
                      <a:pt x="21410" y="13996"/>
                    </a:cubicBezTo>
                    <a:cubicBezTo>
                      <a:pt x="21349" y="14055"/>
                      <a:pt x="21286" y="14116"/>
                      <a:pt x="21186" y="14116"/>
                    </a:cubicBezTo>
                    <a:lnTo>
                      <a:pt x="21177" y="14116"/>
                    </a:lnTo>
                    <a:cubicBezTo>
                      <a:pt x="21074" y="14112"/>
                      <a:pt x="20987" y="14070"/>
                      <a:pt x="20903" y="14030"/>
                    </a:cubicBezTo>
                    <a:cubicBezTo>
                      <a:pt x="20821" y="13991"/>
                      <a:pt x="20744" y="13954"/>
                      <a:pt x="20659" y="13954"/>
                    </a:cubicBezTo>
                    <a:cubicBezTo>
                      <a:pt x="20610" y="13954"/>
                      <a:pt x="20561" y="13967"/>
                      <a:pt x="20511" y="13993"/>
                    </a:cubicBezTo>
                    <a:cubicBezTo>
                      <a:pt x="20440" y="14029"/>
                      <a:pt x="20394" y="14095"/>
                      <a:pt x="20349" y="14159"/>
                    </a:cubicBezTo>
                    <a:cubicBezTo>
                      <a:pt x="20284" y="14254"/>
                      <a:pt x="20216" y="14352"/>
                      <a:pt x="20068" y="14362"/>
                    </a:cubicBezTo>
                    <a:cubicBezTo>
                      <a:pt x="20059" y="14362"/>
                      <a:pt x="20050" y="14363"/>
                      <a:pt x="20042" y="14363"/>
                    </a:cubicBezTo>
                    <a:cubicBezTo>
                      <a:pt x="19899" y="14363"/>
                      <a:pt x="19802" y="14280"/>
                      <a:pt x="19708" y="14201"/>
                    </a:cubicBezTo>
                    <a:cubicBezTo>
                      <a:pt x="19674" y="14172"/>
                      <a:pt x="19642" y="14145"/>
                      <a:pt x="19607" y="14121"/>
                    </a:cubicBezTo>
                    <a:cubicBezTo>
                      <a:pt x="19589" y="14109"/>
                      <a:pt x="19572" y="14097"/>
                      <a:pt x="19555" y="14084"/>
                    </a:cubicBezTo>
                    <a:cubicBezTo>
                      <a:pt x="19486" y="14035"/>
                      <a:pt x="19426" y="13993"/>
                      <a:pt x="19367" y="13993"/>
                    </a:cubicBezTo>
                    <a:cubicBezTo>
                      <a:pt x="19327" y="13993"/>
                      <a:pt x="19286" y="14011"/>
                      <a:pt x="19241" y="14051"/>
                    </a:cubicBezTo>
                    <a:cubicBezTo>
                      <a:pt x="19198" y="14090"/>
                      <a:pt x="19164" y="14112"/>
                      <a:pt x="19121" y="14112"/>
                    </a:cubicBezTo>
                    <a:cubicBezTo>
                      <a:pt x="19091" y="14112"/>
                      <a:pt x="19060" y="14102"/>
                      <a:pt x="19015" y="14076"/>
                    </a:cubicBezTo>
                    <a:cubicBezTo>
                      <a:pt x="18934" y="14031"/>
                      <a:pt x="18783" y="13915"/>
                      <a:pt x="18649" y="13813"/>
                    </a:cubicBezTo>
                    <a:cubicBezTo>
                      <a:pt x="18542" y="13731"/>
                      <a:pt x="18420" y="13637"/>
                      <a:pt x="18393" y="13627"/>
                    </a:cubicBezTo>
                    <a:cubicBezTo>
                      <a:pt x="18386" y="13625"/>
                      <a:pt x="18367" y="13621"/>
                      <a:pt x="18311" y="13621"/>
                    </a:cubicBezTo>
                    <a:cubicBezTo>
                      <a:pt x="18242" y="13621"/>
                      <a:pt x="18149" y="13627"/>
                      <a:pt x="18058" y="13633"/>
                    </a:cubicBezTo>
                    <a:cubicBezTo>
                      <a:pt x="17980" y="13639"/>
                      <a:pt x="17905" y="13644"/>
                      <a:pt x="17857" y="13644"/>
                    </a:cubicBezTo>
                    <a:cubicBezTo>
                      <a:pt x="17844" y="13644"/>
                      <a:pt x="17833" y="13643"/>
                      <a:pt x="17824" y="13643"/>
                    </a:cubicBezTo>
                    <a:cubicBezTo>
                      <a:pt x="17727" y="13636"/>
                      <a:pt x="17706" y="13608"/>
                      <a:pt x="17669" y="13547"/>
                    </a:cubicBezTo>
                    <a:cubicBezTo>
                      <a:pt x="17663" y="13535"/>
                      <a:pt x="17656" y="13523"/>
                      <a:pt x="17647" y="13510"/>
                    </a:cubicBezTo>
                    <a:cubicBezTo>
                      <a:pt x="17611" y="13453"/>
                      <a:pt x="17584" y="13420"/>
                      <a:pt x="17553" y="13420"/>
                    </a:cubicBezTo>
                    <a:cubicBezTo>
                      <a:pt x="17536" y="13420"/>
                      <a:pt x="17512" y="13430"/>
                      <a:pt x="17484" y="13449"/>
                    </a:cubicBezTo>
                    <a:cubicBezTo>
                      <a:pt x="17465" y="13462"/>
                      <a:pt x="17444" y="13481"/>
                      <a:pt x="17421" y="13501"/>
                    </a:cubicBezTo>
                    <a:cubicBezTo>
                      <a:pt x="17368" y="13548"/>
                      <a:pt x="17307" y="13602"/>
                      <a:pt x="17243" y="13604"/>
                    </a:cubicBezTo>
                    <a:lnTo>
                      <a:pt x="17233" y="13605"/>
                    </a:lnTo>
                    <a:cubicBezTo>
                      <a:pt x="17177" y="13605"/>
                      <a:pt x="17120" y="13585"/>
                      <a:pt x="17065" y="13566"/>
                    </a:cubicBezTo>
                    <a:cubicBezTo>
                      <a:pt x="17027" y="13552"/>
                      <a:pt x="16991" y="13540"/>
                      <a:pt x="16958" y="13535"/>
                    </a:cubicBezTo>
                    <a:cubicBezTo>
                      <a:pt x="16918" y="13529"/>
                      <a:pt x="16877" y="13518"/>
                      <a:pt x="16837" y="13508"/>
                    </a:cubicBezTo>
                    <a:cubicBezTo>
                      <a:pt x="16774" y="13492"/>
                      <a:pt x="16710" y="13476"/>
                      <a:pt x="16648" y="13476"/>
                    </a:cubicBezTo>
                    <a:cubicBezTo>
                      <a:pt x="16549" y="13476"/>
                      <a:pt x="16531" y="13509"/>
                      <a:pt x="16488" y="13589"/>
                    </a:cubicBezTo>
                    <a:cubicBezTo>
                      <a:pt x="16482" y="13600"/>
                      <a:pt x="16461" y="13638"/>
                      <a:pt x="16461" y="13638"/>
                    </a:cubicBezTo>
                    <a:cubicBezTo>
                      <a:pt x="16421" y="13709"/>
                      <a:pt x="16383" y="13777"/>
                      <a:pt x="16312" y="13827"/>
                    </a:cubicBezTo>
                    <a:cubicBezTo>
                      <a:pt x="16197" y="13907"/>
                      <a:pt x="16082" y="13910"/>
                      <a:pt x="15960" y="13911"/>
                    </a:cubicBezTo>
                    <a:cubicBezTo>
                      <a:pt x="15913" y="13912"/>
                      <a:pt x="15882" y="13921"/>
                      <a:pt x="15865" y="13938"/>
                    </a:cubicBezTo>
                    <a:cubicBezTo>
                      <a:pt x="15838" y="13964"/>
                      <a:pt x="15841" y="14016"/>
                      <a:pt x="15845" y="14075"/>
                    </a:cubicBezTo>
                    <a:cubicBezTo>
                      <a:pt x="15847" y="14107"/>
                      <a:pt x="15849" y="14139"/>
                      <a:pt x="15847" y="14173"/>
                    </a:cubicBezTo>
                    <a:lnTo>
                      <a:pt x="15790" y="14171"/>
                    </a:lnTo>
                    <a:cubicBezTo>
                      <a:pt x="15790" y="14185"/>
                      <a:pt x="15802" y="14193"/>
                      <a:pt x="15809" y="14193"/>
                    </a:cubicBezTo>
                    <a:cubicBezTo>
                      <a:pt x="15760" y="14193"/>
                      <a:pt x="15488" y="14296"/>
                      <a:pt x="15407" y="14335"/>
                    </a:cubicBezTo>
                    <a:cubicBezTo>
                      <a:pt x="15419" y="14350"/>
                      <a:pt x="15435" y="14365"/>
                      <a:pt x="15451" y="14381"/>
                    </a:cubicBezTo>
                    <a:cubicBezTo>
                      <a:pt x="15470" y="14400"/>
                      <a:pt x="15490" y="14419"/>
                      <a:pt x="15506" y="14442"/>
                    </a:cubicBezTo>
                    <a:cubicBezTo>
                      <a:pt x="15526" y="14471"/>
                      <a:pt x="15542" y="14501"/>
                      <a:pt x="15557" y="14531"/>
                    </a:cubicBezTo>
                    <a:cubicBezTo>
                      <a:pt x="15573" y="14563"/>
                      <a:pt x="15589" y="14592"/>
                      <a:pt x="15609" y="14620"/>
                    </a:cubicBezTo>
                    <a:cubicBezTo>
                      <a:pt x="15614" y="14628"/>
                      <a:pt x="15621" y="14635"/>
                      <a:pt x="15629" y="14643"/>
                    </a:cubicBezTo>
                    <a:cubicBezTo>
                      <a:pt x="15648" y="14663"/>
                      <a:pt x="15669" y="14686"/>
                      <a:pt x="15672" y="14716"/>
                    </a:cubicBezTo>
                    <a:cubicBezTo>
                      <a:pt x="15676" y="14763"/>
                      <a:pt x="15664" y="14801"/>
                      <a:pt x="15636" y="14828"/>
                    </a:cubicBezTo>
                    <a:cubicBezTo>
                      <a:pt x="15605" y="14859"/>
                      <a:pt x="15555" y="14875"/>
                      <a:pt x="15489" y="14875"/>
                    </a:cubicBezTo>
                    <a:cubicBezTo>
                      <a:pt x="15358" y="14875"/>
                      <a:pt x="15172" y="14808"/>
                      <a:pt x="15106" y="14752"/>
                    </a:cubicBezTo>
                    <a:cubicBezTo>
                      <a:pt x="15071" y="14722"/>
                      <a:pt x="15037" y="14686"/>
                      <a:pt x="15004" y="14651"/>
                    </a:cubicBezTo>
                    <a:cubicBezTo>
                      <a:pt x="14932" y="14575"/>
                      <a:pt x="14856" y="14495"/>
                      <a:pt x="14758" y="14467"/>
                    </a:cubicBezTo>
                    <a:cubicBezTo>
                      <a:pt x="14740" y="14462"/>
                      <a:pt x="14723" y="14460"/>
                      <a:pt x="14710" y="14460"/>
                    </a:cubicBezTo>
                    <a:cubicBezTo>
                      <a:pt x="14653" y="14460"/>
                      <a:pt x="14636" y="14503"/>
                      <a:pt x="14614" y="14596"/>
                    </a:cubicBezTo>
                    <a:cubicBezTo>
                      <a:pt x="14609" y="14613"/>
                      <a:pt x="14605" y="14630"/>
                      <a:pt x="14601" y="14645"/>
                    </a:cubicBezTo>
                    <a:cubicBezTo>
                      <a:pt x="14575" y="14738"/>
                      <a:pt x="14522" y="14799"/>
                      <a:pt x="14470" y="14858"/>
                    </a:cubicBezTo>
                    <a:cubicBezTo>
                      <a:pt x="14441" y="14891"/>
                      <a:pt x="14411" y="14925"/>
                      <a:pt x="14385" y="14967"/>
                    </a:cubicBezTo>
                    <a:cubicBezTo>
                      <a:pt x="14324" y="15058"/>
                      <a:pt x="14348" y="15157"/>
                      <a:pt x="14462" y="15290"/>
                    </a:cubicBezTo>
                    <a:lnTo>
                      <a:pt x="14476" y="15307"/>
                    </a:lnTo>
                    <a:cubicBezTo>
                      <a:pt x="14559" y="15402"/>
                      <a:pt x="14579" y="15436"/>
                      <a:pt x="14496" y="15554"/>
                    </a:cubicBezTo>
                    <a:lnTo>
                      <a:pt x="14484" y="15570"/>
                    </a:lnTo>
                    <a:cubicBezTo>
                      <a:pt x="14410" y="15674"/>
                      <a:pt x="14286" y="15849"/>
                      <a:pt x="14357" y="15962"/>
                    </a:cubicBezTo>
                    <a:cubicBezTo>
                      <a:pt x="14398" y="16026"/>
                      <a:pt x="14501" y="16034"/>
                      <a:pt x="14601" y="16042"/>
                    </a:cubicBezTo>
                    <a:cubicBezTo>
                      <a:pt x="14721" y="16052"/>
                      <a:pt x="14844" y="16062"/>
                      <a:pt x="14876" y="16168"/>
                    </a:cubicBezTo>
                    <a:cubicBezTo>
                      <a:pt x="14888" y="16208"/>
                      <a:pt x="14884" y="16254"/>
                      <a:pt x="14881" y="16297"/>
                    </a:cubicBezTo>
                    <a:cubicBezTo>
                      <a:pt x="14873" y="16381"/>
                      <a:pt x="14873" y="16434"/>
                      <a:pt x="14926" y="16461"/>
                    </a:cubicBezTo>
                    <a:cubicBezTo>
                      <a:pt x="14951" y="16474"/>
                      <a:pt x="14983" y="16480"/>
                      <a:pt x="15025" y="16480"/>
                    </a:cubicBezTo>
                    <a:cubicBezTo>
                      <a:pt x="15072" y="16480"/>
                      <a:pt x="15124" y="16472"/>
                      <a:pt x="15173" y="16465"/>
                    </a:cubicBezTo>
                    <a:cubicBezTo>
                      <a:pt x="15218" y="16458"/>
                      <a:pt x="15260" y="16452"/>
                      <a:pt x="15297" y="16451"/>
                    </a:cubicBezTo>
                    <a:lnTo>
                      <a:pt x="15322" y="16451"/>
                    </a:lnTo>
                    <a:cubicBezTo>
                      <a:pt x="15491" y="16451"/>
                      <a:pt x="15598" y="16502"/>
                      <a:pt x="15724" y="16591"/>
                    </a:cubicBezTo>
                    <a:cubicBezTo>
                      <a:pt x="15859" y="16686"/>
                      <a:pt x="15975" y="16790"/>
                      <a:pt x="16070" y="16900"/>
                    </a:cubicBezTo>
                    <a:cubicBezTo>
                      <a:pt x="16093" y="16926"/>
                      <a:pt x="16110" y="16954"/>
                      <a:pt x="16127" y="16981"/>
                    </a:cubicBezTo>
                    <a:cubicBezTo>
                      <a:pt x="16142" y="17004"/>
                      <a:pt x="16157" y="17027"/>
                      <a:pt x="16174" y="17048"/>
                    </a:cubicBezTo>
                    <a:cubicBezTo>
                      <a:pt x="16185" y="17061"/>
                      <a:pt x="16204" y="17076"/>
                      <a:pt x="16223" y="17090"/>
                    </a:cubicBezTo>
                    <a:cubicBezTo>
                      <a:pt x="16267" y="17125"/>
                      <a:pt x="16316" y="17163"/>
                      <a:pt x="16320" y="17217"/>
                    </a:cubicBezTo>
                    <a:cubicBezTo>
                      <a:pt x="16322" y="17249"/>
                      <a:pt x="16313" y="17273"/>
                      <a:pt x="16295" y="17291"/>
                    </a:cubicBezTo>
                    <a:cubicBezTo>
                      <a:pt x="16268" y="17317"/>
                      <a:pt x="16227" y="17320"/>
                      <a:pt x="16198" y="17320"/>
                    </a:cubicBezTo>
                    <a:cubicBezTo>
                      <a:pt x="16171" y="17320"/>
                      <a:pt x="16142" y="17317"/>
                      <a:pt x="16113" y="17314"/>
                    </a:cubicBezTo>
                    <a:cubicBezTo>
                      <a:pt x="16086" y="17311"/>
                      <a:pt x="16060" y="17308"/>
                      <a:pt x="16036" y="17308"/>
                    </a:cubicBezTo>
                    <a:cubicBezTo>
                      <a:pt x="15992" y="17308"/>
                      <a:pt x="15985" y="17319"/>
                      <a:pt x="15983" y="17323"/>
                    </a:cubicBezTo>
                    <a:cubicBezTo>
                      <a:pt x="15979" y="17330"/>
                      <a:pt x="15980" y="17333"/>
                      <a:pt x="15982" y="17337"/>
                    </a:cubicBezTo>
                    <a:cubicBezTo>
                      <a:pt x="15998" y="17373"/>
                      <a:pt x="16126" y="17405"/>
                      <a:pt x="16187" y="17420"/>
                    </a:cubicBezTo>
                    <a:cubicBezTo>
                      <a:pt x="16215" y="17427"/>
                      <a:pt x="16237" y="17433"/>
                      <a:pt x="16250" y="17438"/>
                    </a:cubicBezTo>
                    <a:lnTo>
                      <a:pt x="16267" y="17444"/>
                    </a:lnTo>
                    <a:cubicBezTo>
                      <a:pt x="16335" y="17471"/>
                      <a:pt x="16407" y="17499"/>
                      <a:pt x="16474" y="17499"/>
                    </a:cubicBezTo>
                    <a:lnTo>
                      <a:pt x="16509" y="17499"/>
                    </a:lnTo>
                    <a:lnTo>
                      <a:pt x="16503" y="17530"/>
                    </a:lnTo>
                    <a:cubicBezTo>
                      <a:pt x="16489" y="17593"/>
                      <a:pt x="16464" y="17646"/>
                      <a:pt x="16426" y="17690"/>
                    </a:cubicBezTo>
                    <a:cubicBezTo>
                      <a:pt x="16353" y="17773"/>
                      <a:pt x="16253" y="17841"/>
                      <a:pt x="16157" y="17906"/>
                    </a:cubicBezTo>
                    <a:cubicBezTo>
                      <a:pt x="16063" y="17971"/>
                      <a:pt x="15965" y="18037"/>
                      <a:pt x="15894" y="18118"/>
                    </a:cubicBezTo>
                    <a:lnTo>
                      <a:pt x="15888" y="18125"/>
                    </a:lnTo>
                    <a:lnTo>
                      <a:pt x="15879" y="18127"/>
                    </a:lnTo>
                    <a:cubicBezTo>
                      <a:pt x="15803" y="18144"/>
                      <a:pt x="15723" y="18146"/>
                      <a:pt x="15661" y="18146"/>
                    </a:cubicBezTo>
                    <a:cubicBezTo>
                      <a:pt x="15627" y="18146"/>
                      <a:pt x="15591" y="18145"/>
                      <a:pt x="15557" y="18144"/>
                    </a:cubicBezTo>
                    <a:cubicBezTo>
                      <a:pt x="15523" y="18144"/>
                      <a:pt x="15489" y="18143"/>
                      <a:pt x="15457" y="18143"/>
                    </a:cubicBezTo>
                    <a:cubicBezTo>
                      <a:pt x="15499" y="18269"/>
                      <a:pt x="15388" y="18620"/>
                      <a:pt x="15360" y="18664"/>
                    </a:cubicBezTo>
                    <a:cubicBezTo>
                      <a:pt x="15155" y="18998"/>
                      <a:pt x="15155" y="18998"/>
                      <a:pt x="15404" y="19196"/>
                    </a:cubicBezTo>
                    <a:cubicBezTo>
                      <a:pt x="15433" y="19220"/>
                      <a:pt x="15466" y="19246"/>
                      <a:pt x="15502" y="19275"/>
                    </a:cubicBezTo>
                    <a:cubicBezTo>
                      <a:pt x="15528" y="19297"/>
                      <a:pt x="15553" y="19317"/>
                      <a:pt x="15576" y="19336"/>
                    </a:cubicBezTo>
                    <a:cubicBezTo>
                      <a:pt x="15736" y="19465"/>
                      <a:pt x="15842" y="19550"/>
                      <a:pt x="15856" y="19777"/>
                    </a:cubicBezTo>
                    <a:cubicBezTo>
                      <a:pt x="15858" y="19832"/>
                      <a:pt x="15857" y="19883"/>
                      <a:pt x="15856" y="19931"/>
                    </a:cubicBezTo>
                    <a:cubicBezTo>
                      <a:pt x="15851" y="20078"/>
                      <a:pt x="15848" y="20194"/>
                      <a:pt x="15972" y="20316"/>
                    </a:cubicBezTo>
                    <a:cubicBezTo>
                      <a:pt x="16019" y="20363"/>
                      <a:pt x="16101" y="20424"/>
                      <a:pt x="16195" y="20495"/>
                    </a:cubicBezTo>
                    <a:cubicBezTo>
                      <a:pt x="16482" y="20711"/>
                      <a:pt x="16875" y="21008"/>
                      <a:pt x="16768" y="21246"/>
                    </a:cubicBezTo>
                    <a:cubicBezTo>
                      <a:pt x="16671" y="21464"/>
                      <a:pt x="16471" y="21600"/>
                      <a:pt x="16247" y="21600"/>
                    </a:cubicBezTo>
                    <a:cubicBezTo>
                      <a:pt x="16154" y="21600"/>
                      <a:pt x="16062" y="21577"/>
                      <a:pt x="15973" y="21532"/>
                    </a:cubicBezTo>
                    <a:cubicBezTo>
                      <a:pt x="15859" y="21474"/>
                      <a:pt x="15750" y="21394"/>
                      <a:pt x="15646" y="21316"/>
                    </a:cubicBezTo>
                    <a:cubicBezTo>
                      <a:pt x="15482" y="21195"/>
                      <a:pt x="15313" y="21070"/>
                      <a:pt x="15118" y="21025"/>
                    </a:cubicBezTo>
                    <a:cubicBezTo>
                      <a:pt x="14884" y="20971"/>
                      <a:pt x="14790" y="20856"/>
                      <a:pt x="14708" y="20753"/>
                    </a:cubicBezTo>
                    <a:cubicBezTo>
                      <a:pt x="14634" y="20662"/>
                      <a:pt x="14571" y="20583"/>
                      <a:pt x="14422" y="20549"/>
                    </a:cubicBezTo>
                    <a:cubicBezTo>
                      <a:pt x="14338" y="20530"/>
                      <a:pt x="14271" y="20497"/>
                      <a:pt x="14212" y="20469"/>
                    </a:cubicBezTo>
                    <a:cubicBezTo>
                      <a:pt x="14134" y="20431"/>
                      <a:pt x="14068" y="20399"/>
                      <a:pt x="13978" y="20399"/>
                    </a:cubicBezTo>
                    <a:cubicBezTo>
                      <a:pt x="13939" y="20399"/>
                      <a:pt x="13898" y="20405"/>
                      <a:pt x="13853" y="20418"/>
                    </a:cubicBezTo>
                    <a:cubicBezTo>
                      <a:pt x="13708" y="20477"/>
                      <a:pt x="13572" y="20525"/>
                      <a:pt x="13440" y="20563"/>
                    </a:cubicBezTo>
                    <a:cubicBezTo>
                      <a:pt x="13433" y="20565"/>
                      <a:pt x="13428" y="20565"/>
                      <a:pt x="13422" y="20565"/>
                    </a:cubicBezTo>
                    <a:cubicBezTo>
                      <a:pt x="13336" y="20565"/>
                      <a:pt x="13147" y="20449"/>
                      <a:pt x="12888" y="20285"/>
                    </a:cubicBezTo>
                    <a:cubicBezTo>
                      <a:pt x="12777" y="20214"/>
                      <a:pt x="12671" y="20148"/>
                      <a:pt x="12619" y="20124"/>
                    </a:cubicBezTo>
                    <a:cubicBezTo>
                      <a:pt x="12530" y="20085"/>
                      <a:pt x="12433" y="20066"/>
                      <a:pt x="12313" y="20066"/>
                    </a:cubicBezTo>
                    <a:cubicBezTo>
                      <a:pt x="12239" y="20066"/>
                      <a:pt x="12164" y="20073"/>
                      <a:pt x="12091" y="20080"/>
                    </a:cubicBezTo>
                    <a:cubicBezTo>
                      <a:pt x="12019" y="20086"/>
                      <a:pt x="11944" y="20093"/>
                      <a:pt x="11872" y="20093"/>
                    </a:cubicBezTo>
                    <a:cubicBezTo>
                      <a:pt x="11709" y="20093"/>
                      <a:pt x="11589" y="20059"/>
                      <a:pt x="11480" y="19983"/>
                    </a:cubicBezTo>
                    <a:cubicBezTo>
                      <a:pt x="11309" y="19863"/>
                      <a:pt x="11119" y="19791"/>
                      <a:pt x="10916" y="19766"/>
                    </a:cubicBezTo>
                    <a:cubicBezTo>
                      <a:pt x="10906" y="19765"/>
                      <a:pt x="10894" y="19764"/>
                      <a:pt x="10883" y="19764"/>
                    </a:cubicBezTo>
                    <a:cubicBezTo>
                      <a:pt x="10816" y="19764"/>
                      <a:pt x="10752" y="19788"/>
                      <a:pt x="10690" y="19811"/>
                    </a:cubicBezTo>
                    <a:cubicBezTo>
                      <a:pt x="10628" y="19833"/>
                      <a:pt x="10564" y="19857"/>
                      <a:pt x="10496" y="19857"/>
                    </a:cubicBezTo>
                    <a:cubicBezTo>
                      <a:pt x="10482" y="19857"/>
                      <a:pt x="10469" y="19857"/>
                      <a:pt x="10455" y="19854"/>
                    </a:cubicBezTo>
                    <a:cubicBezTo>
                      <a:pt x="10292" y="19830"/>
                      <a:pt x="10200" y="19736"/>
                      <a:pt x="10112" y="19644"/>
                    </a:cubicBezTo>
                    <a:cubicBezTo>
                      <a:pt x="10071" y="19602"/>
                      <a:pt x="10030" y="19559"/>
                      <a:pt x="9982" y="19523"/>
                    </a:cubicBezTo>
                    <a:cubicBezTo>
                      <a:pt x="9936" y="19489"/>
                      <a:pt x="9892" y="19450"/>
                      <a:pt x="9850" y="19412"/>
                    </a:cubicBezTo>
                    <a:cubicBezTo>
                      <a:pt x="9746" y="19319"/>
                      <a:pt x="9648" y="19231"/>
                      <a:pt x="9513" y="19198"/>
                    </a:cubicBezTo>
                    <a:cubicBezTo>
                      <a:pt x="9121" y="19101"/>
                      <a:pt x="8807" y="18941"/>
                      <a:pt x="8475" y="18770"/>
                    </a:cubicBezTo>
                    <a:cubicBezTo>
                      <a:pt x="8343" y="18703"/>
                      <a:pt x="8206" y="18633"/>
                      <a:pt x="8065" y="18568"/>
                    </a:cubicBezTo>
                    <a:lnTo>
                      <a:pt x="8041" y="18556"/>
                    </a:lnTo>
                    <a:lnTo>
                      <a:pt x="8051" y="18534"/>
                    </a:lnTo>
                    <a:cubicBezTo>
                      <a:pt x="8065" y="18503"/>
                      <a:pt x="8057" y="18476"/>
                      <a:pt x="8047" y="18441"/>
                    </a:cubicBezTo>
                    <a:cubicBezTo>
                      <a:pt x="8040" y="18413"/>
                      <a:pt x="8031" y="18381"/>
                      <a:pt x="8035" y="18344"/>
                    </a:cubicBezTo>
                    <a:lnTo>
                      <a:pt x="8038" y="18317"/>
                    </a:lnTo>
                    <a:lnTo>
                      <a:pt x="8068" y="18321"/>
                    </a:lnTo>
                    <a:cubicBezTo>
                      <a:pt x="8145" y="18330"/>
                      <a:pt x="8227" y="18340"/>
                      <a:pt x="8306" y="18340"/>
                    </a:cubicBezTo>
                    <a:cubicBezTo>
                      <a:pt x="8331" y="18340"/>
                      <a:pt x="8356" y="18339"/>
                      <a:pt x="8380" y="18337"/>
                    </a:cubicBezTo>
                    <a:cubicBezTo>
                      <a:pt x="8559" y="18323"/>
                      <a:pt x="8594" y="18311"/>
                      <a:pt x="8601" y="18306"/>
                    </a:cubicBezTo>
                    <a:cubicBezTo>
                      <a:pt x="8617" y="18296"/>
                      <a:pt x="8634" y="18285"/>
                      <a:pt x="8653" y="18274"/>
                    </a:cubicBezTo>
                    <a:cubicBezTo>
                      <a:pt x="8663" y="18250"/>
                      <a:pt x="8660" y="18225"/>
                      <a:pt x="8657" y="18198"/>
                    </a:cubicBezTo>
                    <a:cubicBezTo>
                      <a:pt x="8653" y="18164"/>
                      <a:pt x="8649" y="18127"/>
                      <a:pt x="8670" y="18089"/>
                    </a:cubicBezTo>
                    <a:cubicBezTo>
                      <a:pt x="8682" y="18068"/>
                      <a:pt x="8702" y="18054"/>
                      <a:pt x="8720" y="18041"/>
                    </a:cubicBezTo>
                    <a:cubicBezTo>
                      <a:pt x="8735" y="18031"/>
                      <a:pt x="8749" y="18020"/>
                      <a:pt x="8756" y="18008"/>
                    </a:cubicBezTo>
                    <a:cubicBezTo>
                      <a:pt x="8764" y="17995"/>
                      <a:pt x="8764" y="17980"/>
                      <a:pt x="8764" y="17963"/>
                    </a:cubicBezTo>
                    <a:cubicBezTo>
                      <a:pt x="8764" y="17946"/>
                      <a:pt x="8764" y="17928"/>
                      <a:pt x="8771" y="17909"/>
                    </a:cubicBezTo>
                    <a:cubicBezTo>
                      <a:pt x="8815" y="17786"/>
                      <a:pt x="8929" y="17770"/>
                      <a:pt x="9036" y="17770"/>
                    </a:cubicBezTo>
                    <a:cubicBezTo>
                      <a:pt x="9059" y="17770"/>
                      <a:pt x="9082" y="17770"/>
                      <a:pt x="9105" y="17771"/>
                    </a:cubicBezTo>
                    <a:cubicBezTo>
                      <a:pt x="9112" y="17771"/>
                      <a:pt x="9119" y="17772"/>
                      <a:pt x="9126" y="17772"/>
                    </a:cubicBezTo>
                    <a:cubicBezTo>
                      <a:pt x="9082" y="17723"/>
                      <a:pt x="9002" y="17682"/>
                      <a:pt x="8936" y="17647"/>
                    </a:cubicBezTo>
                    <a:cubicBezTo>
                      <a:pt x="8915" y="17636"/>
                      <a:pt x="8895" y="17626"/>
                      <a:pt x="8878" y="17617"/>
                    </a:cubicBezTo>
                    <a:cubicBezTo>
                      <a:pt x="8875" y="17615"/>
                      <a:pt x="8601" y="17444"/>
                      <a:pt x="8611" y="17395"/>
                    </a:cubicBezTo>
                    <a:lnTo>
                      <a:pt x="8615" y="17377"/>
                    </a:lnTo>
                    <a:lnTo>
                      <a:pt x="8637" y="17372"/>
                    </a:lnTo>
                    <a:cubicBezTo>
                      <a:pt x="8879" y="17331"/>
                      <a:pt x="9491" y="17169"/>
                      <a:pt x="9568" y="17015"/>
                    </a:cubicBezTo>
                    <a:cubicBezTo>
                      <a:pt x="9577" y="16996"/>
                      <a:pt x="9572" y="16988"/>
                      <a:pt x="9570" y="16986"/>
                    </a:cubicBezTo>
                    <a:cubicBezTo>
                      <a:pt x="9565" y="16979"/>
                      <a:pt x="9540" y="16956"/>
                      <a:pt x="9424" y="16956"/>
                    </a:cubicBezTo>
                    <a:cubicBezTo>
                      <a:pt x="9231" y="16956"/>
                      <a:pt x="8961" y="17018"/>
                      <a:pt x="8928" y="17041"/>
                    </a:cubicBezTo>
                    <a:lnTo>
                      <a:pt x="8893" y="17000"/>
                    </a:lnTo>
                    <a:cubicBezTo>
                      <a:pt x="8911" y="16984"/>
                      <a:pt x="8887" y="16877"/>
                      <a:pt x="8878" y="16837"/>
                    </a:cubicBezTo>
                    <a:cubicBezTo>
                      <a:pt x="8870" y="16804"/>
                      <a:pt x="8864" y="16777"/>
                      <a:pt x="8864" y="16761"/>
                    </a:cubicBezTo>
                    <a:cubicBezTo>
                      <a:pt x="8867" y="16654"/>
                      <a:pt x="8918" y="16638"/>
                      <a:pt x="8988" y="16616"/>
                    </a:cubicBezTo>
                    <a:cubicBezTo>
                      <a:pt x="8999" y="16612"/>
                      <a:pt x="9011" y="16609"/>
                      <a:pt x="9024" y="16604"/>
                    </a:cubicBezTo>
                    <a:cubicBezTo>
                      <a:pt x="9084" y="16583"/>
                      <a:pt x="9122" y="16553"/>
                      <a:pt x="9166" y="16517"/>
                    </a:cubicBezTo>
                    <a:cubicBezTo>
                      <a:pt x="9189" y="16498"/>
                      <a:pt x="9213" y="16479"/>
                      <a:pt x="9240" y="16460"/>
                    </a:cubicBezTo>
                    <a:cubicBezTo>
                      <a:pt x="9316" y="16409"/>
                      <a:pt x="9383" y="16405"/>
                      <a:pt x="9452" y="16405"/>
                    </a:cubicBezTo>
                    <a:lnTo>
                      <a:pt x="9516" y="16405"/>
                    </a:lnTo>
                    <a:cubicBezTo>
                      <a:pt x="9743" y="16405"/>
                      <a:pt x="9846" y="16345"/>
                      <a:pt x="9863" y="16203"/>
                    </a:cubicBezTo>
                    <a:cubicBezTo>
                      <a:pt x="9871" y="16138"/>
                      <a:pt x="9828" y="16055"/>
                      <a:pt x="9786" y="15976"/>
                    </a:cubicBezTo>
                    <a:cubicBezTo>
                      <a:pt x="9735" y="15878"/>
                      <a:pt x="9687" y="15785"/>
                      <a:pt x="9720" y="15710"/>
                    </a:cubicBezTo>
                    <a:cubicBezTo>
                      <a:pt x="9731" y="15686"/>
                      <a:pt x="9750" y="15665"/>
                      <a:pt x="9777" y="15649"/>
                    </a:cubicBezTo>
                    <a:cubicBezTo>
                      <a:pt x="9681" y="15576"/>
                      <a:pt x="9728" y="15472"/>
                      <a:pt x="9770" y="15380"/>
                    </a:cubicBezTo>
                    <a:cubicBezTo>
                      <a:pt x="9805" y="15303"/>
                      <a:pt x="9842" y="15223"/>
                      <a:pt x="9819" y="15147"/>
                    </a:cubicBezTo>
                    <a:cubicBezTo>
                      <a:pt x="9803" y="15093"/>
                      <a:pt x="9735" y="15083"/>
                      <a:pt x="9627" y="15073"/>
                    </a:cubicBezTo>
                    <a:cubicBezTo>
                      <a:pt x="9562" y="15068"/>
                      <a:pt x="9495" y="15061"/>
                      <a:pt x="9444" y="15036"/>
                    </a:cubicBezTo>
                    <a:cubicBezTo>
                      <a:pt x="9333" y="14980"/>
                      <a:pt x="8868" y="14804"/>
                      <a:pt x="8607" y="14804"/>
                    </a:cubicBezTo>
                    <a:cubicBezTo>
                      <a:pt x="8459" y="14804"/>
                      <a:pt x="8446" y="14859"/>
                      <a:pt x="8442" y="14877"/>
                    </a:cubicBezTo>
                    <a:lnTo>
                      <a:pt x="8438" y="14897"/>
                    </a:lnTo>
                    <a:lnTo>
                      <a:pt x="8415" y="14898"/>
                    </a:lnTo>
                    <a:cubicBezTo>
                      <a:pt x="8368" y="14898"/>
                      <a:pt x="8290" y="14830"/>
                      <a:pt x="8078" y="14608"/>
                    </a:cubicBezTo>
                    <a:cubicBezTo>
                      <a:pt x="8045" y="14573"/>
                      <a:pt x="8016" y="14543"/>
                      <a:pt x="8004" y="14532"/>
                    </a:cubicBezTo>
                    <a:cubicBezTo>
                      <a:pt x="7942" y="14477"/>
                      <a:pt x="7910" y="14470"/>
                      <a:pt x="7890" y="14470"/>
                    </a:cubicBezTo>
                    <a:cubicBezTo>
                      <a:pt x="7870" y="14470"/>
                      <a:pt x="7848" y="14479"/>
                      <a:pt x="7821" y="14490"/>
                    </a:cubicBezTo>
                    <a:cubicBezTo>
                      <a:pt x="7781" y="14505"/>
                      <a:pt x="7732" y="14526"/>
                      <a:pt x="7657" y="14532"/>
                    </a:cubicBezTo>
                    <a:cubicBezTo>
                      <a:pt x="7612" y="14536"/>
                      <a:pt x="7570" y="14537"/>
                      <a:pt x="7526" y="14537"/>
                    </a:cubicBezTo>
                    <a:cubicBezTo>
                      <a:pt x="7405" y="14537"/>
                      <a:pt x="7302" y="14523"/>
                      <a:pt x="7201" y="14510"/>
                    </a:cubicBezTo>
                    <a:cubicBezTo>
                      <a:pt x="7102" y="14496"/>
                      <a:pt x="7009" y="14484"/>
                      <a:pt x="6902" y="14484"/>
                    </a:cubicBezTo>
                    <a:cubicBezTo>
                      <a:pt x="6864" y="14484"/>
                      <a:pt x="6828" y="14485"/>
                      <a:pt x="6791" y="14489"/>
                    </a:cubicBezTo>
                    <a:cubicBezTo>
                      <a:pt x="6785" y="14489"/>
                      <a:pt x="6778" y="14490"/>
                      <a:pt x="6773" y="14490"/>
                    </a:cubicBezTo>
                    <a:cubicBezTo>
                      <a:pt x="6634" y="14490"/>
                      <a:pt x="6573" y="14357"/>
                      <a:pt x="6508" y="14217"/>
                    </a:cubicBezTo>
                    <a:cubicBezTo>
                      <a:pt x="6439" y="14067"/>
                      <a:pt x="6360" y="13897"/>
                      <a:pt x="6179" y="13864"/>
                    </a:cubicBezTo>
                    <a:cubicBezTo>
                      <a:pt x="6160" y="13861"/>
                      <a:pt x="6135" y="13859"/>
                      <a:pt x="6101" y="13859"/>
                    </a:cubicBezTo>
                    <a:cubicBezTo>
                      <a:pt x="6078" y="13859"/>
                      <a:pt x="6054" y="13860"/>
                      <a:pt x="6030" y="13860"/>
                    </a:cubicBezTo>
                    <a:cubicBezTo>
                      <a:pt x="6003" y="13861"/>
                      <a:pt x="5975" y="13862"/>
                      <a:pt x="5948" y="13862"/>
                    </a:cubicBezTo>
                    <a:cubicBezTo>
                      <a:pt x="5860" y="13862"/>
                      <a:pt x="5655" y="13862"/>
                      <a:pt x="5649" y="13678"/>
                    </a:cubicBezTo>
                    <a:cubicBezTo>
                      <a:pt x="5646" y="13590"/>
                      <a:pt x="5632" y="13569"/>
                      <a:pt x="5569" y="13512"/>
                    </a:cubicBezTo>
                    <a:lnTo>
                      <a:pt x="5548" y="13493"/>
                    </a:lnTo>
                    <a:lnTo>
                      <a:pt x="5569" y="13474"/>
                    </a:lnTo>
                    <a:cubicBezTo>
                      <a:pt x="5620" y="13429"/>
                      <a:pt x="5682" y="13374"/>
                      <a:pt x="5694" y="13354"/>
                    </a:cubicBezTo>
                    <a:cubicBezTo>
                      <a:pt x="5688" y="13350"/>
                      <a:pt x="5677" y="13345"/>
                      <a:pt x="5667" y="13342"/>
                    </a:cubicBezTo>
                    <a:cubicBezTo>
                      <a:pt x="5613" y="13319"/>
                      <a:pt x="5524" y="13282"/>
                      <a:pt x="5439" y="13160"/>
                    </a:cubicBezTo>
                    <a:cubicBezTo>
                      <a:pt x="5354" y="13036"/>
                      <a:pt x="5230" y="12973"/>
                      <a:pt x="5071" y="12973"/>
                    </a:cubicBezTo>
                    <a:cubicBezTo>
                      <a:pt x="4973" y="12973"/>
                      <a:pt x="4863" y="12996"/>
                      <a:pt x="4744" y="13042"/>
                    </a:cubicBezTo>
                    <a:cubicBezTo>
                      <a:pt x="4720" y="13052"/>
                      <a:pt x="4695" y="13062"/>
                      <a:pt x="4669" y="13073"/>
                    </a:cubicBezTo>
                    <a:cubicBezTo>
                      <a:pt x="4544" y="13123"/>
                      <a:pt x="4403" y="13182"/>
                      <a:pt x="4266" y="13182"/>
                    </a:cubicBezTo>
                    <a:cubicBezTo>
                      <a:pt x="4179" y="13182"/>
                      <a:pt x="4103" y="13158"/>
                      <a:pt x="4039" y="13111"/>
                    </a:cubicBezTo>
                    <a:cubicBezTo>
                      <a:pt x="3925" y="13028"/>
                      <a:pt x="3890" y="12916"/>
                      <a:pt x="3855" y="12807"/>
                    </a:cubicBezTo>
                    <a:cubicBezTo>
                      <a:pt x="3836" y="12749"/>
                      <a:pt x="3817" y="12690"/>
                      <a:pt x="3787" y="12637"/>
                    </a:cubicBezTo>
                    <a:cubicBezTo>
                      <a:pt x="3761" y="12591"/>
                      <a:pt x="3722" y="12556"/>
                      <a:pt x="3680" y="12519"/>
                    </a:cubicBezTo>
                    <a:cubicBezTo>
                      <a:pt x="3633" y="12477"/>
                      <a:pt x="3585" y="12434"/>
                      <a:pt x="3556" y="12373"/>
                    </a:cubicBezTo>
                    <a:lnTo>
                      <a:pt x="3547" y="12354"/>
                    </a:lnTo>
                    <a:lnTo>
                      <a:pt x="3566" y="12342"/>
                    </a:lnTo>
                    <a:cubicBezTo>
                      <a:pt x="3622" y="12305"/>
                      <a:pt x="3683" y="12287"/>
                      <a:pt x="3752" y="12287"/>
                    </a:cubicBezTo>
                    <a:cubicBezTo>
                      <a:pt x="3816" y="12287"/>
                      <a:pt x="3877" y="12302"/>
                      <a:pt x="3938" y="12316"/>
                    </a:cubicBezTo>
                    <a:cubicBezTo>
                      <a:pt x="3997" y="12330"/>
                      <a:pt x="4053" y="12343"/>
                      <a:pt x="4108" y="12343"/>
                    </a:cubicBezTo>
                    <a:cubicBezTo>
                      <a:pt x="4196" y="12343"/>
                      <a:pt x="4266" y="12308"/>
                      <a:pt x="4334" y="12231"/>
                    </a:cubicBezTo>
                    <a:cubicBezTo>
                      <a:pt x="4385" y="12174"/>
                      <a:pt x="4394" y="12113"/>
                      <a:pt x="4362" y="12051"/>
                    </a:cubicBezTo>
                    <a:cubicBezTo>
                      <a:pt x="4302" y="11937"/>
                      <a:pt x="4121" y="11852"/>
                      <a:pt x="3999" y="11851"/>
                    </a:cubicBezTo>
                    <a:cubicBezTo>
                      <a:pt x="3983" y="11851"/>
                      <a:pt x="3969" y="11852"/>
                      <a:pt x="3957" y="11853"/>
                    </a:cubicBezTo>
                    <a:cubicBezTo>
                      <a:pt x="3944" y="11853"/>
                      <a:pt x="3934" y="11854"/>
                      <a:pt x="3924" y="11854"/>
                    </a:cubicBezTo>
                    <a:cubicBezTo>
                      <a:pt x="3867" y="11854"/>
                      <a:pt x="3836" y="11831"/>
                      <a:pt x="3815" y="11775"/>
                    </a:cubicBezTo>
                    <a:cubicBezTo>
                      <a:pt x="3805" y="11744"/>
                      <a:pt x="3805" y="11716"/>
                      <a:pt x="3805" y="11690"/>
                    </a:cubicBezTo>
                    <a:cubicBezTo>
                      <a:pt x="3805" y="11649"/>
                      <a:pt x="3805" y="11620"/>
                      <a:pt x="3763" y="11589"/>
                    </a:cubicBezTo>
                    <a:cubicBezTo>
                      <a:pt x="3732" y="11568"/>
                      <a:pt x="3688" y="11561"/>
                      <a:pt x="3641" y="11553"/>
                    </a:cubicBezTo>
                    <a:cubicBezTo>
                      <a:pt x="3599" y="11547"/>
                      <a:pt x="3555" y="11540"/>
                      <a:pt x="3517" y="11521"/>
                    </a:cubicBezTo>
                    <a:cubicBezTo>
                      <a:pt x="3450" y="11487"/>
                      <a:pt x="3408" y="11427"/>
                      <a:pt x="3371" y="11374"/>
                    </a:cubicBezTo>
                    <a:cubicBezTo>
                      <a:pt x="3352" y="11346"/>
                      <a:pt x="3337" y="11322"/>
                      <a:pt x="3322" y="11300"/>
                    </a:cubicBezTo>
                    <a:cubicBezTo>
                      <a:pt x="3271" y="11219"/>
                      <a:pt x="3230" y="11156"/>
                      <a:pt x="3139" y="11104"/>
                    </a:cubicBezTo>
                    <a:cubicBezTo>
                      <a:pt x="3123" y="11094"/>
                      <a:pt x="3110" y="11089"/>
                      <a:pt x="3101" y="11085"/>
                    </a:cubicBezTo>
                    <a:cubicBezTo>
                      <a:pt x="3055" y="11066"/>
                      <a:pt x="3052" y="11049"/>
                      <a:pt x="3060" y="10990"/>
                    </a:cubicBezTo>
                    <a:cubicBezTo>
                      <a:pt x="3064" y="10962"/>
                      <a:pt x="3081" y="10937"/>
                      <a:pt x="3098" y="10914"/>
                    </a:cubicBezTo>
                    <a:cubicBezTo>
                      <a:pt x="3117" y="10887"/>
                      <a:pt x="3134" y="10861"/>
                      <a:pt x="3129" y="10836"/>
                    </a:cubicBezTo>
                    <a:cubicBezTo>
                      <a:pt x="3123" y="10814"/>
                      <a:pt x="3105" y="10797"/>
                      <a:pt x="3084" y="10778"/>
                    </a:cubicBezTo>
                    <a:cubicBezTo>
                      <a:pt x="3066" y="10762"/>
                      <a:pt x="3049" y="10747"/>
                      <a:pt x="3036" y="10726"/>
                    </a:cubicBezTo>
                    <a:cubicBezTo>
                      <a:pt x="3013" y="10689"/>
                      <a:pt x="3007" y="10649"/>
                      <a:pt x="3001" y="10611"/>
                    </a:cubicBezTo>
                    <a:cubicBezTo>
                      <a:pt x="2999" y="10598"/>
                      <a:pt x="2996" y="10583"/>
                      <a:pt x="2993" y="10569"/>
                    </a:cubicBezTo>
                    <a:cubicBezTo>
                      <a:pt x="2983" y="10524"/>
                      <a:pt x="2876" y="10459"/>
                      <a:pt x="2798" y="10412"/>
                    </a:cubicBezTo>
                    <a:cubicBezTo>
                      <a:pt x="2749" y="10382"/>
                      <a:pt x="2702" y="10354"/>
                      <a:pt x="2675" y="10329"/>
                    </a:cubicBezTo>
                    <a:cubicBezTo>
                      <a:pt x="2644" y="10300"/>
                      <a:pt x="2608" y="10286"/>
                      <a:pt x="2564" y="10286"/>
                    </a:cubicBezTo>
                    <a:cubicBezTo>
                      <a:pt x="2519" y="10286"/>
                      <a:pt x="2470" y="10301"/>
                      <a:pt x="2422" y="10315"/>
                    </a:cubicBezTo>
                    <a:cubicBezTo>
                      <a:pt x="2404" y="10320"/>
                      <a:pt x="2386" y="10325"/>
                      <a:pt x="2369" y="10330"/>
                    </a:cubicBezTo>
                    <a:cubicBezTo>
                      <a:pt x="2320" y="10342"/>
                      <a:pt x="2205" y="10372"/>
                      <a:pt x="2125" y="10372"/>
                    </a:cubicBezTo>
                    <a:cubicBezTo>
                      <a:pt x="2086" y="10372"/>
                      <a:pt x="2060" y="10365"/>
                      <a:pt x="2042" y="10351"/>
                    </a:cubicBezTo>
                    <a:cubicBezTo>
                      <a:pt x="1992" y="10310"/>
                      <a:pt x="2001" y="10261"/>
                      <a:pt x="2009" y="10224"/>
                    </a:cubicBezTo>
                    <a:cubicBezTo>
                      <a:pt x="2017" y="10182"/>
                      <a:pt x="2019" y="10171"/>
                      <a:pt x="1970" y="10161"/>
                    </a:cubicBezTo>
                    <a:lnTo>
                      <a:pt x="1970" y="10161"/>
                    </a:lnTo>
                    <a:cubicBezTo>
                      <a:pt x="1938" y="10161"/>
                      <a:pt x="1873" y="10175"/>
                      <a:pt x="1815" y="10187"/>
                    </a:cubicBezTo>
                    <a:cubicBezTo>
                      <a:pt x="1751" y="10200"/>
                      <a:pt x="1691" y="10213"/>
                      <a:pt x="1659" y="10213"/>
                    </a:cubicBezTo>
                    <a:cubicBezTo>
                      <a:pt x="1652" y="10213"/>
                      <a:pt x="1631" y="10213"/>
                      <a:pt x="1620" y="10197"/>
                    </a:cubicBezTo>
                    <a:cubicBezTo>
                      <a:pt x="1566" y="10116"/>
                      <a:pt x="1496" y="10075"/>
                      <a:pt x="1393" y="10065"/>
                    </a:cubicBezTo>
                    <a:cubicBezTo>
                      <a:pt x="1389" y="10064"/>
                      <a:pt x="1384" y="10064"/>
                      <a:pt x="1378" y="10064"/>
                    </a:cubicBezTo>
                    <a:cubicBezTo>
                      <a:pt x="1370" y="10064"/>
                      <a:pt x="1361" y="10064"/>
                      <a:pt x="1351" y="10065"/>
                    </a:cubicBezTo>
                    <a:cubicBezTo>
                      <a:pt x="1340" y="10065"/>
                      <a:pt x="1329" y="10066"/>
                      <a:pt x="1318" y="10066"/>
                    </a:cubicBezTo>
                    <a:cubicBezTo>
                      <a:pt x="1288" y="10066"/>
                      <a:pt x="1252" y="10063"/>
                      <a:pt x="1229" y="10040"/>
                    </a:cubicBezTo>
                    <a:cubicBezTo>
                      <a:pt x="1199" y="10012"/>
                      <a:pt x="1205" y="9964"/>
                      <a:pt x="1210" y="9917"/>
                    </a:cubicBezTo>
                    <a:cubicBezTo>
                      <a:pt x="1212" y="9897"/>
                      <a:pt x="1214" y="9875"/>
                      <a:pt x="1212" y="9863"/>
                    </a:cubicBezTo>
                    <a:cubicBezTo>
                      <a:pt x="1200" y="9800"/>
                      <a:pt x="1159" y="9731"/>
                      <a:pt x="1098" y="9675"/>
                    </a:cubicBezTo>
                    <a:cubicBezTo>
                      <a:pt x="1067" y="9646"/>
                      <a:pt x="1024" y="9630"/>
                      <a:pt x="978" y="9612"/>
                    </a:cubicBezTo>
                    <a:cubicBezTo>
                      <a:pt x="915" y="9589"/>
                      <a:pt x="851" y="9564"/>
                      <a:pt x="816" y="9506"/>
                    </a:cubicBezTo>
                    <a:cubicBezTo>
                      <a:pt x="783" y="9449"/>
                      <a:pt x="790" y="9389"/>
                      <a:pt x="797" y="9337"/>
                    </a:cubicBezTo>
                    <a:cubicBezTo>
                      <a:pt x="800" y="9312"/>
                      <a:pt x="804" y="9288"/>
                      <a:pt x="803" y="9265"/>
                    </a:cubicBezTo>
                    <a:cubicBezTo>
                      <a:pt x="799" y="9191"/>
                      <a:pt x="759" y="9151"/>
                      <a:pt x="676" y="9096"/>
                    </a:cubicBezTo>
                    <a:cubicBezTo>
                      <a:pt x="616" y="9056"/>
                      <a:pt x="589" y="9017"/>
                      <a:pt x="593" y="8978"/>
                    </a:cubicBezTo>
                    <a:cubicBezTo>
                      <a:pt x="598" y="8917"/>
                      <a:pt x="674" y="8881"/>
                      <a:pt x="734" y="8852"/>
                    </a:cubicBezTo>
                    <a:cubicBezTo>
                      <a:pt x="751" y="8844"/>
                      <a:pt x="772" y="8834"/>
                      <a:pt x="783" y="8826"/>
                    </a:cubicBezTo>
                    <a:cubicBezTo>
                      <a:pt x="604" y="8607"/>
                      <a:pt x="424" y="8379"/>
                      <a:pt x="523" y="8064"/>
                    </a:cubicBezTo>
                    <a:cubicBezTo>
                      <a:pt x="550" y="7977"/>
                      <a:pt x="622" y="7920"/>
                      <a:pt x="692" y="7865"/>
                    </a:cubicBezTo>
                    <a:cubicBezTo>
                      <a:pt x="787" y="7789"/>
                      <a:pt x="863" y="7728"/>
                      <a:pt x="809" y="7610"/>
                    </a:cubicBezTo>
                    <a:cubicBezTo>
                      <a:pt x="772" y="7529"/>
                      <a:pt x="703" y="7379"/>
                      <a:pt x="825" y="7295"/>
                    </a:cubicBezTo>
                    <a:cubicBezTo>
                      <a:pt x="866" y="7266"/>
                      <a:pt x="909" y="7252"/>
                      <a:pt x="956" y="7252"/>
                    </a:cubicBezTo>
                    <a:cubicBezTo>
                      <a:pt x="1013" y="7252"/>
                      <a:pt x="1066" y="7274"/>
                      <a:pt x="1117" y="7294"/>
                    </a:cubicBezTo>
                    <a:cubicBezTo>
                      <a:pt x="1165" y="7313"/>
                      <a:pt x="1211" y="7331"/>
                      <a:pt x="1256" y="7331"/>
                    </a:cubicBezTo>
                    <a:lnTo>
                      <a:pt x="1264" y="7331"/>
                    </a:lnTo>
                    <a:cubicBezTo>
                      <a:pt x="1270" y="7325"/>
                      <a:pt x="1280" y="7314"/>
                      <a:pt x="1288" y="7305"/>
                    </a:cubicBezTo>
                    <a:cubicBezTo>
                      <a:pt x="1325" y="7265"/>
                      <a:pt x="1353" y="7236"/>
                      <a:pt x="1374" y="7226"/>
                    </a:cubicBezTo>
                    <a:cubicBezTo>
                      <a:pt x="1430" y="7201"/>
                      <a:pt x="1493" y="7198"/>
                      <a:pt x="1560" y="7196"/>
                    </a:cubicBezTo>
                    <a:cubicBezTo>
                      <a:pt x="1573" y="7196"/>
                      <a:pt x="1592" y="7199"/>
                      <a:pt x="1614" y="7201"/>
                    </a:cubicBezTo>
                    <a:cubicBezTo>
                      <a:pt x="1650" y="7205"/>
                      <a:pt x="1692" y="7210"/>
                      <a:pt x="1732" y="7210"/>
                    </a:cubicBezTo>
                    <a:cubicBezTo>
                      <a:pt x="1798" y="7210"/>
                      <a:pt x="1815" y="7196"/>
                      <a:pt x="1819" y="7191"/>
                    </a:cubicBezTo>
                    <a:cubicBezTo>
                      <a:pt x="1824" y="7184"/>
                      <a:pt x="1821" y="7171"/>
                      <a:pt x="1817" y="7161"/>
                    </a:cubicBezTo>
                    <a:cubicBezTo>
                      <a:pt x="1798" y="7116"/>
                      <a:pt x="1658" y="7110"/>
                      <a:pt x="1546" y="7105"/>
                    </a:cubicBezTo>
                    <a:cubicBezTo>
                      <a:pt x="1451" y="7101"/>
                      <a:pt x="1361" y="7097"/>
                      <a:pt x="1312" y="7072"/>
                    </a:cubicBezTo>
                    <a:cubicBezTo>
                      <a:pt x="1246" y="7038"/>
                      <a:pt x="1202" y="6975"/>
                      <a:pt x="1159" y="6914"/>
                    </a:cubicBezTo>
                    <a:cubicBezTo>
                      <a:pt x="1108" y="6840"/>
                      <a:pt x="1059" y="6771"/>
                      <a:pt x="982" y="6767"/>
                    </a:cubicBezTo>
                    <a:lnTo>
                      <a:pt x="968" y="6767"/>
                    </a:lnTo>
                    <a:cubicBezTo>
                      <a:pt x="854" y="6767"/>
                      <a:pt x="726" y="6845"/>
                      <a:pt x="601" y="6921"/>
                    </a:cubicBezTo>
                    <a:cubicBezTo>
                      <a:pt x="505" y="6980"/>
                      <a:pt x="414" y="7036"/>
                      <a:pt x="327" y="7059"/>
                    </a:cubicBezTo>
                    <a:lnTo>
                      <a:pt x="235" y="7083"/>
                    </a:lnTo>
                    <a:lnTo>
                      <a:pt x="296" y="7016"/>
                    </a:lnTo>
                    <a:cubicBezTo>
                      <a:pt x="321" y="6989"/>
                      <a:pt x="346" y="6960"/>
                      <a:pt x="371" y="6931"/>
                    </a:cubicBezTo>
                    <a:cubicBezTo>
                      <a:pt x="423" y="6872"/>
                      <a:pt x="475" y="6810"/>
                      <a:pt x="531" y="6762"/>
                    </a:cubicBezTo>
                    <a:cubicBezTo>
                      <a:pt x="703" y="6612"/>
                      <a:pt x="882" y="6507"/>
                      <a:pt x="1071" y="6395"/>
                    </a:cubicBezTo>
                    <a:lnTo>
                      <a:pt x="1160" y="6342"/>
                    </a:lnTo>
                    <a:cubicBezTo>
                      <a:pt x="1492" y="6145"/>
                      <a:pt x="1739" y="5964"/>
                      <a:pt x="1938" y="5775"/>
                    </a:cubicBezTo>
                    <a:cubicBezTo>
                      <a:pt x="1960" y="5754"/>
                      <a:pt x="1988" y="5729"/>
                      <a:pt x="2020" y="5700"/>
                    </a:cubicBezTo>
                    <a:cubicBezTo>
                      <a:pt x="2186" y="5553"/>
                      <a:pt x="2461" y="5307"/>
                      <a:pt x="2449" y="5121"/>
                    </a:cubicBezTo>
                    <a:cubicBezTo>
                      <a:pt x="2446" y="5065"/>
                      <a:pt x="2416" y="5018"/>
                      <a:pt x="2359" y="4978"/>
                    </a:cubicBezTo>
                    <a:cubicBezTo>
                      <a:pt x="2292" y="4931"/>
                      <a:pt x="2187" y="4891"/>
                      <a:pt x="2075" y="4849"/>
                    </a:cubicBezTo>
                    <a:cubicBezTo>
                      <a:pt x="1877" y="4774"/>
                      <a:pt x="1673" y="4697"/>
                      <a:pt x="1599" y="4556"/>
                    </a:cubicBezTo>
                    <a:cubicBezTo>
                      <a:pt x="1548" y="4460"/>
                      <a:pt x="1623" y="4400"/>
                      <a:pt x="1678" y="4355"/>
                    </a:cubicBezTo>
                    <a:cubicBezTo>
                      <a:pt x="1711" y="4328"/>
                      <a:pt x="1743" y="4303"/>
                      <a:pt x="1743" y="4277"/>
                    </a:cubicBezTo>
                    <a:cubicBezTo>
                      <a:pt x="1743" y="4258"/>
                      <a:pt x="1728" y="4235"/>
                      <a:pt x="1696" y="4209"/>
                    </a:cubicBezTo>
                    <a:cubicBezTo>
                      <a:pt x="1669" y="4186"/>
                      <a:pt x="1636" y="4170"/>
                      <a:pt x="1603" y="4155"/>
                    </a:cubicBezTo>
                    <a:cubicBezTo>
                      <a:pt x="1528" y="4119"/>
                      <a:pt x="1443" y="4078"/>
                      <a:pt x="1460" y="3952"/>
                    </a:cubicBezTo>
                    <a:cubicBezTo>
                      <a:pt x="1466" y="3912"/>
                      <a:pt x="1459" y="3895"/>
                      <a:pt x="1452" y="3888"/>
                    </a:cubicBezTo>
                    <a:cubicBezTo>
                      <a:pt x="1445" y="3881"/>
                      <a:pt x="1430" y="3878"/>
                      <a:pt x="1406" y="3878"/>
                    </a:cubicBezTo>
                    <a:cubicBezTo>
                      <a:pt x="1395" y="3878"/>
                      <a:pt x="1382" y="3878"/>
                      <a:pt x="1370" y="3879"/>
                    </a:cubicBezTo>
                    <a:cubicBezTo>
                      <a:pt x="1356" y="3879"/>
                      <a:pt x="1342" y="3880"/>
                      <a:pt x="1328" y="3880"/>
                    </a:cubicBezTo>
                    <a:cubicBezTo>
                      <a:pt x="1309" y="3880"/>
                      <a:pt x="1293" y="3879"/>
                      <a:pt x="1278" y="3876"/>
                    </a:cubicBezTo>
                    <a:cubicBezTo>
                      <a:pt x="1224" y="3867"/>
                      <a:pt x="1178" y="3835"/>
                      <a:pt x="1143" y="3784"/>
                    </a:cubicBezTo>
                    <a:cubicBezTo>
                      <a:pt x="1043" y="3641"/>
                      <a:pt x="1049" y="3370"/>
                      <a:pt x="1080" y="3259"/>
                    </a:cubicBezTo>
                    <a:cubicBezTo>
                      <a:pt x="1100" y="3186"/>
                      <a:pt x="1146" y="3166"/>
                      <a:pt x="1183" y="3149"/>
                    </a:cubicBezTo>
                    <a:cubicBezTo>
                      <a:pt x="1208" y="3138"/>
                      <a:pt x="1227" y="3129"/>
                      <a:pt x="1239" y="3106"/>
                    </a:cubicBezTo>
                    <a:cubicBezTo>
                      <a:pt x="1281" y="3024"/>
                      <a:pt x="1114" y="2836"/>
                      <a:pt x="992" y="2730"/>
                    </a:cubicBezTo>
                    <a:cubicBezTo>
                      <a:pt x="964" y="2705"/>
                      <a:pt x="940" y="2680"/>
                      <a:pt x="916" y="2654"/>
                    </a:cubicBezTo>
                    <a:cubicBezTo>
                      <a:pt x="883" y="2617"/>
                      <a:pt x="851" y="2582"/>
                      <a:pt x="808" y="2553"/>
                    </a:cubicBezTo>
                    <a:cubicBezTo>
                      <a:pt x="793" y="2543"/>
                      <a:pt x="771" y="2534"/>
                      <a:pt x="748" y="2524"/>
                    </a:cubicBezTo>
                    <a:cubicBezTo>
                      <a:pt x="705" y="2506"/>
                      <a:pt x="660" y="2487"/>
                      <a:pt x="634" y="2453"/>
                    </a:cubicBezTo>
                    <a:cubicBezTo>
                      <a:pt x="528" y="2313"/>
                      <a:pt x="681" y="2163"/>
                      <a:pt x="753" y="2091"/>
                    </a:cubicBezTo>
                    <a:cubicBezTo>
                      <a:pt x="848" y="1999"/>
                      <a:pt x="879" y="1905"/>
                      <a:pt x="849" y="1810"/>
                    </a:cubicBezTo>
                    <a:cubicBezTo>
                      <a:pt x="794" y="1644"/>
                      <a:pt x="547" y="1509"/>
                      <a:pt x="332" y="1461"/>
                    </a:cubicBezTo>
                    <a:cubicBezTo>
                      <a:pt x="175" y="1427"/>
                      <a:pt x="125" y="1371"/>
                      <a:pt x="24" y="1258"/>
                    </a:cubicBezTo>
                    <a:lnTo>
                      <a:pt x="0" y="1231"/>
                    </a:lnTo>
                    <a:lnTo>
                      <a:pt x="21" y="1215"/>
                    </a:lnTo>
                    <a:cubicBezTo>
                      <a:pt x="67" y="1177"/>
                      <a:pt x="145" y="1105"/>
                      <a:pt x="159" y="1070"/>
                    </a:cubicBezTo>
                    <a:cubicBezTo>
                      <a:pt x="213" y="937"/>
                      <a:pt x="322" y="811"/>
                      <a:pt x="475" y="708"/>
                    </a:cubicBezTo>
                    <a:cubicBezTo>
                      <a:pt x="480" y="704"/>
                      <a:pt x="500" y="693"/>
                      <a:pt x="528" y="678"/>
                    </a:cubicBezTo>
                    <a:cubicBezTo>
                      <a:pt x="701" y="584"/>
                      <a:pt x="794" y="525"/>
                      <a:pt x="804" y="503"/>
                    </a:cubicBezTo>
                    <a:cubicBezTo>
                      <a:pt x="804" y="504"/>
                      <a:pt x="803" y="508"/>
                      <a:pt x="805" y="514"/>
                    </a:cubicBezTo>
                    <a:cubicBezTo>
                      <a:pt x="808" y="519"/>
                      <a:pt x="812" y="521"/>
                      <a:pt x="813" y="521"/>
                    </a:cubicBezTo>
                    <a:lnTo>
                      <a:pt x="831" y="471"/>
                    </a:lnTo>
                    <a:lnTo>
                      <a:pt x="855" y="478"/>
                    </a:lnTo>
                    <a:cubicBezTo>
                      <a:pt x="927" y="500"/>
                      <a:pt x="1017" y="528"/>
                      <a:pt x="1091" y="528"/>
                    </a:cubicBezTo>
                    <a:cubicBezTo>
                      <a:pt x="1105" y="528"/>
                      <a:pt x="1118" y="527"/>
                      <a:pt x="1129" y="525"/>
                    </a:cubicBezTo>
                    <a:cubicBezTo>
                      <a:pt x="1148" y="521"/>
                      <a:pt x="1163" y="521"/>
                      <a:pt x="1175" y="520"/>
                    </a:cubicBezTo>
                    <a:cubicBezTo>
                      <a:pt x="1197" y="519"/>
                      <a:pt x="1199" y="519"/>
                      <a:pt x="1211" y="500"/>
                    </a:cubicBezTo>
                    <a:cubicBezTo>
                      <a:pt x="1210" y="491"/>
                      <a:pt x="1206" y="472"/>
                      <a:pt x="1204" y="458"/>
                    </a:cubicBezTo>
                    <a:cubicBezTo>
                      <a:pt x="1192" y="390"/>
                      <a:pt x="1191" y="375"/>
                      <a:pt x="1203" y="362"/>
                    </a:cubicBezTo>
                    <a:lnTo>
                      <a:pt x="1211" y="353"/>
                    </a:lnTo>
                    <a:lnTo>
                      <a:pt x="1225" y="351"/>
                    </a:lnTo>
                    <a:cubicBezTo>
                      <a:pt x="1234" y="351"/>
                      <a:pt x="1244" y="351"/>
                      <a:pt x="1254" y="351"/>
                    </a:cubicBezTo>
                    <a:cubicBezTo>
                      <a:pt x="1323" y="351"/>
                      <a:pt x="1382" y="363"/>
                      <a:pt x="1433" y="373"/>
                    </a:cubicBezTo>
                    <a:cubicBezTo>
                      <a:pt x="1477" y="382"/>
                      <a:pt x="1518" y="390"/>
                      <a:pt x="1561" y="390"/>
                    </a:cubicBezTo>
                    <a:cubicBezTo>
                      <a:pt x="1611" y="390"/>
                      <a:pt x="1659" y="378"/>
                      <a:pt x="1712" y="352"/>
                    </a:cubicBezTo>
                    <a:cubicBezTo>
                      <a:pt x="1777" y="320"/>
                      <a:pt x="1839" y="305"/>
                      <a:pt x="1908" y="305"/>
                    </a:cubicBezTo>
                    <a:cubicBezTo>
                      <a:pt x="1960" y="305"/>
                      <a:pt x="2009" y="313"/>
                      <a:pt x="2060" y="322"/>
                    </a:cubicBezTo>
                    <a:cubicBezTo>
                      <a:pt x="2114" y="331"/>
                      <a:pt x="2171" y="341"/>
                      <a:pt x="2236" y="341"/>
                    </a:cubicBezTo>
                    <a:cubicBezTo>
                      <a:pt x="2246" y="341"/>
                      <a:pt x="2257" y="340"/>
                      <a:pt x="2268" y="340"/>
                    </a:cubicBezTo>
                    <a:cubicBezTo>
                      <a:pt x="2290" y="339"/>
                      <a:pt x="2311" y="338"/>
                      <a:pt x="2328" y="338"/>
                    </a:cubicBezTo>
                    <a:cubicBezTo>
                      <a:pt x="2391" y="338"/>
                      <a:pt x="2465" y="344"/>
                      <a:pt x="2480" y="389"/>
                    </a:cubicBezTo>
                    <a:cubicBezTo>
                      <a:pt x="2497" y="443"/>
                      <a:pt x="2412" y="503"/>
                      <a:pt x="2293" y="576"/>
                    </a:cubicBezTo>
                    <a:cubicBezTo>
                      <a:pt x="2353" y="578"/>
                      <a:pt x="2428" y="584"/>
                      <a:pt x="2491" y="590"/>
                    </a:cubicBezTo>
                    <a:cubicBezTo>
                      <a:pt x="2542" y="594"/>
                      <a:pt x="2586" y="598"/>
                      <a:pt x="2604" y="598"/>
                    </a:cubicBezTo>
                    <a:lnTo>
                      <a:pt x="2626" y="598"/>
                    </a:lnTo>
                    <a:lnTo>
                      <a:pt x="2637" y="617"/>
                    </a:lnTo>
                    <a:cubicBezTo>
                      <a:pt x="2660" y="690"/>
                      <a:pt x="2679" y="690"/>
                      <a:pt x="2693" y="690"/>
                    </a:cubicBezTo>
                    <a:cubicBezTo>
                      <a:pt x="2705" y="690"/>
                      <a:pt x="2720" y="687"/>
                      <a:pt x="2738" y="684"/>
                    </a:cubicBezTo>
                    <a:cubicBezTo>
                      <a:pt x="2752" y="681"/>
                      <a:pt x="2767" y="678"/>
                      <a:pt x="2783" y="676"/>
                    </a:cubicBezTo>
                    <a:cubicBezTo>
                      <a:pt x="2869" y="665"/>
                      <a:pt x="2945" y="657"/>
                      <a:pt x="3034" y="657"/>
                    </a:cubicBezTo>
                    <a:cubicBezTo>
                      <a:pt x="3072" y="657"/>
                      <a:pt x="3113" y="659"/>
                      <a:pt x="3158" y="661"/>
                    </a:cubicBezTo>
                    <a:cubicBezTo>
                      <a:pt x="3246" y="667"/>
                      <a:pt x="3333" y="681"/>
                      <a:pt x="3417" y="696"/>
                    </a:cubicBezTo>
                    <a:cubicBezTo>
                      <a:pt x="3503" y="710"/>
                      <a:pt x="3592" y="725"/>
                      <a:pt x="3680" y="730"/>
                    </a:cubicBezTo>
                    <a:cubicBezTo>
                      <a:pt x="4112" y="752"/>
                      <a:pt x="4507" y="903"/>
                      <a:pt x="4888" y="1049"/>
                    </a:cubicBezTo>
                    <a:cubicBezTo>
                      <a:pt x="4940" y="1069"/>
                      <a:pt x="4991" y="1088"/>
                      <a:pt x="5043" y="1108"/>
                    </a:cubicBezTo>
                    <a:cubicBezTo>
                      <a:pt x="5341" y="1220"/>
                      <a:pt x="5657" y="1299"/>
                      <a:pt x="5962" y="1376"/>
                    </a:cubicBezTo>
                    <a:cubicBezTo>
                      <a:pt x="6259" y="1451"/>
                      <a:pt x="6566" y="1528"/>
                      <a:pt x="6858" y="1636"/>
                    </a:cubicBezTo>
                    <a:cubicBezTo>
                      <a:pt x="7117" y="1731"/>
                      <a:pt x="7196" y="1827"/>
                      <a:pt x="7297" y="1949"/>
                    </a:cubicBezTo>
                    <a:cubicBezTo>
                      <a:pt x="7343" y="2005"/>
                      <a:pt x="7394" y="2068"/>
                      <a:pt x="7470" y="2137"/>
                    </a:cubicBezTo>
                    <a:cubicBezTo>
                      <a:pt x="7570" y="2229"/>
                      <a:pt x="7602" y="2327"/>
                      <a:pt x="7563" y="2426"/>
                    </a:cubicBezTo>
                    <a:cubicBezTo>
                      <a:pt x="7450" y="2715"/>
                      <a:pt x="6775" y="2925"/>
                      <a:pt x="6562" y="2945"/>
                    </a:cubicBezTo>
                    <a:cubicBezTo>
                      <a:pt x="6461" y="2954"/>
                      <a:pt x="6353" y="2959"/>
                      <a:pt x="6241" y="2959"/>
                    </a:cubicBezTo>
                    <a:cubicBezTo>
                      <a:pt x="5872" y="2960"/>
                      <a:pt x="5499" y="2909"/>
                      <a:pt x="5137" y="2860"/>
                    </a:cubicBezTo>
                    <a:lnTo>
                      <a:pt x="5049" y="2849"/>
                    </a:lnTo>
                    <a:cubicBezTo>
                      <a:pt x="4557" y="2783"/>
                      <a:pt x="4053" y="2691"/>
                      <a:pt x="3564" y="2602"/>
                    </a:cubicBezTo>
                    <a:lnTo>
                      <a:pt x="3288" y="2552"/>
                    </a:lnTo>
                    <a:cubicBezTo>
                      <a:pt x="3160" y="2529"/>
                      <a:pt x="3026" y="2449"/>
                      <a:pt x="2896" y="2372"/>
                    </a:cubicBezTo>
                    <a:cubicBezTo>
                      <a:pt x="2741" y="2279"/>
                      <a:pt x="2580" y="2183"/>
                      <a:pt x="2430" y="2183"/>
                    </a:cubicBezTo>
                    <a:cubicBezTo>
                      <a:pt x="2416" y="2183"/>
                      <a:pt x="2403" y="2183"/>
                      <a:pt x="2390" y="2185"/>
                    </a:cubicBezTo>
                    <a:cubicBezTo>
                      <a:pt x="2657" y="2282"/>
                      <a:pt x="3271" y="2645"/>
                      <a:pt x="3325" y="2731"/>
                    </a:cubicBezTo>
                    <a:cubicBezTo>
                      <a:pt x="3369" y="2801"/>
                      <a:pt x="3515" y="2820"/>
                      <a:pt x="3657" y="2837"/>
                    </a:cubicBezTo>
                    <a:cubicBezTo>
                      <a:pt x="3783" y="2853"/>
                      <a:pt x="3915" y="2870"/>
                      <a:pt x="3991" y="2925"/>
                    </a:cubicBezTo>
                    <a:cubicBezTo>
                      <a:pt x="4182" y="3066"/>
                      <a:pt x="4094" y="3205"/>
                      <a:pt x="4016" y="3327"/>
                    </a:cubicBezTo>
                    <a:cubicBezTo>
                      <a:pt x="3979" y="3385"/>
                      <a:pt x="3941" y="3445"/>
                      <a:pt x="3929" y="3505"/>
                    </a:cubicBezTo>
                    <a:cubicBezTo>
                      <a:pt x="4198" y="3642"/>
                      <a:pt x="4287" y="3740"/>
                      <a:pt x="4297" y="4046"/>
                    </a:cubicBezTo>
                    <a:cubicBezTo>
                      <a:pt x="4375" y="4062"/>
                      <a:pt x="4447" y="4076"/>
                      <a:pt x="4516" y="4090"/>
                    </a:cubicBezTo>
                    <a:cubicBezTo>
                      <a:pt x="4793" y="4142"/>
                      <a:pt x="5012" y="4185"/>
                      <a:pt x="5308" y="4329"/>
                    </a:cubicBezTo>
                    <a:cubicBezTo>
                      <a:pt x="5410" y="4380"/>
                      <a:pt x="5671" y="4495"/>
                      <a:pt x="5896" y="4495"/>
                    </a:cubicBezTo>
                    <a:cubicBezTo>
                      <a:pt x="5994" y="4495"/>
                      <a:pt x="6075" y="4473"/>
                      <a:pt x="6135" y="4429"/>
                    </a:cubicBezTo>
                    <a:cubicBezTo>
                      <a:pt x="6203" y="4380"/>
                      <a:pt x="6230" y="4334"/>
                      <a:pt x="6215" y="4294"/>
                    </a:cubicBezTo>
                    <a:cubicBezTo>
                      <a:pt x="6183" y="4211"/>
                      <a:pt x="5989" y="4158"/>
                      <a:pt x="5869" y="4158"/>
                    </a:cubicBezTo>
                    <a:cubicBezTo>
                      <a:pt x="5854" y="4158"/>
                      <a:pt x="5840" y="4159"/>
                      <a:pt x="5828" y="4161"/>
                    </a:cubicBezTo>
                    <a:cubicBezTo>
                      <a:pt x="5820" y="4162"/>
                      <a:pt x="5812" y="4162"/>
                      <a:pt x="5803" y="4162"/>
                    </a:cubicBezTo>
                    <a:cubicBezTo>
                      <a:pt x="5609" y="4162"/>
                      <a:pt x="5245" y="3869"/>
                      <a:pt x="5133" y="3753"/>
                    </a:cubicBezTo>
                    <a:lnTo>
                      <a:pt x="5101" y="3720"/>
                    </a:lnTo>
                    <a:lnTo>
                      <a:pt x="5148" y="3710"/>
                    </a:lnTo>
                    <a:cubicBezTo>
                      <a:pt x="5247" y="3688"/>
                      <a:pt x="5314" y="3653"/>
                      <a:pt x="5374" y="3623"/>
                    </a:cubicBezTo>
                    <a:cubicBezTo>
                      <a:pt x="5444" y="3587"/>
                      <a:pt x="5509" y="3554"/>
                      <a:pt x="5602" y="3554"/>
                    </a:cubicBezTo>
                    <a:cubicBezTo>
                      <a:pt x="5668" y="3554"/>
                      <a:pt x="5743" y="3571"/>
                      <a:pt x="5836" y="3607"/>
                    </a:cubicBezTo>
                    <a:cubicBezTo>
                      <a:pt x="6109" y="3714"/>
                      <a:pt x="6343" y="3800"/>
                      <a:pt x="6664" y="3854"/>
                    </a:cubicBezTo>
                    <a:cubicBezTo>
                      <a:pt x="6723" y="3864"/>
                      <a:pt x="6789" y="3885"/>
                      <a:pt x="6857" y="3908"/>
                    </a:cubicBezTo>
                    <a:cubicBezTo>
                      <a:pt x="6963" y="3942"/>
                      <a:pt x="7071" y="3978"/>
                      <a:pt x="7170" y="3978"/>
                    </a:cubicBezTo>
                    <a:cubicBezTo>
                      <a:pt x="7269" y="3978"/>
                      <a:pt x="7340" y="3942"/>
                      <a:pt x="7393" y="3863"/>
                    </a:cubicBezTo>
                    <a:cubicBezTo>
                      <a:pt x="7422" y="3822"/>
                      <a:pt x="7430" y="3787"/>
                      <a:pt x="7420" y="3756"/>
                    </a:cubicBezTo>
                    <a:cubicBezTo>
                      <a:pt x="7394" y="3683"/>
                      <a:pt x="7267" y="3635"/>
                      <a:pt x="7156" y="3592"/>
                    </a:cubicBezTo>
                    <a:cubicBezTo>
                      <a:pt x="7078" y="3563"/>
                      <a:pt x="7012" y="3537"/>
                      <a:pt x="6975" y="3505"/>
                    </a:cubicBezTo>
                    <a:cubicBezTo>
                      <a:pt x="6914" y="3450"/>
                      <a:pt x="6890" y="3393"/>
                      <a:pt x="6904" y="3336"/>
                    </a:cubicBezTo>
                    <a:cubicBezTo>
                      <a:pt x="6946" y="3167"/>
                      <a:pt x="7314" y="3049"/>
                      <a:pt x="7609" y="2955"/>
                    </a:cubicBezTo>
                    <a:cubicBezTo>
                      <a:pt x="7735" y="2914"/>
                      <a:pt x="7854" y="2876"/>
                      <a:pt x="7884" y="2851"/>
                    </a:cubicBezTo>
                    <a:cubicBezTo>
                      <a:pt x="8047" y="2710"/>
                      <a:pt x="8217" y="2642"/>
                      <a:pt x="8404" y="2642"/>
                    </a:cubicBezTo>
                    <a:cubicBezTo>
                      <a:pt x="8657" y="2642"/>
                      <a:pt x="8911" y="2768"/>
                      <a:pt x="9180" y="2902"/>
                    </a:cubicBezTo>
                    <a:cubicBezTo>
                      <a:pt x="9256" y="2940"/>
                      <a:pt x="9336" y="2980"/>
                      <a:pt x="9417" y="3017"/>
                    </a:cubicBezTo>
                    <a:cubicBezTo>
                      <a:pt x="9413" y="2954"/>
                      <a:pt x="9403" y="2905"/>
                      <a:pt x="9395" y="2861"/>
                    </a:cubicBezTo>
                    <a:cubicBezTo>
                      <a:pt x="9375" y="2762"/>
                      <a:pt x="9358" y="2676"/>
                      <a:pt x="9420" y="2506"/>
                    </a:cubicBezTo>
                    <a:cubicBezTo>
                      <a:pt x="9443" y="2445"/>
                      <a:pt x="9444" y="2399"/>
                      <a:pt x="9425" y="2365"/>
                    </a:cubicBezTo>
                    <a:cubicBezTo>
                      <a:pt x="9394" y="2311"/>
                      <a:pt x="9309" y="2288"/>
                      <a:pt x="9218" y="2264"/>
                    </a:cubicBezTo>
                    <a:cubicBezTo>
                      <a:pt x="9114" y="2236"/>
                      <a:pt x="9006" y="2207"/>
                      <a:pt x="8956" y="2123"/>
                    </a:cubicBezTo>
                    <a:cubicBezTo>
                      <a:pt x="8896" y="2021"/>
                      <a:pt x="8922" y="1919"/>
                      <a:pt x="8945" y="1820"/>
                    </a:cubicBezTo>
                    <a:cubicBezTo>
                      <a:pt x="8973" y="1707"/>
                      <a:pt x="8999" y="1601"/>
                      <a:pt x="8907" y="1492"/>
                    </a:cubicBezTo>
                    <a:cubicBezTo>
                      <a:pt x="8878" y="1457"/>
                      <a:pt x="8783" y="1417"/>
                      <a:pt x="8692" y="1378"/>
                    </a:cubicBezTo>
                    <a:cubicBezTo>
                      <a:pt x="8552" y="1319"/>
                      <a:pt x="8431" y="1268"/>
                      <a:pt x="8419" y="1199"/>
                    </a:cubicBezTo>
                    <a:lnTo>
                      <a:pt x="8413" y="1168"/>
                    </a:lnTo>
                    <a:lnTo>
                      <a:pt x="8449" y="1169"/>
                    </a:lnTo>
                    <a:cubicBezTo>
                      <a:pt x="8485" y="1170"/>
                      <a:pt x="8522" y="1171"/>
                      <a:pt x="8558" y="1171"/>
                    </a:cubicBezTo>
                    <a:cubicBezTo>
                      <a:pt x="8632" y="1171"/>
                      <a:pt x="8707" y="1169"/>
                      <a:pt x="8779" y="1166"/>
                    </a:cubicBezTo>
                    <a:cubicBezTo>
                      <a:pt x="8852" y="1163"/>
                      <a:pt x="8927" y="1161"/>
                      <a:pt x="9001" y="1161"/>
                    </a:cubicBezTo>
                    <a:cubicBezTo>
                      <a:pt x="9110" y="1161"/>
                      <a:pt x="9202" y="1166"/>
                      <a:pt x="9288" y="1178"/>
                    </a:cubicBezTo>
                    <a:cubicBezTo>
                      <a:pt x="9616" y="1222"/>
                      <a:pt x="9931" y="1314"/>
                      <a:pt x="10199" y="1444"/>
                    </a:cubicBezTo>
                    <a:lnTo>
                      <a:pt x="10223" y="1455"/>
                    </a:lnTo>
                    <a:cubicBezTo>
                      <a:pt x="10346" y="1513"/>
                      <a:pt x="10479" y="1582"/>
                      <a:pt x="10493" y="1667"/>
                    </a:cubicBezTo>
                    <a:cubicBezTo>
                      <a:pt x="10497" y="1689"/>
                      <a:pt x="10494" y="1724"/>
                      <a:pt x="10455" y="1759"/>
                    </a:cubicBezTo>
                    <a:cubicBezTo>
                      <a:pt x="10396" y="1813"/>
                      <a:pt x="10279" y="1820"/>
                      <a:pt x="10173" y="1820"/>
                    </a:cubicBezTo>
                    <a:cubicBezTo>
                      <a:pt x="10137" y="1820"/>
                      <a:pt x="10099" y="1819"/>
                      <a:pt x="10063" y="1818"/>
                    </a:cubicBezTo>
                    <a:cubicBezTo>
                      <a:pt x="10030" y="1817"/>
                      <a:pt x="9998" y="1816"/>
                      <a:pt x="9969" y="1816"/>
                    </a:cubicBezTo>
                    <a:cubicBezTo>
                      <a:pt x="9927" y="1816"/>
                      <a:pt x="9898" y="1818"/>
                      <a:pt x="9876" y="1822"/>
                    </a:cubicBezTo>
                    <a:cubicBezTo>
                      <a:pt x="9816" y="1833"/>
                      <a:pt x="9695" y="1893"/>
                      <a:pt x="9675" y="1960"/>
                    </a:cubicBezTo>
                    <a:cubicBezTo>
                      <a:pt x="9667" y="1989"/>
                      <a:pt x="9680" y="2017"/>
                      <a:pt x="9714" y="2044"/>
                    </a:cubicBezTo>
                    <a:cubicBezTo>
                      <a:pt x="9858" y="2157"/>
                      <a:pt x="10308" y="2377"/>
                      <a:pt x="10467" y="2398"/>
                    </a:cubicBezTo>
                    <a:cubicBezTo>
                      <a:pt x="10513" y="2405"/>
                      <a:pt x="10607" y="2416"/>
                      <a:pt x="10718" y="2416"/>
                    </a:cubicBezTo>
                    <a:cubicBezTo>
                      <a:pt x="10865" y="2416"/>
                      <a:pt x="11060" y="2397"/>
                      <a:pt x="11153" y="2302"/>
                    </a:cubicBezTo>
                    <a:cubicBezTo>
                      <a:pt x="11195" y="2260"/>
                      <a:pt x="11213" y="2206"/>
                      <a:pt x="11205" y="2139"/>
                    </a:cubicBezTo>
                    <a:cubicBezTo>
                      <a:pt x="11179" y="1901"/>
                      <a:pt x="11313" y="1841"/>
                      <a:pt x="11505" y="1780"/>
                    </a:cubicBezTo>
                    <a:cubicBezTo>
                      <a:pt x="11582" y="1756"/>
                      <a:pt x="11660" y="1733"/>
                      <a:pt x="11738" y="1710"/>
                    </a:cubicBezTo>
                    <a:cubicBezTo>
                      <a:pt x="11902" y="1662"/>
                      <a:pt x="12073" y="1612"/>
                      <a:pt x="12235" y="1546"/>
                    </a:cubicBezTo>
                    <a:cubicBezTo>
                      <a:pt x="12328" y="1509"/>
                      <a:pt x="12424" y="1481"/>
                      <a:pt x="12518" y="1455"/>
                    </a:cubicBezTo>
                    <a:cubicBezTo>
                      <a:pt x="12583" y="1436"/>
                      <a:pt x="12651" y="1416"/>
                      <a:pt x="12716" y="1394"/>
                    </a:cubicBezTo>
                    <a:cubicBezTo>
                      <a:pt x="12831" y="1355"/>
                      <a:pt x="12944" y="1330"/>
                      <a:pt x="13054" y="1306"/>
                    </a:cubicBezTo>
                    <a:cubicBezTo>
                      <a:pt x="13114" y="1293"/>
                      <a:pt x="13173" y="1280"/>
                      <a:pt x="13235" y="1264"/>
                    </a:cubicBezTo>
                    <a:cubicBezTo>
                      <a:pt x="13324" y="1242"/>
                      <a:pt x="13404" y="1197"/>
                      <a:pt x="13490" y="1150"/>
                    </a:cubicBezTo>
                    <a:cubicBezTo>
                      <a:pt x="13561" y="1110"/>
                      <a:pt x="13635" y="1069"/>
                      <a:pt x="13713" y="1043"/>
                    </a:cubicBezTo>
                    <a:cubicBezTo>
                      <a:pt x="13864" y="992"/>
                      <a:pt x="14068" y="951"/>
                      <a:pt x="14211" y="944"/>
                    </a:cubicBezTo>
                    <a:cubicBezTo>
                      <a:pt x="14237" y="942"/>
                      <a:pt x="14264" y="941"/>
                      <a:pt x="14290" y="939"/>
                    </a:cubicBezTo>
                    <a:cubicBezTo>
                      <a:pt x="14357" y="935"/>
                      <a:pt x="14426" y="931"/>
                      <a:pt x="14495" y="931"/>
                    </a:cubicBezTo>
                    <a:cubicBezTo>
                      <a:pt x="14519" y="931"/>
                      <a:pt x="14542" y="931"/>
                      <a:pt x="14566" y="932"/>
                    </a:cubicBezTo>
                    <a:lnTo>
                      <a:pt x="14603" y="934"/>
                    </a:lnTo>
                    <a:lnTo>
                      <a:pt x="14592" y="967"/>
                    </a:lnTo>
                    <a:cubicBezTo>
                      <a:pt x="14578" y="1006"/>
                      <a:pt x="14546" y="1052"/>
                      <a:pt x="14511" y="1106"/>
                    </a:cubicBezTo>
                    <a:cubicBezTo>
                      <a:pt x="14449" y="1198"/>
                      <a:pt x="14372" y="1312"/>
                      <a:pt x="14396" y="1392"/>
                    </a:cubicBezTo>
                    <a:cubicBezTo>
                      <a:pt x="14405" y="1423"/>
                      <a:pt x="14429" y="1448"/>
                      <a:pt x="14470" y="1469"/>
                    </a:cubicBezTo>
                    <a:cubicBezTo>
                      <a:pt x="14498" y="1482"/>
                      <a:pt x="14529" y="1489"/>
                      <a:pt x="14564" y="1489"/>
                    </a:cubicBezTo>
                    <a:cubicBezTo>
                      <a:pt x="14694" y="1489"/>
                      <a:pt x="14850" y="1398"/>
                      <a:pt x="14975" y="1325"/>
                    </a:cubicBezTo>
                    <a:cubicBezTo>
                      <a:pt x="15016" y="1301"/>
                      <a:pt x="15055" y="1278"/>
                      <a:pt x="15088" y="1261"/>
                    </a:cubicBezTo>
                    <a:cubicBezTo>
                      <a:pt x="15208" y="1201"/>
                      <a:pt x="15333" y="1173"/>
                      <a:pt x="15482" y="1173"/>
                    </a:cubicBezTo>
                    <a:cubicBezTo>
                      <a:pt x="15599" y="1173"/>
                      <a:pt x="15713" y="1190"/>
                      <a:pt x="15835" y="1208"/>
                    </a:cubicBezTo>
                    <a:cubicBezTo>
                      <a:pt x="15895" y="1217"/>
                      <a:pt x="15956" y="1227"/>
                      <a:pt x="16019" y="1234"/>
                    </a:cubicBezTo>
                    <a:cubicBezTo>
                      <a:pt x="16026" y="1234"/>
                      <a:pt x="16034" y="1235"/>
                      <a:pt x="16043" y="1235"/>
                    </a:cubicBezTo>
                    <a:cubicBezTo>
                      <a:pt x="16175" y="1235"/>
                      <a:pt x="16440" y="1153"/>
                      <a:pt x="16616" y="1099"/>
                    </a:cubicBezTo>
                    <a:cubicBezTo>
                      <a:pt x="16663" y="1084"/>
                      <a:pt x="16705" y="1071"/>
                      <a:pt x="16737" y="1062"/>
                    </a:cubicBezTo>
                    <a:cubicBezTo>
                      <a:pt x="16870" y="1025"/>
                      <a:pt x="16969" y="1009"/>
                      <a:pt x="17068" y="1009"/>
                    </a:cubicBezTo>
                    <a:cubicBezTo>
                      <a:pt x="17154" y="1009"/>
                      <a:pt x="17245" y="1021"/>
                      <a:pt x="17363" y="1049"/>
                    </a:cubicBezTo>
                    <a:lnTo>
                      <a:pt x="17391" y="1056"/>
                    </a:lnTo>
                    <a:lnTo>
                      <a:pt x="17384" y="1081"/>
                    </a:lnTo>
                    <a:cubicBezTo>
                      <a:pt x="17354" y="1188"/>
                      <a:pt x="17333" y="1294"/>
                      <a:pt x="17381" y="1352"/>
                    </a:cubicBezTo>
                    <a:cubicBezTo>
                      <a:pt x="17410" y="1386"/>
                      <a:pt x="17460" y="1404"/>
                      <a:pt x="17536" y="1405"/>
                    </a:cubicBezTo>
                    <a:lnTo>
                      <a:pt x="17543" y="1405"/>
                    </a:lnTo>
                    <a:cubicBezTo>
                      <a:pt x="17590" y="1405"/>
                      <a:pt x="17625" y="1393"/>
                      <a:pt x="17649" y="1369"/>
                    </a:cubicBezTo>
                    <a:cubicBezTo>
                      <a:pt x="17668" y="1350"/>
                      <a:pt x="17679" y="1323"/>
                      <a:pt x="17679" y="1294"/>
                    </a:cubicBezTo>
                    <a:cubicBezTo>
                      <a:pt x="17679" y="1253"/>
                      <a:pt x="17658" y="1221"/>
                      <a:pt x="17641" y="1221"/>
                    </a:cubicBezTo>
                    <a:lnTo>
                      <a:pt x="17635" y="1195"/>
                    </a:lnTo>
                    <a:lnTo>
                      <a:pt x="17632" y="1169"/>
                    </a:lnTo>
                    <a:cubicBezTo>
                      <a:pt x="17746" y="1155"/>
                      <a:pt x="18002" y="1126"/>
                      <a:pt x="18041" y="1038"/>
                    </a:cubicBezTo>
                    <a:cubicBezTo>
                      <a:pt x="18053" y="1009"/>
                      <a:pt x="18040" y="973"/>
                      <a:pt x="18002" y="930"/>
                    </a:cubicBezTo>
                    <a:cubicBezTo>
                      <a:pt x="17917" y="837"/>
                      <a:pt x="17790" y="785"/>
                      <a:pt x="17666" y="735"/>
                    </a:cubicBezTo>
                    <a:cubicBezTo>
                      <a:pt x="17595" y="706"/>
                      <a:pt x="17521" y="676"/>
                      <a:pt x="17455" y="638"/>
                    </a:cubicBezTo>
                    <a:cubicBezTo>
                      <a:pt x="17267" y="528"/>
                      <a:pt x="17082" y="462"/>
                      <a:pt x="16838" y="417"/>
                    </a:cubicBezTo>
                    <a:cubicBezTo>
                      <a:pt x="16682" y="388"/>
                      <a:pt x="16497" y="334"/>
                      <a:pt x="16447" y="181"/>
                    </a:cubicBezTo>
                    <a:cubicBezTo>
                      <a:pt x="16429" y="124"/>
                      <a:pt x="16433" y="79"/>
                      <a:pt x="16458" y="48"/>
                    </a:cubicBezTo>
                    <a:cubicBezTo>
                      <a:pt x="16484" y="16"/>
                      <a:pt x="16530" y="0"/>
                      <a:pt x="16596" y="0"/>
                    </a:cubicBezTo>
                    <a:cubicBezTo>
                      <a:pt x="16758" y="0"/>
                      <a:pt x="17011" y="98"/>
                      <a:pt x="17095" y="129"/>
                    </a:cubicBezTo>
                    <a:lnTo>
                      <a:pt x="17108" y="135"/>
                    </a:lnTo>
                    <a:cubicBezTo>
                      <a:pt x="17715" y="365"/>
                      <a:pt x="18383" y="435"/>
                      <a:pt x="19029" y="502"/>
                    </a:cubicBezTo>
                    <a:lnTo>
                      <a:pt x="19083" y="508"/>
                    </a:lnTo>
                    <a:cubicBezTo>
                      <a:pt x="19699" y="573"/>
                      <a:pt x="20347" y="712"/>
                      <a:pt x="21123" y="946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19" name="Shape 19">
                <a:extLst>
                  <a:ext uri="{FF2B5EF4-FFF2-40B4-BE49-F238E27FC236}">
                    <a16:creationId xmlns:a16="http://schemas.microsoft.com/office/drawing/2014/main" id="{07A75B6B-8767-8E41-918E-7677A9A62FBB}"/>
                  </a:ext>
                </a:extLst>
              </p:cNvPr>
              <p:cNvSpPr/>
              <p:nvPr/>
            </p:nvSpPr>
            <p:spPr>
              <a:xfrm>
                <a:off x="9736180" y="5197433"/>
                <a:ext cx="72959" cy="793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0" name="Shape 20">
                <a:extLst>
                  <a:ext uri="{FF2B5EF4-FFF2-40B4-BE49-F238E27FC236}">
                    <a16:creationId xmlns:a16="http://schemas.microsoft.com/office/drawing/2014/main" id="{28A36B67-DB50-F940-B137-1067C64ED549}"/>
                  </a:ext>
                </a:extLst>
              </p:cNvPr>
              <p:cNvSpPr/>
              <p:nvPr/>
            </p:nvSpPr>
            <p:spPr>
              <a:xfrm>
                <a:off x="10573606" y="5451200"/>
                <a:ext cx="72959" cy="793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1" name="Shape 21">
                <a:extLst>
                  <a:ext uri="{FF2B5EF4-FFF2-40B4-BE49-F238E27FC236}">
                    <a16:creationId xmlns:a16="http://schemas.microsoft.com/office/drawing/2014/main" id="{8F855213-818D-9041-954D-F42E4D86C6E2}"/>
                  </a:ext>
                </a:extLst>
              </p:cNvPr>
              <p:cNvSpPr/>
              <p:nvPr/>
            </p:nvSpPr>
            <p:spPr>
              <a:xfrm>
                <a:off x="9736180" y="5476578"/>
                <a:ext cx="72959" cy="7930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2" name="Shape 22">
                <a:extLst>
                  <a:ext uri="{FF2B5EF4-FFF2-40B4-BE49-F238E27FC236}">
                    <a16:creationId xmlns:a16="http://schemas.microsoft.com/office/drawing/2014/main" id="{F73EFF92-580D-8A45-B9AD-DA96135178C4}"/>
                  </a:ext>
                </a:extLst>
              </p:cNvPr>
              <p:cNvSpPr/>
              <p:nvPr/>
            </p:nvSpPr>
            <p:spPr>
              <a:xfrm>
                <a:off x="6016225" y="5100437"/>
                <a:ext cx="397516" cy="2892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7" h="21600" extrusionOk="0">
                    <a:moveTo>
                      <a:pt x="6697" y="21600"/>
                    </a:moveTo>
                    <a:cubicBezTo>
                      <a:pt x="5324" y="21600"/>
                      <a:pt x="3784" y="21375"/>
                      <a:pt x="3199" y="21213"/>
                    </a:cubicBezTo>
                    <a:cubicBezTo>
                      <a:pt x="2263" y="20953"/>
                      <a:pt x="724" y="17140"/>
                      <a:pt x="105" y="15513"/>
                    </a:cubicBezTo>
                    <a:lnTo>
                      <a:pt x="67" y="15412"/>
                    </a:lnTo>
                    <a:lnTo>
                      <a:pt x="61" y="15299"/>
                    </a:lnTo>
                    <a:cubicBezTo>
                      <a:pt x="-23" y="13650"/>
                      <a:pt x="-203" y="8194"/>
                      <a:pt x="1036" y="7255"/>
                    </a:cubicBezTo>
                    <a:cubicBezTo>
                      <a:pt x="1225" y="7112"/>
                      <a:pt x="1380" y="7007"/>
                      <a:pt x="1509" y="6919"/>
                    </a:cubicBezTo>
                    <a:cubicBezTo>
                      <a:pt x="1914" y="6644"/>
                      <a:pt x="1914" y="6644"/>
                      <a:pt x="2011" y="5281"/>
                    </a:cubicBezTo>
                    <a:lnTo>
                      <a:pt x="2033" y="4957"/>
                    </a:lnTo>
                    <a:cubicBezTo>
                      <a:pt x="2218" y="2398"/>
                      <a:pt x="5279" y="1860"/>
                      <a:pt x="7815" y="1860"/>
                    </a:cubicBezTo>
                    <a:cubicBezTo>
                      <a:pt x="8650" y="1860"/>
                      <a:pt x="9015" y="1557"/>
                      <a:pt x="9518" y="1135"/>
                    </a:cubicBezTo>
                    <a:cubicBezTo>
                      <a:pt x="9863" y="847"/>
                      <a:pt x="10253" y="521"/>
                      <a:pt x="10848" y="229"/>
                    </a:cubicBezTo>
                    <a:cubicBezTo>
                      <a:pt x="11162" y="75"/>
                      <a:pt x="11570" y="0"/>
                      <a:pt x="12098" y="0"/>
                    </a:cubicBezTo>
                    <a:cubicBezTo>
                      <a:pt x="13915" y="0"/>
                      <a:pt x="16503" y="907"/>
                      <a:pt x="16612" y="945"/>
                    </a:cubicBezTo>
                    <a:lnTo>
                      <a:pt x="16861" y="1033"/>
                    </a:lnTo>
                    <a:lnTo>
                      <a:pt x="16900" y="1386"/>
                    </a:lnTo>
                    <a:cubicBezTo>
                      <a:pt x="17010" y="2389"/>
                      <a:pt x="17322" y="2613"/>
                      <a:pt x="17838" y="2985"/>
                    </a:cubicBezTo>
                    <a:cubicBezTo>
                      <a:pt x="18162" y="3219"/>
                      <a:pt x="18531" y="3484"/>
                      <a:pt x="18896" y="3981"/>
                    </a:cubicBezTo>
                    <a:cubicBezTo>
                      <a:pt x="18961" y="4068"/>
                      <a:pt x="19078" y="4201"/>
                      <a:pt x="19217" y="4361"/>
                    </a:cubicBezTo>
                    <a:cubicBezTo>
                      <a:pt x="19917" y="5163"/>
                      <a:pt x="20417" y="5776"/>
                      <a:pt x="20486" y="6346"/>
                    </a:cubicBezTo>
                    <a:cubicBezTo>
                      <a:pt x="20577" y="7074"/>
                      <a:pt x="20676" y="7805"/>
                      <a:pt x="20774" y="8537"/>
                    </a:cubicBezTo>
                    <a:cubicBezTo>
                      <a:pt x="21005" y="10265"/>
                      <a:pt x="21245" y="12051"/>
                      <a:pt x="21386" y="13815"/>
                    </a:cubicBezTo>
                    <a:lnTo>
                      <a:pt x="21397" y="13951"/>
                    </a:lnTo>
                    <a:lnTo>
                      <a:pt x="21360" y="14077"/>
                    </a:lnTo>
                    <a:cubicBezTo>
                      <a:pt x="19808" y="19349"/>
                      <a:pt x="11313" y="20411"/>
                      <a:pt x="10460" y="20504"/>
                    </a:cubicBezTo>
                    <a:lnTo>
                      <a:pt x="9142" y="21190"/>
                    </a:lnTo>
                    <a:cubicBezTo>
                      <a:pt x="8619" y="21462"/>
                      <a:pt x="7796" y="21600"/>
                      <a:pt x="6697" y="21600"/>
                    </a:cubicBez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23" name="Shape 23">
                <a:extLst>
                  <a:ext uri="{FF2B5EF4-FFF2-40B4-BE49-F238E27FC236}">
                    <a16:creationId xmlns:a16="http://schemas.microsoft.com/office/drawing/2014/main" id="{47942D15-BAAC-574B-9029-D69FC4243D54}"/>
                  </a:ext>
                </a:extLst>
              </p:cNvPr>
              <p:cNvSpPr/>
              <p:nvPr/>
            </p:nvSpPr>
            <p:spPr>
              <a:xfrm>
                <a:off x="1424561" y="2683770"/>
                <a:ext cx="672651" cy="7175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44" h="21600" extrusionOk="0">
                    <a:moveTo>
                      <a:pt x="2430" y="21354"/>
                    </a:moveTo>
                    <a:cubicBezTo>
                      <a:pt x="2450" y="21172"/>
                      <a:pt x="2496" y="20999"/>
                      <a:pt x="2549" y="20833"/>
                    </a:cubicBezTo>
                    <a:cubicBezTo>
                      <a:pt x="2187" y="20938"/>
                      <a:pt x="1766" y="20998"/>
                      <a:pt x="1621" y="20998"/>
                    </a:cubicBezTo>
                    <a:cubicBezTo>
                      <a:pt x="1524" y="20998"/>
                      <a:pt x="1443" y="20989"/>
                      <a:pt x="1374" y="20968"/>
                    </a:cubicBezTo>
                    <a:cubicBezTo>
                      <a:pt x="1021" y="20862"/>
                      <a:pt x="1135" y="20498"/>
                      <a:pt x="1178" y="20362"/>
                    </a:cubicBezTo>
                    <a:cubicBezTo>
                      <a:pt x="1189" y="20325"/>
                      <a:pt x="1207" y="20269"/>
                      <a:pt x="1214" y="20231"/>
                    </a:cubicBezTo>
                    <a:cubicBezTo>
                      <a:pt x="553" y="19932"/>
                      <a:pt x="447" y="19758"/>
                      <a:pt x="432" y="19615"/>
                    </a:cubicBezTo>
                    <a:cubicBezTo>
                      <a:pt x="383" y="19150"/>
                      <a:pt x="767" y="18970"/>
                      <a:pt x="1021" y="18852"/>
                    </a:cubicBezTo>
                    <a:cubicBezTo>
                      <a:pt x="1115" y="18808"/>
                      <a:pt x="1204" y="18766"/>
                      <a:pt x="1260" y="18721"/>
                    </a:cubicBezTo>
                    <a:cubicBezTo>
                      <a:pt x="1508" y="18524"/>
                      <a:pt x="1511" y="18435"/>
                      <a:pt x="1511" y="18434"/>
                    </a:cubicBezTo>
                    <a:cubicBezTo>
                      <a:pt x="1491" y="18394"/>
                      <a:pt x="1341" y="18247"/>
                      <a:pt x="265" y="18200"/>
                    </a:cubicBezTo>
                    <a:lnTo>
                      <a:pt x="32" y="18189"/>
                    </a:lnTo>
                    <a:lnTo>
                      <a:pt x="7" y="18010"/>
                    </a:lnTo>
                    <a:cubicBezTo>
                      <a:pt x="-98" y="17251"/>
                      <a:pt x="1140" y="16963"/>
                      <a:pt x="2135" y="16730"/>
                    </a:cubicBezTo>
                    <a:cubicBezTo>
                      <a:pt x="2500" y="16645"/>
                      <a:pt x="2879" y="16557"/>
                      <a:pt x="3007" y="16479"/>
                    </a:cubicBezTo>
                    <a:cubicBezTo>
                      <a:pt x="3735" y="16038"/>
                      <a:pt x="4147" y="15317"/>
                      <a:pt x="4584" y="14552"/>
                    </a:cubicBezTo>
                    <a:cubicBezTo>
                      <a:pt x="4904" y="13991"/>
                      <a:pt x="5235" y="13411"/>
                      <a:pt x="5705" y="12944"/>
                    </a:cubicBezTo>
                    <a:cubicBezTo>
                      <a:pt x="5923" y="12726"/>
                      <a:pt x="6216" y="12567"/>
                      <a:pt x="6500" y="12413"/>
                    </a:cubicBezTo>
                    <a:cubicBezTo>
                      <a:pt x="6728" y="12289"/>
                      <a:pt x="6949" y="12169"/>
                      <a:pt x="7114" y="12029"/>
                    </a:cubicBezTo>
                    <a:cubicBezTo>
                      <a:pt x="5658" y="11986"/>
                      <a:pt x="2688" y="11886"/>
                      <a:pt x="2724" y="10196"/>
                    </a:cubicBezTo>
                    <a:lnTo>
                      <a:pt x="2728" y="10047"/>
                    </a:lnTo>
                    <a:lnTo>
                      <a:pt x="2871" y="9996"/>
                    </a:lnTo>
                    <a:cubicBezTo>
                      <a:pt x="3264" y="9857"/>
                      <a:pt x="3498" y="9691"/>
                      <a:pt x="3585" y="9489"/>
                    </a:cubicBezTo>
                    <a:cubicBezTo>
                      <a:pt x="3715" y="9191"/>
                      <a:pt x="3526" y="8780"/>
                      <a:pt x="3326" y="8345"/>
                    </a:cubicBezTo>
                    <a:cubicBezTo>
                      <a:pt x="3044" y="7732"/>
                      <a:pt x="2693" y="6969"/>
                      <a:pt x="3236" y="6288"/>
                    </a:cubicBezTo>
                    <a:cubicBezTo>
                      <a:pt x="3736" y="5663"/>
                      <a:pt x="4635" y="5533"/>
                      <a:pt x="5301" y="5533"/>
                    </a:cubicBezTo>
                    <a:cubicBezTo>
                      <a:pt x="5497" y="5533"/>
                      <a:pt x="5699" y="5544"/>
                      <a:pt x="5901" y="5566"/>
                    </a:cubicBezTo>
                    <a:cubicBezTo>
                      <a:pt x="6234" y="5602"/>
                      <a:pt x="6572" y="5657"/>
                      <a:pt x="6898" y="5710"/>
                    </a:cubicBezTo>
                    <a:cubicBezTo>
                      <a:pt x="7466" y="5802"/>
                      <a:pt x="8053" y="5897"/>
                      <a:pt x="8632" y="5897"/>
                    </a:cubicBezTo>
                    <a:cubicBezTo>
                      <a:pt x="8983" y="5897"/>
                      <a:pt x="9303" y="5863"/>
                      <a:pt x="9608" y="5792"/>
                    </a:cubicBezTo>
                    <a:cubicBezTo>
                      <a:pt x="10137" y="5673"/>
                      <a:pt x="10960" y="5071"/>
                      <a:pt x="11315" y="4574"/>
                    </a:cubicBezTo>
                    <a:cubicBezTo>
                      <a:pt x="11182" y="4529"/>
                      <a:pt x="11022" y="4504"/>
                      <a:pt x="10866" y="4480"/>
                    </a:cubicBezTo>
                    <a:cubicBezTo>
                      <a:pt x="10473" y="4420"/>
                      <a:pt x="10027" y="4352"/>
                      <a:pt x="9854" y="3928"/>
                    </a:cubicBezTo>
                    <a:cubicBezTo>
                      <a:pt x="9587" y="3276"/>
                      <a:pt x="10154" y="2966"/>
                      <a:pt x="10530" y="2760"/>
                    </a:cubicBezTo>
                    <a:cubicBezTo>
                      <a:pt x="10653" y="2692"/>
                      <a:pt x="10769" y="2628"/>
                      <a:pt x="10849" y="2563"/>
                    </a:cubicBezTo>
                    <a:lnTo>
                      <a:pt x="11167" y="2301"/>
                    </a:lnTo>
                    <a:cubicBezTo>
                      <a:pt x="11769" y="1803"/>
                      <a:pt x="12338" y="1332"/>
                      <a:pt x="13062" y="916"/>
                    </a:cubicBezTo>
                    <a:cubicBezTo>
                      <a:pt x="13783" y="498"/>
                      <a:pt x="14876" y="0"/>
                      <a:pt x="15984" y="0"/>
                    </a:cubicBezTo>
                    <a:cubicBezTo>
                      <a:pt x="17004" y="0"/>
                      <a:pt x="17843" y="412"/>
                      <a:pt x="18478" y="1224"/>
                    </a:cubicBezTo>
                    <a:lnTo>
                      <a:pt x="18643" y="1436"/>
                    </a:lnTo>
                    <a:lnTo>
                      <a:pt x="18396" y="1551"/>
                    </a:lnTo>
                    <a:cubicBezTo>
                      <a:pt x="17910" y="1777"/>
                      <a:pt x="17443" y="2049"/>
                      <a:pt x="16949" y="2337"/>
                    </a:cubicBezTo>
                    <a:cubicBezTo>
                      <a:pt x="16803" y="2422"/>
                      <a:pt x="16657" y="2507"/>
                      <a:pt x="16509" y="2591"/>
                    </a:cubicBezTo>
                    <a:cubicBezTo>
                      <a:pt x="16359" y="2677"/>
                      <a:pt x="16208" y="2761"/>
                      <a:pt x="16057" y="2845"/>
                    </a:cubicBezTo>
                    <a:cubicBezTo>
                      <a:pt x="15516" y="3146"/>
                      <a:pt x="14957" y="3457"/>
                      <a:pt x="14461" y="3819"/>
                    </a:cubicBezTo>
                    <a:cubicBezTo>
                      <a:pt x="14250" y="3973"/>
                      <a:pt x="14049" y="4189"/>
                      <a:pt x="13835" y="4419"/>
                    </a:cubicBezTo>
                    <a:cubicBezTo>
                      <a:pt x="13500" y="4780"/>
                      <a:pt x="13155" y="5150"/>
                      <a:pt x="12720" y="5337"/>
                    </a:cubicBezTo>
                    <a:cubicBezTo>
                      <a:pt x="13325" y="5899"/>
                      <a:pt x="14271" y="6494"/>
                      <a:pt x="15002" y="6625"/>
                    </a:cubicBezTo>
                    <a:cubicBezTo>
                      <a:pt x="15048" y="6633"/>
                      <a:pt x="15094" y="6637"/>
                      <a:pt x="15139" y="6637"/>
                    </a:cubicBezTo>
                    <a:cubicBezTo>
                      <a:pt x="15533" y="6637"/>
                      <a:pt x="15906" y="6335"/>
                      <a:pt x="16266" y="6042"/>
                    </a:cubicBezTo>
                    <a:cubicBezTo>
                      <a:pt x="16627" y="5749"/>
                      <a:pt x="16968" y="5472"/>
                      <a:pt x="17356" y="5472"/>
                    </a:cubicBezTo>
                    <a:cubicBezTo>
                      <a:pt x="17615" y="5472"/>
                      <a:pt x="17854" y="5599"/>
                      <a:pt x="18066" y="5851"/>
                    </a:cubicBezTo>
                    <a:lnTo>
                      <a:pt x="18092" y="5881"/>
                    </a:lnTo>
                    <a:lnTo>
                      <a:pt x="18105" y="5918"/>
                    </a:lnTo>
                    <a:cubicBezTo>
                      <a:pt x="18401" y="6760"/>
                      <a:pt x="18917" y="7249"/>
                      <a:pt x="19639" y="7371"/>
                    </a:cubicBezTo>
                    <a:lnTo>
                      <a:pt x="19762" y="7392"/>
                    </a:lnTo>
                    <a:lnTo>
                      <a:pt x="19808" y="7505"/>
                    </a:lnTo>
                    <a:cubicBezTo>
                      <a:pt x="21502" y="11665"/>
                      <a:pt x="21113" y="14865"/>
                      <a:pt x="18684" y="16756"/>
                    </a:cubicBezTo>
                    <a:cubicBezTo>
                      <a:pt x="17541" y="17644"/>
                      <a:pt x="16128" y="18046"/>
                      <a:pt x="14762" y="18435"/>
                    </a:cubicBezTo>
                    <a:cubicBezTo>
                      <a:pt x="14455" y="18522"/>
                      <a:pt x="14150" y="18609"/>
                      <a:pt x="13850" y="18701"/>
                    </a:cubicBezTo>
                    <a:cubicBezTo>
                      <a:pt x="12795" y="19023"/>
                      <a:pt x="11759" y="19440"/>
                      <a:pt x="10757" y="19844"/>
                    </a:cubicBezTo>
                    <a:cubicBezTo>
                      <a:pt x="10147" y="20090"/>
                      <a:pt x="9516" y="20345"/>
                      <a:pt x="8884" y="20577"/>
                    </a:cubicBezTo>
                    <a:cubicBezTo>
                      <a:pt x="6662" y="21391"/>
                      <a:pt x="4490" y="21548"/>
                      <a:pt x="2658" y="21594"/>
                    </a:cubicBezTo>
                    <a:lnTo>
                      <a:pt x="2403" y="21600"/>
                    </a:lnTo>
                    <a:lnTo>
                      <a:pt x="2430" y="21354"/>
                    </a:ln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24" name="Shape 25">
                <a:extLst>
                  <a:ext uri="{FF2B5EF4-FFF2-40B4-BE49-F238E27FC236}">
                    <a16:creationId xmlns:a16="http://schemas.microsoft.com/office/drawing/2014/main" id="{741A3B23-47A4-6544-88F5-C0D1D4A136B6}"/>
                  </a:ext>
                </a:extLst>
              </p:cNvPr>
              <p:cNvSpPr/>
              <p:nvPr/>
            </p:nvSpPr>
            <p:spPr>
              <a:xfrm>
                <a:off x="0" y="737719"/>
                <a:ext cx="1359174" cy="5352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727" h="20629" extrusionOk="0">
                    <a:moveTo>
                      <a:pt x="20261" y="6099"/>
                    </a:moveTo>
                    <a:cubicBezTo>
                      <a:pt x="21600" y="8956"/>
                      <a:pt x="19708" y="10621"/>
                      <a:pt x="18881" y="12316"/>
                    </a:cubicBezTo>
                    <a:cubicBezTo>
                      <a:pt x="17835" y="14460"/>
                      <a:pt x="16933" y="14291"/>
                      <a:pt x="15740" y="15400"/>
                    </a:cubicBezTo>
                    <a:cubicBezTo>
                      <a:pt x="15198" y="15905"/>
                      <a:pt x="14748" y="16849"/>
                      <a:pt x="14186" y="17267"/>
                    </a:cubicBezTo>
                    <a:cubicBezTo>
                      <a:pt x="13591" y="17710"/>
                      <a:pt x="12963" y="17553"/>
                      <a:pt x="12366" y="17940"/>
                    </a:cubicBezTo>
                    <a:cubicBezTo>
                      <a:pt x="11093" y="18766"/>
                      <a:pt x="9937" y="21371"/>
                      <a:pt x="8582" y="20425"/>
                    </a:cubicBezTo>
                    <a:cubicBezTo>
                      <a:pt x="7127" y="19408"/>
                      <a:pt x="5770" y="17706"/>
                      <a:pt x="4255" y="17181"/>
                    </a:cubicBezTo>
                    <a:cubicBezTo>
                      <a:pt x="3585" y="16949"/>
                      <a:pt x="2886" y="17737"/>
                      <a:pt x="2276" y="16718"/>
                    </a:cubicBezTo>
                    <a:cubicBezTo>
                      <a:pt x="2529" y="15702"/>
                      <a:pt x="3067" y="15386"/>
                      <a:pt x="3505" y="15059"/>
                    </a:cubicBezTo>
                    <a:cubicBezTo>
                      <a:pt x="4099" y="14614"/>
                      <a:pt x="3313" y="12648"/>
                      <a:pt x="3127" y="12234"/>
                    </a:cubicBezTo>
                    <a:cubicBezTo>
                      <a:pt x="2951" y="11843"/>
                      <a:pt x="599" y="10694"/>
                      <a:pt x="664" y="10505"/>
                    </a:cubicBezTo>
                    <a:cubicBezTo>
                      <a:pt x="1099" y="9229"/>
                      <a:pt x="1803" y="9379"/>
                      <a:pt x="2415" y="9241"/>
                    </a:cubicBezTo>
                    <a:cubicBezTo>
                      <a:pt x="2932" y="9124"/>
                      <a:pt x="4981" y="8234"/>
                      <a:pt x="3865" y="6304"/>
                    </a:cubicBezTo>
                    <a:cubicBezTo>
                      <a:pt x="3150" y="5065"/>
                      <a:pt x="2439" y="5800"/>
                      <a:pt x="1703" y="6402"/>
                    </a:cubicBezTo>
                    <a:cubicBezTo>
                      <a:pt x="1046" y="6938"/>
                      <a:pt x="665" y="6789"/>
                      <a:pt x="0" y="6139"/>
                    </a:cubicBezTo>
                    <a:cubicBezTo>
                      <a:pt x="214" y="5044"/>
                      <a:pt x="703" y="4403"/>
                      <a:pt x="1099" y="3715"/>
                    </a:cubicBezTo>
                    <a:cubicBezTo>
                      <a:pt x="2019" y="2116"/>
                      <a:pt x="3049" y="1022"/>
                      <a:pt x="4176" y="1332"/>
                    </a:cubicBezTo>
                    <a:cubicBezTo>
                      <a:pt x="4699" y="1475"/>
                      <a:pt x="5462" y="1768"/>
                      <a:pt x="5823" y="2838"/>
                    </a:cubicBezTo>
                    <a:cubicBezTo>
                      <a:pt x="6216" y="4001"/>
                      <a:pt x="5984" y="6282"/>
                      <a:pt x="5985" y="7716"/>
                    </a:cubicBezTo>
                    <a:cubicBezTo>
                      <a:pt x="6388" y="6630"/>
                      <a:pt x="6778" y="6320"/>
                      <a:pt x="7260" y="5523"/>
                    </a:cubicBezTo>
                    <a:cubicBezTo>
                      <a:pt x="7728" y="4747"/>
                      <a:pt x="7801" y="3810"/>
                      <a:pt x="8117" y="2695"/>
                    </a:cubicBezTo>
                    <a:cubicBezTo>
                      <a:pt x="8644" y="2567"/>
                      <a:pt x="8936" y="3888"/>
                      <a:pt x="9405" y="3886"/>
                    </a:cubicBezTo>
                    <a:cubicBezTo>
                      <a:pt x="9845" y="3884"/>
                      <a:pt x="10172" y="2606"/>
                      <a:pt x="10609" y="2477"/>
                    </a:cubicBezTo>
                    <a:cubicBezTo>
                      <a:pt x="11144" y="2318"/>
                      <a:pt x="11680" y="2875"/>
                      <a:pt x="12209" y="2947"/>
                    </a:cubicBezTo>
                    <a:cubicBezTo>
                      <a:pt x="12757" y="3022"/>
                      <a:pt x="13262" y="2634"/>
                      <a:pt x="13801" y="2431"/>
                    </a:cubicBezTo>
                    <a:cubicBezTo>
                      <a:pt x="14282" y="2248"/>
                      <a:pt x="14867" y="3269"/>
                      <a:pt x="15277" y="2590"/>
                    </a:cubicBezTo>
                    <a:cubicBezTo>
                      <a:pt x="15637" y="1996"/>
                      <a:pt x="15563" y="358"/>
                      <a:pt x="16103" y="38"/>
                    </a:cubicBezTo>
                    <a:cubicBezTo>
                      <a:pt x="16556" y="-229"/>
                      <a:pt x="16895" y="973"/>
                      <a:pt x="17263" y="1466"/>
                    </a:cubicBezTo>
                    <a:cubicBezTo>
                      <a:pt x="17692" y="2041"/>
                      <a:pt x="18156" y="2220"/>
                      <a:pt x="18552" y="2972"/>
                    </a:cubicBezTo>
                    <a:cubicBezTo>
                      <a:pt x="18901" y="3634"/>
                      <a:pt x="19160" y="4625"/>
                      <a:pt x="19515" y="5246"/>
                    </a:cubicBezTo>
                    <a:cubicBezTo>
                      <a:pt x="19729" y="5621"/>
                      <a:pt x="20075" y="5702"/>
                      <a:pt x="20261" y="6099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25" name="Shape 26">
                <a:extLst>
                  <a:ext uri="{FF2B5EF4-FFF2-40B4-BE49-F238E27FC236}">
                    <a16:creationId xmlns:a16="http://schemas.microsoft.com/office/drawing/2014/main" id="{94A08ED3-565C-EB44-8F98-D94D7B80EE39}"/>
                  </a:ext>
                </a:extLst>
              </p:cNvPr>
              <p:cNvSpPr/>
              <p:nvPr/>
            </p:nvSpPr>
            <p:spPr>
              <a:xfrm>
                <a:off x="195488" y="1092737"/>
                <a:ext cx="80200" cy="80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9"/>
                      <a:pt x="16765" y="21600"/>
                      <a:pt x="10800" y="21600"/>
                    </a:cubicBezTo>
                    <a:cubicBezTo>
                      <a:pt x="4831" y="21600"/>
                      <a:pt x="0" y="16769"/>
                      <a:pt x="0" y="10800"/>
                    </a:cubicBezTo>
                    <a:cubicBezTo>
                      <a:pt x="0" y="4835"/>
                      <a:pt x="4831" y="0"/>
                      <a:pt x="10800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6" name="Shape 27">
                <a:extLst>
                  <a:ext uri="{FF2B5EF4-FFF2-40B4-BE49-F238E27FC236}">
                    <a16:creationId xmlns:a16="http://schemas.microsoft.com/office/drawing/2014/main" id="{9606B532-A4B7-8C43-A595-A8588A1B930D}"/>
                  </a:ext>
                </a:extLst>
              </p:cNvPr>
              <p:cNvSpPr/>
              <p:nvPr/>
            </p:nvSpPr>
            <p:spPr>
              <a:xfrm>
                <a:off x="7936839" y="6385085"/>
                <a:ext cx="364389" cy="1957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207" extrusionOk="0">
                    <a:moveTo>
                      <a:pt x="21600" y="0"/>
                    </a:moveTo>
                    <a:cubicBezTo>
                      <a:pt x="20475" y="1743"/>
                      <a:pt x="19376" y="3584"/>
                      <a:pt x="18244" y="5314"/>
                    </a:cubicBezTo>
                    <a:cubicBezTo>
                      <a:pt x="17677" y="6178"/>
                      <a:pt x="16403" y="7178"/>
                      <a:pt x="16109" y="8456"/>
                    </a:cubicBezTo>
                    <a:cubicBezTo>
                      <a:pt x="15847" y="9607"/>
                      <a:pt x="16319" y="11291"/>
                      <a:pt x="16687" y="12181"/>
                    </a:cubicBezTo>
                    <a:cubicBezTo>
                      <a:pt x="16763" y="12364"/>
                      <a:pt x="17960" y="14469"/>
                      <a:pt x="17955" y="14469"/>
                    </a:cubicBezTo>
                    <a:cubicBezTo>
                      <a:pt x="17955" y="14469"/>
                      <a:pt x="14443" y="14469"/>
                      <a:pt x="14437" y="14469"/>
                    </a:cubicBezTo>
                    <a:cubicBezTo>
                      <a:pt x="14147" y="14469"/>
                      <a:pt x="13384" y="16256"/>
                      <a:pt x="13181" y="16567"/>
                    </a:cubicBezTo>
                    <a:cubicBezTo>
                      <a:pt x="12153" y="18156"/>
                      <a:pt x="11058" y="19353"/>
                      <a:pt x="9752" y="20015"/>
                    </a:cubicBezTo>
                    <a:cubicBezTo>
                      <a:pt x="8207" y="20797"/>
                      <a:pt x="6127" y="21600"/>
                      <a:pt x="4546" y="20994"/>
                    </a:cubicBezTo>
                    <a:cubicBezTo>
                      <a:pt x="2475" y="20200"/>
                      <a:pt x="1925" y="16188"/>
                      <a:pt x="866" y="13321"/>
                    </a:cubicBezTo>
                    <a:cubicBezTo>
                      <a:pt x="539" y="12438"/>
                      <a:pt x="186" y="11609"/>
                      <a:pt x="0" y="10599"/>
                    </a:cubicBezTo>
                    <a:cubicBezTo>
                      <a:pt x="1745" y="12664"/>
                      <a:pt x="1858" y="11219"/>
                      <a:pt x="3655" y="10379"/>
                    </a:cubicBezTo>
                    <a:cubicBezTo>
                      <a:pt x="4248" y="10102"/>
                      <a:pt x="5115" y="10396"/>
                      <a:pt x="5745" y="10296"/>
                    </a:cubicBezTo>
                    <a:cubicBezTo>
                      <a:pt x="6186" y="9098"/>
                      <a:pt x="6427" y="6978"/>
                      <a:pt x="6413" y="5548"/>
                    </a:cubicBezTo>
                    <a:cubicBezTo>
                      <a:pt x="9943" y="6322"/>
                      <a:pt x="12878" y="6758"/>
                      <a:pt x="16274" y="4415"/>
                    </a:cubicBezTo>
                    <a:cubicBezTo>
                      <a:pt x="18082" y="3169"/>
                      <a:pt x="19923" y="1768"/>
                      <a:pt x="21600" y="0"/>
                    </a:cubicBez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27" name="Shape 28">
                <a:extLst>
                  <a:ext uri="{FF2B5EF4-FFF2-40B4-BE49-F238E27FC236}">
                    <a16:creationId xmlns:a16="http://schemas.microsoft.com/office/drawing/2014/main" id="{FD660295-0B62-1944-ACE0-758F260E7388}"/>
                  </a:ext>
                </a:extLst>
              </p:cNvPr>
              <p:cNvSpPr/>
              <p:nvPr/>
            </p:nvSpPr>
            <p:spPr>
              <a:xfrm>
                <a:off x="4528068" y="2022367"/>
                <a:ext cx="61070" cy="170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97" y="21600"/>
                    </a:moveTo>
                    <a:cubicBezTo>
                      <a:pt x="11884" y="21600"/>
                      <a:pt x="10487" y="20792"/>
                      <a:pt x="8947" y="19191"/>
                    </a:cubicBezTo>
                    <a:lnTo>
                      <a:pt x="0" y="9909"/>
                    </a:lnTo>
                    <a:lnTo>
                      <a:pt x="9024" y="1624"/>
                    </a:lnTo>
                    <a:cubicBezTo>
                      <a:pt x="10190" y="549"/>
                      <a:pt x="11372" y="0"/>
                      <a:pt x="12532" y="0"/>
                    </a:cubicBezTo>
                    <a:cubicBezTo>
                      <a:pt x="13692" y="0"/>
                      <a:pt x="14876" y="549"/>
                      <a:pt x="16049" y="1616"/>
                    </a:cubicBezTo>
                    <a:lnTo>
                      <a:pt x="21600" y="6685"/>
                    </a:lnTo>
                    <a:lnTo>
                      <a:pt x="16829" y="18030"/>
                    </a:lnTo>
                    <a:cubicBezTo>
                      <a:pt x="15832" y="20400"/>
                      <a:pt x="14575" y="21600"/>
                      <a:pt x="13097" y="21600"/>
                    </a:cubicBez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8" name="Shape 29">
                <a:extLst>
                  <a:ext uri="{FF2B5EF4-FFF2-40B4-BE49-F238E27FC236}">
                    <a16:creationId xmlns:a16="http://schemas.microsoft.com/office/drawing/2014/main" id="{5BE4943A-C47C-6249-A78B-092F201F1F08}"/>
                  </a:ext>
                </a:extLst>
              </p:cNvPr>
              <p:cNvSpPr/>
              <p:nvPr/>
            </p:nvSpPr>
            <p:spPr>
              <a:xfrm>
                <a:off x="4528068" y="2022367"/>
                <a:ext cx="59716" cy="1714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967" y="21600"/>
                    </a:moveTo>
                    <a:cubicBezTo>
                      <a:pt x="11745" y="21600"/>
                      <a:pt x="10323" y="20786"/>
                      <a:pt x="8748" y="19190"/>
                    </a:cubicBezTo>
                    <a:lnTo>
                      <a:pt x="0" y="10327"/>
                    </a:lnTo>
                    <a:lnTo>
                      <a:pt x="8768" y="1721"/>
                    </a:lnTo>
                    <a:cubicBezTo>
                      <a:pt x="9934" y="579"/>
                      <a:pt x="11136" y="0"/>
                      <a:pt x="12342" y="0"/>
                    </a:cubicBezTo>
                    <a:cubicBezTo>
                      <a:pt x="13531" y="0"/>
                      <a:pt x="14755" y="563"/>
                      <a:pt x="15977" y="1682"/>
                    </a:cubicBezTo>
                    <a:lnTo>
                      <a:pt x="21600" y="6791"/>
                    </a:lnTo>
                    <a:lnTo>
                      <a:pt x="16766" y="18025"/>
                    </a:lnTo>
                    <a:cubicBezTo>
                      <a:pt x="15746" y="20395"/>
                      <a:pt x="14467" y="21600"/>
                      <a:pt x="12967" y="21600"/>
                    </a:cubicBez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29" name="Shape 30">
                <a:extLst>
                  <a:ext uri="{FF2B5EF4-FFF2-40B4-BE49-F238E27FC236}">
                    <a16:creationId xmlns:a16="http://schemas.microsoft.com/office/drawing/2014/main" id="{9B907C0B-FCE7-2748-9C48-A0C3B2F69CCE}"/>
                  </a:ext>
                </a:extLst>
              </p:cNvPr>
              <p:cNvSpPr/>
              <p:nvPr/>
            </p:nvSpPr>
            <p:spPr>
              <a:xfrm>
                <a:off x="6881138" y="3968420"/>
                <a:ext cx="20633" cy="18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740"/>
                    </a:moveTo>
                    <a:cubicBezTo>
                      <a:pt x="6606" y="2862"/>
                      <a:pt x="12952" y="993"/>
                      <a:pt x="19402" y="0"/>
                    </a:cubicBezTo>
                    <a:lnTo>
                      <a:pt x="21600" y="16781"/>
                    </a:lnTo>
                    <a:cubicBezTo>
                      <a:pt x="16307" y="17701"/>
                      <a:pt x="10989" y="19278"/>
                      <a:pt x="5306" y="21600"/>
                    </a:cubicBezTo>
                    <a:lnTo>
                      <a:pt x="0" y="574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0" name="Shape 31">
                <a:extLst>
                  <a:ext uri="{FF2B5EF4-FFF2-40B4-BE49-F238E27FC236}">
                    <a16:creationId xmlns:a16="http://schemas.microsoft.com/office/drawing/2014/main" id="{A25402CC-84E9-EC44-B6D2-B22750E43DEF}"/>
                  </a:ext>
                </a:extLst>
              </p:cNvPr>
              <p:cNvSpPr/>
              <p:nvPr/>
            </p:nvSpPr>
            <p:spPr>
              <a:xfrm>
                <a:off x="6881138" y="3968420"/>
                <a:ext cx="20633" cy="18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740"/>
                    </a:moveTo>
                    <a:cubicBezTo>
                      <a:pt x="6606" y="2862"/>
                      <a:pt x="12952" y="993"/>
                      <a:pt x="19402" y="0"/>
                    </a:cubicBezTo>
                    <a:lnTo>
                      <a:pt x="21600" y="16781"/>
                    </a:lnTo>
                    <a:cubicBezTo>
                      <a:pt x="16307" y="17701"/>
                      <a:pt x="10989" y="19278"/>
                      <a:pt x="5306" y="21600"/>
                    </a:cubicBezTo>
                    <a:lnTo>
                      <a:pt x="0" y="574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1" name="Shape 32">
                <a:extLst>
                  <a:ext uri="{FF2B5EF4-FFF2-40B4-BE49-F238E27FC236}">
                    <a16:creationId xmlns:a16="http://schemas.microsoft.com/office/drawing/2014/main" id="{A88DCF63-50E5-A24E-A877-4FDB0B1589DA}"/>
                  </a:ext>
                </a:extLst>
              </p:cNvPr>
              <p:cNvSpPr/>
              <p:nvPr/>
            </p:nvSpPr>
            <p:spPr>
              <a:xfrm>
                <a:off x="6842979" y="3942981"/>
                <a:ext cx="554868" cy="5706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153" y="21600"/>
                    </a:moveTo>
                    <a:cubicBezTo>
                      <a:pt x="11720" y="21600"/>
                      <a:pt x="11292" y="21543"/>
                      <a:pt x="10880" y="21429"/>
                    </a:cubicBezTo>
                    <a:lnTo>
                      <a:pt x="10590" y="21349"/>
                    </a:lnTo>
                    <a:lnTo>
                      <a:pt x="10692" y="21074"/>
                    </a:lnTo>
                    <a:cubicBezTo>
                      <a:pt x="10830" y="20701"/>
                      <a:pt x="11108" y="20410"/>
                      <a:pt x="11376" y="20130"/>
                    </a:cubicBezTo>
                    <a:cubicBezTo>
                      <a:pt x="11430" y="20073"/>
                      <a:pt x="11485" y="20016"/>
                      <a:pt x="11538" y="19958"/>
                    </a:cubicBezTo>
                    <a:cubicBezTo>
                      <a:pt x="10658" y="18697"/>
                      <a:pt x="10452" y="18315"/>
                      <a:pt x="10637" y="16484"/>
                    </a:cubicBezTo>
                    <a:cubicBezTo>
                      <a:pt x="10663" y="16226"/>
                      <a:pt x="10698" y="15959"/>
                      <a:pt x="10733" y="15689"/>
                    </a:cubicBezTo>
                    <a:cubicBezTo>
                      <a:pt x="10879" y="14579"/>
                      <a:pt x="11030" y="13432"/>
                      <a:pt x="10586" y="12462"/>
                    </a:cubicBezTo>
                    <a:cubicBezTo>
                      <a:pt x="10099" y="11407"/>
                      <a:pt x="9375" y="10888"/>
                      <a:pt x="8608" y="10339"/>
                    </a:cubicBezTo>
                    <a:cubicBezTo>
                      <a:pt x="8068" y="9952"/>
                      <a:pt x="7509" y="9551"/>
                      <a:pt x="6992" y="8948"/>
                    </a:cubicBezTo>
                    <a:cubicBezTo>
                      <a:pt x="6617" y="8507"/>
                      <a:pt x="6138" y="7771"/>
                      <a:pt x="5582" y="6919"/>
                    </a:cubicBezTo>
                    <a:cubicBezTo>
                      <a:pt x="4277" y="4920"/>
                      <a:pt x="2306" y="1899"/>
                      <a:pt x="917" y="1886"/>
                    </a:cubicBezTo>
                    <a:lnTo>
                      <a:pt x="0" y="1878"/>
                    </a:lnTo>
                    <a:lnTo>
                      <a:pt x="764" y="1386"/>
                    </a:lnTo>
                    <a:cubicBezTo>
                      <a:pt x="1577" y="862"/>
                      <a:pt x="2356" y="596"/>
                      <a:pt x="3077" y="596"/>
                    </a:cubicBezTo>
                    <a:cubicBezTo>
                      <a:pt x="3171" y="596"/>
                      <a:pt x="3265" y="601"/>
                      <a:pt x="3359" y="610"/>
                    </a:cubicBezTo>
                    <a:cubicBezTo>
                      <a:pt x="3748" y="648"/>
                      <a:pt x="4079" y="667"/>
                      <a:pt x="4343" y="667"/>
                    </a:cubicBezTo>
                    <a:cubicBezTo>
                      <a:pt x="5028" y="667"/>
                      <a:pt x="5128" y="551"/>
                      <a:pt x="5234" y="427"/>
                    </a:cubicBezTo>
                    <a:cubicBezTo>
                      <a:pt x="5324" y="323"/>
                      <a:pt x="5447" y="179"/>
                      <a:pt x="5724" y="96"/>
                    </a:cubicBezTo>
                    <a:cubicBezTo>
                      <a:pt x="5937" y="32"/>
                      <a:pt x="6151" y="0"/>
                      <a:pt x="6359" y="0"/>
                    </a:cubicBezTo>
                    <a:cubicBezTo>
                      <a:pt x="7278" y="0"/>
                      <a:pt x="7961" y="599"/>
                      <a:pt x="8621" y="1178"/>
                    </a:cubicBezTo>
                    <a:cubicBezTo>
                      <a:pt x="9143" y="1635"/>
                      <a:pt x="9635" y="2067"/>
                      <a:pt x="10192" y="2163"/>
                    </a:cubicBezTo>
                    <a:cubicBezTo>
                      <a:pt x="10733" y="2257"/>
                      <a:pt x="11291" y="2272"/>
                      <a:pt x="11883" y="2286"/>
                    </a:cubicBezTo>
                    <a:cubicBezTo>
                      <a:pt x="13112" y="2317"/>
                      <a:pt x="14382" y="2348"/>
                      <a:pt x="15472" y="3148"/>
                    </a:cubicBezTo>
                    <a:cubicBezTo>
                      <a:pt x="16365" y="3803"/>
                      <a:pt x="16386" y="4866"/>
                      <a:pt x="16404" y="5804"/>
                    </a:cubicBezTo>
                    <a:cubicBezTo>
                      <a:pt x="16409" y="6028"/>
                      <a:pt x="16413" y="6248"/>
                      <a:pt x="16430" y="6455"/>
                    </a:cubicBezTo>
                    <a:cubicBezTo>
                      <a:pt x="16532" y="7769"/>
                      <a:pt x="16974" y="7823"/>
                      <a:pt x="18288" y="7984"/>
                    </a:cubicBezTo>
                    <a:lnTo>
                      <a:pt x="18623" y="8026"/>
                    </a:lnTo>
                    <a:lnTo>
                      <a:pt x="18548" y="8567"/>
                    </a:lnTo>
                    <a:cubicBezTo>
                      <a:pt x="18550" y="8567"/>
                      <a:pt x="18552" y="8567"/>
                      <a:pt x="18554" y="8567"/>
                    </a:cubicBezTo>
                    <a:cubicBezTo>
                      <a:pt x="18732" y="8567"/>
                      <a:pt x="18828" y="8458"/>
                      <a:pt x="18840" y="8383"/>
                    </a:cubicBezTo>
                    <a:cubicBezTo>
                      <a:pt x="18809" y="8577"/>
                      <a:pt x="18968" y="9882"/>
                      <a:pt x="19023" y="10076"/>
                    </a:cubicBezTo>
                    <a:cubicBezTo>
                      <a:pt x="19215" y="10721"/>
                      <a:pt x="19421" y="11104"/>
                      <a:pt x="19959" y="11283"/>
                    </a:cubicBezTo>
                    <a:cubicBezTo>
                      <a:pt x="19993" y="11287"/>
                      <a:pt x="20111" y="11288"/>
                      <a:pt x="20254" y="11288"/>
                    </a:cubicBezTo>
                    <a:cubicBezTo>
                      <a:pt x="20407" y="11288"/>
                      <a:pt x="20584" y="11285"/>
                      <a:pt x="20750" y="11282"/>
                    </a:cubicBezTo>
                    <a:cubicBezTo>
                      <a:pt x="20897" y="11280"/>
                      <a:pt x="21035" y="11277"/>
                      <a:pt x="21139" y="11277"/>
                    </a:cubicBezTo>
                    <a:cubicBezTo>
                      <a:pt x="21300" y="11277"/>
                      <a:pt x="21600" y="11277"/>
                      <a:pt x="21600" y="11561"/>
                    </a:cubicBezTo>
                    <a:lnTo>
                      <a:pt x="21600" y="15573"/>
                    </a:lnTo>
                    <a:cubicBezTo>
                      <a:pt x="21600" y="15573"/>
                      <a:pt x="18948" y="15124"/>
                      <a:pt x="18883" y="15114"/>
                    </a:cubicBezTo>
                    <a:cubicBezTo>
                      <a:pt x="18424" y="15038"/>
                      <a:pt x="17957" y="14973"/>
                      <a:pt x="17487" y="14907"/>
                    </a:cubicBezTo>
                    <a:cubicBezTo>
                      <a:pt x="17028" y="14843"/>
                      <a:pt x="16557" y="14777"/>
                      <a:pt x="16092" y="14701"/>
                    </a:cubicBezTo>
                    <a:cubicBezTo>
                      <a:pt x="16239" y="15294"/>
                      <a:pt x="16308" y="16139"/>
                      <a:pt x="16326" y="16376"/>
                    </a:cubicBezTo>
                    <a:cubicBezTo>
                      <a:pt x="16371" y="17142"/>
                      <a:pt x="15891" y="17799"/>
                      <a:pt x="15467" y="18379"/>
                    </a:cubicBezTo>
                    <a:cubicBezTo>
                      <a:pt x="15255" y="18670"/>
                      <a:pt x="15055" y="18945"/>
                      <a:pt x="14924" y="19217"/>
                    </a:cubicBezTo>
                    <a:cubicBezTo>
                      <a:pt x="14500" y="20091"/>
                      <a:pt x="14044" y="21034"/>
                      <a:pt x="13178" y="21484"/>
                    </a:cubicBezTo>
                    <a:lnTo>
                      <a:pt x="13143" y="21502"/>
                    </a:lnTo>
                    <a:lnTo>
                      <a:pt x="13105" y="21510"/>
                    </a:lnTo>
                    <a:cubicBezTo>
                      <a:pt x="12893" y="21555"/>
                      <a:pt x="12684" y="21575"/>
                      <a:pt x="12508" y="21588"/>
                    </a:cubicBezTo>
                    <a:cubicBezTo>
                      <a:pt x="12389" y="21596"/>
                      <a:pt x="12272" y="21600"/>
                      <a:pt x="12153" y="21600"/>
                    </a:cubicBez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32" name="Shape 33">
                <a:extLst>
                  <a:ext uri="{FF2B5EF4-FFF2-40B4-BE49-F238E27FC236}">
                    <a16:creationId xmlns:a16="http://schemas.microsoft.com/office/drawing/2014/main" id="{1291204D-2308-5A43-A295-865483ED25F6}"/>
                  </a:ext>
                </a:extLst>
              </p:cNvPr>
              <p:cNvSpPr/>
              <p:nvPr/>
            </p:nvSpPr>
            <p:spPr>
              <a:xfrm>
                <a:off x="5418419" y="3739472"/>
                <a:ext cx="846685" cy="3615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9" h="21600" extrusionOk="0">
                    <a:moveTo>
                      <a:pt x="5157" y="21600"/>
                    </a:moveTo>
                    <a:cubicBezTo>
                      <a:pt x="4776" y="21600"/>
                      <a:pt x="4427" y="21493"/>
                      <a:pt x="4026" y="21255"/>
                    </a:cubicBezTo>
                    <a:cubicBezTo>
                      <a:pt x="2544" y="20375"/>
                      <a:pt x="1235" y="18729"/>
                      <a:pt x="341" y="16619"/>
                    </a:cubicBezTo>
                    <a:cubicBezTo>
                      <a:pt x="-10" y="15790"/>
                      <a:pt x="-147" y="11878"/>
                      <a:pt x="209" y="10200"/>
                    </a:cubicBezTo>
                    <a:cubicBezTo>
                      <a:pt x="358" y="9495"/>
                      <a:pt x="580" y="9354"/>
                      <a:pt x="795" y="9216"/>
                    </a:cubicBezTo>
                    <a:cubicBezTo>
                      <a:pt x="876" y="9164"/>
                      <a:pt x="965" y="9109"/>
                      <a:pt x="1063" y="9011"/>
                    </a:cubicBezTo>
                    <a:cubicBezTo>
                      <a:pt x="1418" y="8651"/>
                      <a:pt x="1809" y="8493"/>
                      <a:pt x="2187" y="8340"/>
                    </a:cubicBezTo>
                    <a:cubicBezTo>
                      <a:pt x="2827" y="8081"/>
                      <a:pt x="3432" y="7837"/>
                      <a:pt x="3840" y="6677"/>
                    </a:cubicBezTo>
                    <a:lnTo>
                      <a:pt x="3940" y="6392"/>
                    </a:lnTo>
                    <a:cubicBezTo>
                      <a:pt x="4843" y="3814"/>
                      <a:pt x="5387" y="2258"/>
                      <a:pt x="6896" y="1300"/>
                    </a:cubicBezTo>
                    <a:lnTo>
                      <a:pt x="6920" y="1285"/>
                    </a:lnTo>
                    <a:lnTo>
                      <a:pt x="7014" y="1285"/>
                    </a:lnTo>
                    <a:lnTo>
                      <a:pt x="7069" y="1395"/>
                    </a:lnTo>
                    <a:cubicBezTo>
                      <a:pt x="7338" y="1966"/>
                      <a:pt x="7576" y="2244"/>
                      <a:pt x="7797" y="2244"/>
                    </a:cubicBezTo>
                    <a:cubicBezTo>
                      <a:pt x="7928" y="2244"/>
                      <a:pt x="8055" y="2149"/>
                      <a:pt x="8186" y="1953"/>
                    </a:cubicBezTo>
                    <a:cubicBezTo>
                      <a:pt x="8253" y="1823"/>
                      <a:pt x="8646" y="695"/>
                      <a:pt x="8761" y="341"/>
                    </a:cubicBezTo>
                    <a:lnTo>
                      <a:pt x="8761" y="0"/>
                    </a:lnTo>
                    <a:lnTo>
                      <a:pt x="8962" y="48"/>
                    </a:lnTo>
                    <a:cubicBezTo>
                      <a:pt x="9515" y="182"/>
                      <a:pt x="10368" y="2102"/>
                      <a:pt x="10828" y="3234"/>
                    </a:cubicBezTo>
                    <a:cubicBezTo>
                      <a:pt x="10905" y="3424"/>
                      <a:pt x="10962" y="3582"/>
                      <a:pt x="11007" y="3709"/>
                    </a:cubicBezTo>
                    <a:cubicBezTo>
                      <a:pt x="11041" y="3807"/>
                      <a:pt x="11080" y="3919"/>
                      <a:pt x="11096" y="3939"/>
                    </a:cubicBezTo>
                    <a:cubicBezTo>
                      <a:pt x="11150" y="3936"/>
                      <a:pt x="11283" y="3830"/>
                      <a:pt x="11438" y="3703"/>
                    </a:cubicBezTo>
                    <a:cubicBezTo>
                      <a:pt x="11574" y="3590"/>
                      <a:pt x="11706" y="3448"/>
                      <a:pt x="11837" y="3306"/>
                    </a:cubicBezTo>
                    <a:cubicBezTo>
                      <a:pt x="11993" y="3138"/>
                      <a:pt x="12154" y="2964"/>
                      <a:pt x="12325" y="2834"/>
                    </a:cubicBezTo>
                    <a:cubicBezTo>
                      <a:pt x="12675" y="2180"/>
                      <a:pt x="13038" y="1849"/>
                      <a:pt x="13407" y="1849"/>
                    </a:cubicBezTo>
                    <a:cubicBezTo>
                      <a:pt x="13672" y="1849"/>
                      <a:pt x="13932" y="2025"/>
                      <a:pt x="14180" y="2370"/>
                    </a:cubicBezTo>
                    <a:cubicBezTo>
                      <a:pt x="14529" y="2855"/>
                      <a:pt x="14690" y="3069"/>
                      <a:pt x="14853" y="3069"/>
                    </a:cubicBezTo>
                    <a:cubicBezTo>
                      <a:pt x="14987" y="3069"/>
                      <a:pt x="15151" y="2921"/>
                      <a:pt x="15437" y="2541"/>
                    </a:cubicBezTo>
                    <a:cubicBezTo>
                      <a:pt x="15858" y="1989"/>
                      <a:pt x="16300" y="1732"/>
                      <a:pt x="16828" y="1732"/>
                    </a:cubicBezTo>
                    <a:cubicBezTo>
                      <a:pt x="16966" y="1732"/>
                      <a:pt x="17106" y="1749"/>
                      <a:pt x="17251" y="1781"/>
                    </a:cubicBezTo>
                    <a:cubicBezTo>
                      <a:pt x="17936" y="1935"/>
                      <a:pt x="18466" y="2903"/>
                      <a:pt x="18979" y="3838"/>
                    </a:cubicBezTo>
                    <a:cubicBezTo>
                      <a:pt x="19283" y="4395"/>
                      <a:pt x="19571" y="4921"/>
                      <a:pt x="19886" y="5280"/>
                    </a:cubicBezTo>
                    <a:cubicBezTo>
                      <a:pt x="20333" y="5792"/>
                      <a:pt x="20829" y="6101"/>
                      <a:pt x="21297" y="6358"/>
                    </a:cubicBezTo>
                    <a:lnTo>
                      <a:pt x="21435" y="6433"/>
                    </a:lnTo>
                    <a:lnTo>
                      <a:pt x="21439" y="6766"/>
                    </a:lnTo>
                    <a:cubicBezTo>
                      <a:pt x="21453" y="8027"/>
                      <a:pt x="21076" y="8967"/>
                      <a:pt x="20743" y="9796"/>
                    </a:cubicBezTo>
                    <a:cubicBezTo>
                      <a:pt x="20642" y="10049"/>
                      <a:pt x="20541" y="10298"/>
                      <a:pt x="20455" y="10551"/>
                    </a:cubicBezTo>
                    <a:cubicBezTo>
                      <a:pt x="20325" y="10929"/>
                      <a:pt x="20206" y="11466"/>
                      <a:pt x="20080" y="12033"/>
                    </a:cubicBezTo>
                    <a:cubicBezTo>
                      <a:pt x="19863" y="13008"/>
                      <a:pt x="19639" y="14015"/>
                      <a:pt x="19300" y="14533"/>
                    </a:cubicBezTo>
                    <a:cubicBezTo>
                      <a:pt x="19147" y="14768"/>
                      <a:pt x="18977" y="14887"/>
                      <a:pt x="18794" y="14887"/>
                    </a:cubicBezTo>
                    <a:cubicBezTo>
                      <a:pt x="18350" y="14887"/>
                      <a:pt x="17918" y="14189"/>
                      <a:pt x="17571" y="13628"/>
                    </a:cubicBezTo>
                    <a:cubicBezTo>
                      <a:pt x="17517" y="13540"/>
                      <a:pt x="17464" y="13455"/>
                      <a:pt x="17413" y="13376"/>
                    </a:cubicBezTo>
                    <a:cubicBezTo>
                      <a:pt x="17157" y="12975"/>
                      <a:pt x="16868" y="12788"/>
                      <a:pt x="16505" y="12788"/>
                    </a:cubicBezTo>
                    <a:cubicBezTo>
                      <a:pt x="16249" y="12788"/>
                      <a:pt x="15990" y="12876"/>
                      <a:pt x="15714" y="12969"/>
                    </a:cubicBezTo>
                    <a:cubicBezTo>
                      <a:pt x="15435" y="13064"/>
                      <a:pt x="15147" y="13162"/>
                      <a:pt x="14859" y="13162"/>
                    </a:cubicBezTo>
                    <a:lnTo>
                      <a:pt x="14778" y="13159"/>
                    </a:lnTo>
                    <a:cubicBezTo>
                      <a:pt x="14597" y="13148"/>
                      <a:pt x="14437" y="13113"/>
                      <a:pt x="14294" y="13080"/>
                    </a:cubicBezTo>
                    <a:cubicBezTo>
                      <a:pt x="14169" y="13052"/>
                      <a:pt x="14058" y="13026"/>
                      <a:pt x="13954" y="13026"/>
                    </a:cubicBezTo>
                    <a:cubicBezTo>
                      <a:pt x="13708" y="13026"/>
                      <a:pt x="13531" y="13171"/>
                      <a:pt x="13295" y="13939"/>
                    </a:cubicBezTo>
                    <a:cubicBezTo>
                      <a:pt x="12774" y="15640"/>
                      <a:pt x="12250" y="16456"/>
                      <a:pt x="11486" y="16755"/>
                    </a:cubicBezTo>
                    <a:cubicBezTo>
                      <a:pt x="11412" y="16785"/>
                      <a:pt x="11338" y="16797"/>
                      <a:pt x="11264" y="16797"/>
                    </a:cubicBezTo>
                    <a:cubicBezTo>
                      <a:pt x="11136" y="16797"/>
                      <a:pt x="11014" y="16760"/>
                      <a:pt x="10895" y="16723"/>
                    </a:cubicBezTo>
                    <a:cubicBezTo>
                      <a:pt x="10787" y="16690"/>
                      <a:pt x="10685" y="16659"/>
                      <a:pt x="10586" y="16659"/>
                    </a:cubicBezTo>
                    <a:cubicBezTo>
                      <a:pt x="10543" y="16659"/>
                      <a:pt x="10500" y="16665"/>
                      <a:pt x="10456" y="16680"/>
                    </a:cubicBezTo>
                    <a:cubicBezTo>
                      <a:pt x="10309" y="16738"/>
                      <a:pt x="10227" y="16918"/>
                      <a:pt x="10113" y="17168"/>
                    </a:cubicBezTo>
                    <a:cubicBezTo>
                      <a:pt x="10023" y="17365"/>
                      <a:pt x="9921" y="17589"/>
                      <a:pt x="9774" y="17759"/>
                    </a:cubicBezTo>
                    <a:cubicBezTo>
                      <a:pt x="9248" y="18369"/>
                      <a:pt x="8687" y="18428"/>
                      <a:pt x="8144" y="18485"/>
                    </a:cubicBezTo>
                    <a:cubicBezTo>
                      <a:pt x="7893" y="18512"/>
                      <a:pt x="7654" y="18537"/>
                      <a:pt x="7422" y="18612"/>
                    </a:cubicBezTo>
                    <a:cubicBezTo>
                      <a:pt x="7427" y="18758"/>
                      <a:pt x="7436" y="18910"/>
                      <a:pt x="7446" y="19068"/>
                    </a:cubicBezTo>
                    <a:cubicBezTo>
                      <a:pt x="7485" y="19703"/>
                      <a:pt x="7530" y="20423"/>
                      <a:pt x="7288" y="21014"/>
                    </a:cubicBezTo>
                    <a:cubicBezTo>
                      <a:pt x="7094" y="21498"/>
                      <a:pt x="6813" y="21553"/>
                      <a:pt x="6618" y="21553"/>
                    </a:cubicBezTo>
                    <a:cubicBezTo>
                      <a:pt x="6505" y="21553"/>
                      <a:pt x="6389" y="21532"/>
                      <a:pt x="6277" y="21511"/>
                    </a:cubicBezTo>
                    <a:cubicBezTo>
                      <a:pt x="6181" y="21492"/>
                      <a:pt x="6089" y="21475"/>
                      <a:pt x="6005" y="21475"/>
                    </a:cubicBezTo>
                    <a:cubicBezTo>
                      <a:pt x="5971" y="21475"/>
                      <a:pt x="5939" y="21478"/>
                      <a:pt x="5908" y="21486"/>
                    </a:cubicBezTo>
                    <a:cubicBezTo>
                      <a:pt x="5615" y="21564"/>
                      <a:pt x="5376" y="21600"/>
                      <a:pt x="5157" y="21600"/>
                    </a:cubicBez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3" name="Shape 34">
                <a:extLst>
                  <a:ext uri="{FF2B5EF4-FFF2-40B4-BE49-F238E27FC236}">
                    <a16:creationId xmlns:a16="http://schemas.microsoft.com/office/drawing/2014/main" id="{7157021D-B877-3B42-B398-402DDD5A2606}"/>
                  </a:ext>
                </a:extLst>
              </p:cNvPr>
              <p:cNvSpPr/>
              <p:nvPr/>
            </p:nvSpPr>
            <p:spPr>
              <a:xfrm>
                <a:off x="4782453" y="4286402"/>
                <a:ext cx="138970" cy="387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583" y="19259"/>
                    </a:moveTo>
                    <a:cubicBezTo>
                      <a:pt x="11752" y="15533"/>
                      <a:pt x="5944" y="11801"/>
                      <a:pt x="137" y="7999"/>
                    </a:cubicBezTo>
                    <a:lnTo>
                      <a:pt x="0" y="7909"/>
                    </a:lnTo>
                    <a:lnTo>
                      <a:pt x="402" y="0"/>
                    </a:lnTo>
                    <a:lnTo>
                      <a:pt x="137" y="7999"/>
                    </a:lnTo>
                    <a:lnTo>
                      <a:pt x="539" y="90"/>
                    </a:lnTo>
                    <a:cubicBezTo>
                      <a:pt x="6342" y="3885"/>
                      <a:pt x="12146" y="7618"/>
                      <a:pt x="17969" y="11267"/>
                    </a:cubicBezTo>
                    <a:cubicBezTo>
                      <a:pt x="19192" y="12105"/>
                      <a:pt x="20396" y="12860"/>
                      <a:pt x="21600" y="13615"/>
                    </a:cubicBezTo>
                    <a:lnTo>
                      <a:pt x="21319" y="21600"/>
                    </a:lnTo>
                    <a:lnTo>
                      <a:pt x="17583" y="19259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4" name="Shape 35">
                <a:extLst>
                  <a:ext uri="{FF2B5EF4-FFF2-40B4-BE49-F238E27FC236}">
                    <a16:creationId xmlns:a16="http://schemas.microsoft.com/office/drawing/2014/main" id="{26A1C2AF-9794-8345-899C-FC9252A24EF0}"/>
                  </a:ext>
                </a:extLst>
              </p:cNvPr>
              <p:cNvSpPr/>
              <p:nvPr/>
            </p:nvSpPr>
            <p:spPr>
              <a:xfrm>
                <a:off x="5418419" y="3739472"/>
                <a:ext cx="846685" cy="36150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39" h="21600" extrusionOk="0">
                    <a:moveTo>
                      <a:pt x="5157" y="21600"/>
                    </a:moveTo>
                    <a:cubicBezTo>
                      <a:pt x="4776" y="21600"/>
                      <a:pt x="4427" y="21493"/>
                      <a:pt x="4026" y="21255"/>
                    </a:cubicBezTo>
                    <a:cubicBezTo>
                      <a:pt x="2544" y="20375"/>
                      <a:pt x="1235" y="18729"/>
                      <a:pt x="341" y="16619"/>
                    </a:cubicBezTo>
                    <a:cubicBezTo>
                      <a:pt x="-10" y="15790"/>
                      <a:pt x="-147" y="11878"/>
                      <a:pt x="209" y="10200"/>
                    </a:cubicBezTo>
                    <a:cubicBezTo>
                      <a:pt x="358" y="9495"/>
                      <a:pt x="580" y="9354"/>
                      <a:pt x="795" y="9216"/>
                    </a:cubicBezTo>
                    <a:cubicBezTo>
                      <a:pt x="876" y="9164"/>
                      <a:pt x="965" y="9109"/>
                      <a:pt x="1063" y="9011"/>
                    </a:cubicBezTo>
                    <a:cubicBezTo>
                      <a:pt x="1418" y="8651"/>
                      <a:pt x="1809" y="8493"/>
                      <a:pt x="2187" y="8340"/>
                    </a:cubicBezTo>
                    <a:cubicBezTo>
                      <a:pt x="2827" y="8081"/>
                      <a:pt x="3432" y="7837"/>
                      <a:pt x="3840" y="6677"/>
                    </a:cubicBezTo>
                    <a:lnTo>
                      <a:pt x="3940" y="6392"/>
                    </a:lnTo>
                    <a:cubicBezTo>
                      <a:pt x="4843" y="3814"/>
                      <a:pt x="5387" y="2258"/>
                      <a:pt x="6896" y="1300"/>
                    </a:cubicBezTo>
                    <a:lnTo>
                      <a:pt x="6920" y="1285"/>
                    </a:lnTo>
                    <a:lnTo>
                      <a:pt x="7014" y="1285"/>
                    </a:lnTo>
                    <a:lnTo>
                      <a:pt x="7069" y="1395"/>
                    </a:lnTo>
                    <a:cubicBezTo>
                      <a:pt x="7338" y="1966"/>
                      <a:pt x="7576" y="2244"/>
                      <a:pt x="7797" y="2244"/>
                    </a:cubicBezTo>
                    <a:cubicBezTo>
                      <a:pt x="7928" y="2244"/>
                      <a:pt x="8055" y="2149"/>
                      <a:pt x="8186" y="1953"/>
                    </a:cubicBezTo>
                    <a:cubicBezTo>
                      <a:pt x="8253" y="1823"/>
                      <a:pt x="8646" y="695"/>
                      <a:pt x="8761" y="341"/>
                    </a:cubicBezTo>
                    <a:lnTo>
                      <a:pt x="8761" y="0"/>
                    </a:lnTo>
                    <a:lnTo>
                      <a:pt x="8962" y="48"/>
                    </a:lnTo>
                    <a:cubicBezTo>
                      <a:pt x="9515" y="182"/>
                      <a:pt x="10368" y="2102"/>
                      <a:pt x="10828" y="3234"/>
                    </a:cubicBezTo>
                    <a:cubicBezTo>
                      <a:pt x="10905" y="3424"/>
                      <a:pt x="10962" y="3582"/>
                      <a:pt x="11007" y="3709"/>
                    </a:cubicBezTo>
                    <a:cubicBezTo>
                      <a:pt x="11041" y="3807"/>
                      <a:pt x="11080" y="3919"/>
                      <a:pt x="11096" y="3939"/>
                    </a:cubicBezTo>
                    <a:cubicBezTo>
                      <a:pt x="11150" y="3936"/>
                      <a:pt x="11283" y="3830"/>
                      <a:pt x="11438" y="3703"/>
                    </a:cubicBezTo>
                    <a:cubicBezTo>
                      <a:pt x="11574" y="3590"/>
                      <a:pt x="11706" y="3448"/>
                      <a:pt x="11837" y="3306"/>
                    </a:cubicBezTo>
                    <a:cubicBezTo>
                      <a:pt x="11993" y="3138"/>
                      <a:pt x="12154" y="2964"/>
                      <a:pt x="12325" y="2834"/>
                    </a:cubicBezTo>
                    <a:cubicBezTo>
                      <a:pt x="12675" y="2180"/>
                      <a:pt x="13038" y="1849"/>
                      <a:pt x="13407" y="1849"/>
                    </a:cubicBezTo>
                    <a:cubicBezTo>
                      <a:pt x="13672" y="1849"/>
                      <a:pt x="13932" y="2025"/>
                      <a:pt x="14180" y="2370"/>
                    </a:cubicBezTo>
                    <a:cubicBezTo>
                      <a:pt x="14529" y="2855"/>
                      <a:pt x="14690" y="3069"/>
                      <a:pt x="14853" y="3069"/>
                    </a:cubicBezTo>
                    <a:cubicBezTo>
                      <a:pt x="14987" y="3069"/>
                      <a:pt x="15151" y="2921"/>
                      <a:pt x="15437" y="2541"/>
                    </a:cubicBezTo>
                    <a:cubicBezTo>
                      <a:pt x="15858" y="1989"/>
                      <a:pt x="16300" y="1732"/>
                      <a:pt x="16828" y="1732"/>
                    </a:cubicBezTo>
                    <a:cubicBezTo>
                      <a:pt x="16966" y="1732"/>
                      <a:pt x="17106" y="1749"/>
                      <a:pt x="17251" y="1781"/>
                    </a:cubicBezTo>
                    <a:cubicBezTo>
                      <a:pt x="17936" y="1935"/>
                      <a:pt x="18466" y="2903"/>
                      <a:pt x="18979" y="3838"/>
                    </a:cubicBezTo>
                    <a:cubicBezTo>
                      <a:pt x="19283" y="4395"/>
                      <a:pt x="19571" y="4921"/>
                      <a:pt x="19886" y="5280"/>
                    </a:cubicBezTo>
                    <a:cubicBezTo>
                      <a:pt x="20333" y="5792"/>
                      <a:pt x="20829" y="6101"/>
                      <a:pt x="21297" y="6358"/>
                    </a:cubicBezTo>
                    <a:lnTo>
                      <a:pt x="21435" y="6433"/>
                    </a:lnTo>
                    <a:lnTo>
                      <a:pt x="21439" y="6766"/>
                    </a:lnTo>
                    <a:cubicBezTo>
                      <a:pt x="21453" y="8027"/>
                      <a:pt x="21076" y="8967"/>
                      <a:pt x="20743" y="9796"/>
                    </a:cubicBezTo>
                    <a:cubicBezTo>
                      <a:pt x="20642" y="10049"/>
                      <a:pt x="20541" y="10298"/>
                      <a:pt x="20455" y="10551"/>
                    </a:cubicBezTo>
                    <a:cubicBezTo>
                      <a:pt x="20325" y="10929"/>
                      <a:pt x="20206" y="11466"/>
                      <a:pt x="20080" y="12033"/>
                    </a:cubicBezTo>
                    <a:cubicBezTo>
                      <a:pt x="19863" y="13008"/>
                      <a:pt x="19639" y="14015"/>
                      <a:pt x="19300" y="14533"/>
                    </a:cubicBezTo>
                    <a:cubicBezTo>
                      <a:pt x="19147" y="14768"/>
                      <a:pt x="18977" y="14887"/>
                      <a:pt x="18794" y="14887"/>
                    </a:cubicBezTo>
                    <a:cubicBezTo>
                      <a:pt x="18350" y="14887"/>
                      <a:pt x="17918" y="14189"/>
                      <a:pt x="17571" y="13628"/>
                    </a:cubicBezTo>
                    <a:cubicBezTo>
                      <a:pt x="17517" y="13540"/>
                      <a:pt x="17464" y="13455"/>
                      <a:pt x="17413" y="13376"/>
                    </a:cubicBezTo>
                    <a:cubicBezTo>
                      <a:pt x="17157" y="12975"/>
                      <a:pt x="16868" y="12788"/>
                      <a:pt x="16505" y="12788"/>
                    </a:cubicBezTo>
                    <a:cubicBezTo>
                      <a:pt x="16249" y="12788"/>
                      <a:pt x="15990" y="12876"/>
                      <a:pt x="15714" y="12969"/>
                    </a:cubicBezTo>
                    <a:cubicBezTo>
                      <a:pt x="15435" y="13064"/>
                      <a:pt x="15147" y="13162"/>
                      <a:pt x="14859" y="13162"/>
                    </a:cubicBezTo>
                    <a:lnTo>
                      <a:pt x="14778" y="13159"/>
                    </a:lnTo>
                    <a:cubicBezTo>
                      <a:pt x="14597" y="13148"/>
                      <a:pt x="14437" y="13113"/>
                      <a:pt x="14294" y="13080"/>
                    </a:cubicBezTo>
                    <a:cubicBezTo>
                      <a:pt x="14169" y="13052"/>
                      <a:pt x="14058" y="13026"/>
                      <a:pt x="13954" y="13026"/>
                    </a:cubicBezTo>
                    <a:cubicBezTo>
                      <a:pt x="13708" y="13026"/>
                      <a:pt x="13531" y="13171"/>
                      <a:pt x="13295" y="13939"/>
                    </a:cubicBezTo>
                    <a:cubicBezTo>
                      <a:pt x="12774" y="15640"/>
                      <a:pt x="12250" y="16456"/>
                      <a:pt x="11486" y="16755"/>
                    </a:cubicBezTo>
                    <a:cubicBezTo>
                      <a:pt x="11412" y="16785"/>
                      <a:pt x="11338" y="16797"/>
                      <a:pt x="11264" y="16797"/>
                    </a:cubicBezTo>
                    <a:cubicBezTo>
                      <a:pt x="11136" y="16797"/>
                      <a:pt x="11014" y="16760"/>
                      <a:pt x="10895" y="16723"/>
                    </a:cubicBezTo>
                    <a:cubicBezTo>
                      <a:pt x="10787" y="16690"/>
                      <a:pt x="10685" y="16659"/>
                      <a:pt x="10586" y="16659"/>
                    </a:cubicBezTo>
                    <a:cubicBezTo>
                      <a:pt x="10543" y="16659"/>
                      <a:pt x="10500" y="16665"/>
                      <a:pt x="10456" y="16680"/>
                    </a:cubicBezTo>
                    <a:cubicBezTo>
                      <a:pt x="10309" y="16738"/>
                      <a:pt x="10227" y="16918"/>
                      <a:pt x="10113" y="17168"/>
                    </a:cubicBezTo>
                    <a:cubicBezTo>
                      <a:pt x="10023" y="17365"/>
                      <a:pt x="9921" y="17589"/>
                      <a:pt x="9774" y="17759"/>
                    </a:cubicBezTo>
                    <a:cubicBezTo>
                      <a:pt x="9248" y="18369"/>
                      <a:pt x="8687" y="18428"/>
                      <a:pt x="8144" y="18485"/>
                    </a:cubicBezTo>
                    <a:cubicBezTo>
                      <a:pt x="7893" y="18512"/>
                      <a:pt x="7654" y="18537"/>
                      <a:pt x="7422" y="18612"/>
                    </a:cubicBezTo>
                    <a:cubicBezTo>
                      <a:pt x="7427" y="18758"/>
                      <a:pt x="7436" y="18910"/>
                      <a:pt x="7446" y="19068"/>
                    </a:cubicBezTo>
                    <a:cubicBezTo>
                      <a:pt x="7485" y="19703"/>
                      <a:pt x="7530" y="20423"/>
                      <a:pt x="7288" y="21014"/>
                    </a:cubicBezTo>
                    <a:cubicBezTo>
                      <a:pt x="7094" y="21498"/>
                      <a:pt x="6813" y="21553"/>
                      <a:pt x="6618" y="21553"/>
                    </a:cubicBezTo>
                    <a:cubicBezTo>
                      <a:pt x="6505" y="21553"/>
                      <a:pt x="6389" y="21532"/>
                      <a:pt x="6277" y="21511"/>
                    </a:cubicBezTo>
                    <a:cubicBezTo>
                      <a:pt x="6181" y="21492"/>
                      <a:pt x="6089" y="21475"/>
                      <a:pt x="6005" y="21475"/>
                    </a:cubicBezTo>
                    <a:cubicBezTo>
                      <a:pt x="5971" y="21475"/>
                      <a:pt x="5939" y="21478"/>
                      <a:pt x="5908" y="21486"/>
                    </a:cubicBezTo>
                    <a:cubicBezTo>
                      <a:pt x="5615" y="21564"/>
                      <a:pt x="5376" y="21600"/>
                      <a:pt x="5157" y="21600"/>
                    </a:cubicBezTo>
                    <a:close/>
                  </a:path>
                </a:pathLst>
              </a:custGeom>
              <a:solidFill>
                <a:srgbClr val="C0CAD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35" name="Shape 36">
                <a:extLst>
                  <a:ext uri="{FF2B5EF4-FFF2-40B4-BE49-F238E27FC236}">
                    <a16:creationId xmlns:a16="http://schemas.microsoft.com/office/drawing/2014/main" id="{F92C333D-79AB-2540-808D-42085A7CE86E}"/>
                  </a:ext>
                </a:extLst>
              </p:cNvPr>
              <p:cNvSpPr/>
              <p:nvPr/>
            </p:nvSpPr>
            <p:spPr>
              <a:xfrm>
                <a:off x="4299121" y="3853946"/>
                <a:ext cx="1150789" cy="49318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7" h="21600" extrusionOk="0">
                    <a:moveTo>
                      <a:pt x="13996" y="21600"/>
                    </a:moveTo>
                    <a:cubicBezTo>
                      <a:pt x="13957" y="21600"/>
                      <a:pt x="13920" y="21593"/>
                      <a:pt x="13886" y="21579"/>
                    </a:cubicBezTo>
                    <a:cubicBezTo>
                      <a:pt x="12248" y="20910"/>
                      <a:pt x="10611" y="20230"/>
                      <a:pt x="8977" y="19539"/>
                    </a:cubicBezTo>
                    <a:cubicBezTo>
                      <a:pt x="8665" y="19414"/>
                      <a:pt x="8226" y="18941"/>
                      <a:pt x="7995" y="18282"/>
                    </a:cubicBezTo>
                    <a:cubicBezTo>
                      <a:pt x="7868" y="17914"/>
                      <a:pt x="7835" y="17529"/>
                      <a:pt x="7805" y="17189"/>
                    </a:cubicBezTo>
                    <a:cubicBezTo>
                      <a:pt x="7786" y="16970"/>
                      <a:pt x="7769" y="16764"/>
                      <a:pt x="7728" y="16574"/>
                    </a:cubicBezTo>
                    <a:cubicBezTo>
                      <a:pt x="7679" y="16344"/>
                      <a:pt x="7608" y="16246"/>
                      <a:pt x="7491" y="16246"/>
                    </a:cubicBezTo>
                    <a:cubicBezTo>
                      <a:pt x="7323" y="16246"/>
                      <a:pt x="7104" y="16447"/>
                      <a:pt x="6892" y="16641"/>
                    </a:cubicBezTo>
                    <a:cubicBezTo>
                      <a:pt x="6669" y="16845"/>
                      <a:pt x="6458" y="17038"/>
                      <a:pt x="6277" y="17038"/>
                    </a:cubicBezTo>
                    <a:lnTo>
                      <a:pt x="6252" y="17037"/>
                    </a:lnTo>
                    <a:cubicBezTo>
                      <a:pt x="6135" y="17023"/>
                      <a:pt x="6011" y="16977"/>
                      <a:pt x="5890" y="16932"/>
                    </a:cubicBezTo>
                    <a:cubicBezTo>
                      <a:pt x="5749" y="16880"/>
                      <a:pt x="5604" y="16825"/>
                      <a:pt x="5477" y="16825"/>
                    </a:cubicBezTo>
                    <a:cubicBezTo>
                      <a:pt x="5447" y="16825"/>
                      <a:pt x="5417" y="16828"/>
                      <a:pt x="5389" y="16835"/>
                    </a:cubicBezTo>
                    <a:cubicBezTo>
                      <a:pt x="5215" y="16880"/>
                      <a:pt x="5105" y="17143"/>
                      <a:pt x="4977" y="17447"/>
                    </a:cubicBezTo>
                    <a:cubicBezTo>
                      <a:pt x="4898" y="17634"/>
                      <a:pt x="4817" y="17827"/>
                      <a:pt x="4715" y="17983"/>
                    </a:cubicBezTo>
                    <a:cubicBezTo>
                      <a:pt x="4546" y="18244"/>
                      <a:pt x="4326" y="18383"/>
                      <a:pt x="4077" y="18383"/>
                    </a:cubicBezTo>
                    <a:cubicBezTo>
                      <a:pt x="3826" y="18383"/>
                      <a:pt x="3571" y="18235"/>
                      <a:pt x="3376" y="17977"/>
                    </a:cubicBezTo>
                    <a:cubicBezTo>
                      <a:pt x="3248" y="17807"/>
                      <a:pt x="3161" y="17511"/>
                      <a:pt x="3076" y="17225"/>
                    </a:cubicBezTo>
                    <a:cubicBezTo>
                      <a:pt x="2987" y="16923"/>
                      <a:pt x="2902" y="16638"/>
                      <a:pt x="2798" y="16599"/>
                    </a:cubicBezTo>
                    <a:cubicBezTo>
                      <a:pt x="2788" y="16596"/>
                      <a:pt x="2778" y="16594"/>
                      <a:pt x="2768" y="16594"/>
                    </a:cubicBezTo>
                    <a:cubicBezTo>
                      <a:pt x="2666" y="16594"/>
                      <a:pt x="2569" y="16793"/>
                      <a:pt x="2466" y="17004"/>
                    </a:cubicBezTo>
                    <a:cubicBezTo>
                      <a:pt x="2384" y="17173"/>
                      <a:pt x="2298" y="17347"/>
                      <a:pt x="2197" y="17451"/>
                    </a:cubicBezTo>
                    <a:cubicBezTo>
                      <a:pt x="2075" y="17575"/>
                      <a:pt x="1958" y="17635"/>
                      <a:pt x="1840" y="17635"/>
                    </a:cubicBezTo>
                    <a:cubicBezTo>
                      <a:pt x="1704" y="17635"/>
                      <a:pt x="1562" y="17557"/>
                      <a:pt x="1379" y="17382"/>
                    </a:cubicBezTo>
                    <a:cubicBezTo>
                      <a:pt x="1210" y="17222"/>
                      <a:pt x="1118" y="16944"/>
                      <a:pt x="1044" y="16721"/>
                    </a:cubicBezTo>
                    <a:cubicBezTo>
                      <a:pt x="961" y="16468"/>
                      <a:pt x="927" y="16386"/>
                      <a:pt x="850" y="16386"/>
                    </a:cubicBezTo>
                    <a:cubicBezTo>
                      <a:pt x="583" y="16386"/>
                      <a:pt x="212" y="15793"/>
                      <a:pt x="71" y="15283"/>
                    </a:cubicBezTo>
                    <a:cubicBezTo>
                      <a:pt x="-22" y="14948"/>
                      <a:pt x="-7" y="14699"/>
                      <a:pt x="21" y="14549"/>
                    </a:cubicBezTo>
                    <a:cubicBezTo>
                      <a:pt x="103" y="14130"/>
                      <a:pt x="486" y="12245"/>
                      <a:pt x="562" y="11871"/>
                    </a:cubicBezTo>
                    <a:lnTo>
                      <a:pt x="562" y="11665"/>
                    </a:lnTo>
                    <a:lnTo>
                      <a:pt x="680" y="11623"/>
                    </a:lnTo>
                    <a:cubicBezTo>
                      <a:pt x="776" y="11594"/>
                      <a:pt x="886" y="11505"/>
                      <a:pt x="1039" y="11382"/>
                    </a:cubicBezTo>
                    <a:lnTo>
                      <a:pt x="1190" y="11261"/>
                    </a:lnTo>
                    <a:lnTo>
                      <a:pt x="1247" y="11361"/>
                    </a:lnTo>
                    <a:cubicBezTo>
                      <a:pt x="1345" y="11532"/>
                      <a:pt x="1459" y="11774"/>
                      <a:pt x="1580" y="12029"/>
                    </a:cubicBezTo>
                    <a:cubicBezTo>
                      <a:pt x="1849" y="12598"/>
                      <a:pt x="2184" y="13305"/>
                      <a:pt x="2416" y="13379"/>
                    </a:cubicBezTo>
                    <a:cubicBezTo>
                      <a:pt x="2435" y="13385"/>
                      <a:pt x="2453" y="13388"/>
                      <a:pt x="2471" y="13388"/>
                    </a:cubicBezTo>
                    <a:cubicBezTo>
                      <a:pt x="2641" y="13388"/>
                      <a:pt x="2737" y="13105"/>
                      <a:pt x="2880" y="12644"/>
                    </a:cubicBezTo>
                    <a:cubicBezTo>
                      <a:pt x="3035" y="12144"/>
                      <a:pt x="3227" y="11522"/>
                      <a:pt x="3616" y="11522"/>
                    </a:cubicBezTo>
                    <a:cubicBezTo>
                      <a:pt x="3636" y="11522"/>
                      <a:pt x="3657" y="11523"/>
                      <a:pt x="3679" y="11527"/>
                    </a:cubicBezTo>
                    <a:cubicBezTo>
                      <a:pt x="3991" y="11578"/>
                      <a:pt x="4212" y="11932"/>
                      <a:pt x="4426" y="12274"/>
                    </a:cubicBezTo>
                    <a:cubicBezTo>
                      <a:pt x="4569" y="12504"/>
                      <a:pt x="4705" y="12721"/>
                      <a:pt x="4861" y="12832"/>
                    </a:cubicBezTo>
                    <a:cubicBezTo>
                      <a:pt x="4911" y="12866"/>
                      <a:pt x="4955" y="12883"/>
                      <a:pt x="4996" y="12883"/>
                    </a:cubicBezTo>
                    <a:cubicBezTo>
                      <a:pt x="5118" y="12883"/>
                      <a:pt x="5200" y="12727"/>
                      <a:pt x="5334" y="12451"/>
                    </a:cubicBezTo>
                    <a:cubicBezTo>
                      <a:pt x="5406" y="12304"/>
                      <a:pt x="5487" y="12137"/>
                      <a:pt x="5588" y="11988"/>
                    </a:cubicBezTo>
                    <a:cubicBezTo>
                      <a:pt x="5794" y="11677"/>
                      <a:pt x="7275" y="11110"/>
                      <a:pt x="7745" y="11110"/>
                    </a:cubicBezTo>
                    <a:cubicBezTo>
                      <a:pt x="7761" y="11110"/>
                      <a:pt x="7776" y="11110"/>
                      <a:pt x="7791" y="11112"/>
                    </a:cubicBezTo>
                    <a:cubicBezTo>
                      <a:pt x="7859" y="10538"/>
                      <a:pt x="8056" y="10217"/>
                      <a:pt x="8352" y="10217"/>
                    </a:cubicBezTo>
                    <a:cubicBezTo>
                      <a:pt x="8773" y="10217"/>
                      <a:pt x="9278" y="10831"/>
                      <a:pt x="9422" y="11020"/>
                    </a:cubicBezTo>
                    <a:cubicBezTo>
                      <a:pt x="9518" y="11147"/>
                      <a:pt x="9599" y="11375"/>
                      <a:pt x="9684" y="11616"/>
                    </a:cubicBezTo>
                    <a:cubicBezTo>
                      <a:pt x="9784" y="11900"/>
                      <a:pt x="9898" y="12222"/>
                      <a:pt x="9994" y="12222"/>
                    </a:cubicBezTo>
                    <a:cubicBezTo>
                      <a:pt x="10004" y="12222"/>
                      <a:pt x="10014" y="12219"/>
                      <a:pt x="10025" y="12212"/>
                    </a:cubicBezTo>
                    <a:cubicBezTo>
                      <a:pt x="10052" y="12194"/>
                      <a:pt x="10093" y="12152"/>
                      <a:pt x="10125" y="11993"/>
                    </a:cubicBezTo>
                    <a:cubicBezTo>
                      <a:pt x="10226" y="11491"/>
                      <a:pt x="10142" y="10405"/>
                      <a:pt x="10062" y="9980"/>
                    </a:cubicBezTo>
                    <a:cubicBezTo>
                      <a:pt x="9970" y="9493"/>
                      <a:pt x="9831" y="9077"/>
                      <a:pt x="9683" y="8636"/>
                    </a:cubicBezTo>
                    <a:cubicBezTo>
                      <a:pt x="9526" y="8168"/>
                      <a:pt x="9364" y="7684"/>
                      <a:pt x="9258" y="7096"/>
                    </a:cubicBezTo>
                    <a:lnTo>
                      <a:pt x="9236" y="6972"/>
                    </a:lnTo>
                    <a:lnTo>
                      <a:pt x="9260" y="6805"/>
                    </a:lnTo>
                    <a:cubicBezTo>
                      <a:pt x="9362" y="6252"/>
                      <a:pt x="10733" y="4587"/>
                      <a:pt x="10792" y="4534"/>
                    </a:cubicBezTo>
                    <a:lnTo>
                      <a:pt x="10867" y="4466"/>
                    </a:lnTo>
                    <a:cubicBezTo>
                      <a:pt x="12059" y="3406"/>
                      <a:pt x="12433" y="3026"/>
                      <a:pt x="12548" y="2890"/>
                    </a:cubicBezTo>
                    <a:lnTo>
                      <a:pt x="12548" y="2630"/>
                    </a:lnTo>
                    <a:lnTo>
                      <a:pt x="12723" y="2755"/>
                    </a:lnTo>
                    <a:cubicBezTo>
                      <a:pt x="12726" y="2757"/>
                      <a:pt x="13008" y="2956"/>
                      <a:pt x="13470" y="2956"/>
                    </a:cubicBezTo>
                    <a:cubicBezTo>
                      <a:pt x="13835" y="2956"/>
                      <a:pt x="14211" y="2835"/>
                      <a:pt x="14587" y="2597"/>
                    </a:cubicBezTo>
                    <a:cubicBezTo>
                      <a:pt x="15197" y="2212"/>
                      <a:pt x="15472" y="1490"/>
                      <a:pt x="15693" y="910"/>
                    </a:cubicBezTo>
                    <a:cubicBezTo>
                      <a:pt x="15871" y="442"/>
                      <a:pt x="16039" y="0"/>
                      <a:pt x="16318" y="0"/>
                    </a:cubicBezTo>
                    <a:cubicBezTo>
                      <a:pt x="16689" y="20"/>
                      <a:pt x="16971" y="463"/>
                      <a:pt x="17176" y="787"/>
                    </a:cubicBezTo>
                    <a:cubicBezTo>
                      <a:pt x="17256" y="913"/>
                      <a:pt x="17365" y="1084"/>
                      <a:pt x="17401" y="1086"/>
                    </a:cubicBezTo>
                    <a:cubicBezTo>
                      <a:pt x="17641" y="1086"/>
                      <a:pt x="18202" y="1086"/>
                      <a:pt x="18357" y="1871"/>
                    </a:cubicBezTo>
                    <a:cubicBezTo>
                      <a:pt x="18399" y="2080"/>
                      <a:pt x="18690" y="2336"/>
                      <a:pt x="18970" y="2336"/>
                    </a:cubicBezTo>
                    <a:cubicBezTo>
                      <a:pt x="19127" y="2336"/>
                      <a:pt x="19191" y="2253"/>
                      <a:pt x="19201" y="2223"/>
                    </a:cubicBezTo>
                    <a:cubicBezTo>
                      <a:pt x="19323" y="1871"/>
                      <a:pt x="19487" y="1685"/>
                      <a:pt x="19676" y="1685"/>
                    </a:cubicBezTo>
                    <a:cubicBezTo>
                      <a:pt x="19849" y="1685"/>
                      <a:pt x="20043" y="1844"/>
                      <a:pt x="20253" y="2155"/>
                    </a:cubicBezTo>
                    <a:cubicBezTo>
                      <a:pt x="20491" y="2512"/>
                      <a:pt x="20689" y="2586"/>
                      <a:pt x="20814" y="2586"/>
                    </a:cubicBezTo>
                    <a:cubicBezTo>
                      <a:pt x="20876" y="2586"/>
                      <a:pt x="20912" y="2567"/>
                      <a:pt x="20912" y="2567"/>
                    </a:cubicBezTo>
                    <a:lnTo>
                      <a:pt x="21051" y="2490"/>
                    </a:lnTo>
                    <a:lnTo>
                      <a:pt x="21078" y="2816"/>
                    </a:lnTo>
                    <a:lnTo>
                      <a:pt x="21134" y="3528"/>
                    </a:lnTo>
                    <a:lnTo>
                      <a:pt x="21131" y="3583"/>
                    </a:lnTo>
                    <a:cubicBezTo>
                      <a:pt x="21054" y="4905"/>
                      <a:pt x="21183" y="6448"/>
                      <a:pt x="21281" y="6677"/>
                    </a:cubicBezTo>
                    <a:cubicBezTo>
                      <a:pt x="21296" y="6713"/>
                      <a:pt x="21312" y="6746"/>
                      <a:pt x="21328" y="6778"/>
                    </a:cubicBezTo>
                    <a:lnTo>
                      <a:pt x="21401" y="6937"/>
                    </a:lnTo>
                    <a:lnTo>
                      <a:pt x="21506" y="8276"/>
                    </a:lnTo>
                    <a:lnTo>
                      <a:pt x="21506" y="8304"/>
                    </a:lnTo>
                    <a:cubicBezTo>
                      <a:pt x="21506" y="8449"/>
                      <a:pt x="21515" y="8638"/>
                      <a:pt x="21523" y="8845"/>
                    </a:cubicBezTo>
                    <a:cubicBezTo>
                      <a:pt x="21549" y="9466"/>
                      <a:pt x="21578" y="10169"/>
                      <a:pt x="21466" y="10580"/>
                    </a:cubicBezTo>
                    <a:cubicBezTo>
                      <a:pt x="21315" y="11140"/>
                      <a:pt x="21054" y="11206"/>
                      <a:pt x="20870" y="11206"/>
                    </a:cubicBezTo>
                    <a:lnTo>
                      <a:pt x="20870" y="11206"/>
                    </a:lnTo>
                    <a:cubicBezTo>
                      <a:pt x="20785" y="11206"/>
                      <a:pt x="20697" y="11190"/>
                      <a:pt x="20611" y="11175"/>
                    </a:cubicBezTo>
                    <a:cubicBezTo>
                      <a:pt x="20535" y="11161"/>
                      <a:pt x="20461" y="11147"/>
                      <a:pt x="20392" y="11147"/>
                    </a:cubicBezTo>
                    <a:cubicBezTo>
                      <a:pt x="20384" y="11147"/>
                      <a:pt x="20376" y="11147"/>
                      <a:pt x="20368" y="11147"/>
                    </a:cubicBezTo>
                    <a:cubicBezTo>
                      <a:pt x="20370" y="11291"/>
                      <a:pt x="20377" y="11445"/>
                      <a:pt x="20385" y="11605"/>
                    </a:cubicBezTo>
                    <a:cubicBezTo>
                      <a:pt x="20406" y="12044"/>
                      <a:pt x="20430" y="12543"/>
                      <a:pt x="20340" y="12981"/>
                    </a:cubicBezTo>
                    <a:cubicBezTo>
                      <a:pt x="20281" y="13269"/>
                      <a:pt x="20181" y="13429"/>
                      <a:pt x="20094" y="13571"/>
                    </a:cubicBezTo>
                    <a:cubicBezTo>
                      <a:pt x="20041" y="13655"/>
                      <a:pt x="19992" y="13735"/>
                      <a:pt x="19959" y="13830"/>
                    </a:cubicBezTo>
                    <a:cubicBezTo>
                      <a:pt x="19870" y="14080"/>
                      <a:pt x="19858" y="14658"/>
                      <a:pt x="19847" y="15217"/>
                    </a:cubicBezTo>
                    <a:cubicBezTo>
                      <a:pt x="19827" y="16165"/>
                      <a:pt x="19802" y="17452"/>
                      <a:pt x="19296" y="17600"/>
                    </a:cubicBezTo>
                    <a:cubicBezTo>
                      <a:pt x="19189" y="17831"/>
                      <a:pt x="19057" y="17952"/>
                      <a:pt x="18940" y="18061"/>
                    </a:cubicBezTo>
                    <a:cubicBezTo>
                      <a:pt x="18850" y="18144"/>
                      <a:pt x="18766" y="18223"/>
                      <a:pt x="18699" y="18340"/>
                    </a:cubicBezTo>
                    <a:cubicBezTo>
                      <a:pt x="18629" y="18464"/>
                      <a:pt x="18588" y="18574"/>
                      <a:pt x="18548" y="18681"/>
                    </a:cubicBezTo>
                    <a:cubicBezTo>
                      <a:pt x="18447" y="18951"/>
                      <a:pt x="18362" y="19138"/>
                      <a:pt x="18112" y="19259"/>
                    </a:cubicBezTo>
                    <a:cubicBezTo>
                      <a:pt x="17648" y="19483"/>
                      <a:pt x="17181" y="19525"/>
                      <a:pt x="16729" y="19565"/>
                    </a:cubicBezTo>
                    <a:cubicBezTo>
                      <a:pt x="16627" y="19574"/>
                      <a:pt x="16524" y="19583"/>
                      <a:pt x="16422" y="19594"/>
                    </a:cubicBezTo>
                    <a:cubicBezTo>
                      <a:pt x="16106" y="19627"/>
                      <a:pt x="15895" y="19876"/>
                      <a:pt x="15627" y="20191"/>
                    </a:cubicBezTo>
                    <a:cubicBezTo>
                      <a:pt x="15565" y="20264"/>
                      <a:pt x="15501" y="20340"/>
                      <a:pt x="15433" y="20416"/>
                    </a:cubicBezTo>
                    <a:lnTo>
                      <a:pt x="15384" y="20472"/>
                    </a:lnTo>
                    <a:cubicBezTo>
                      <a:pt x="15038" y="20866"/>
                      <a:pt x="14394" y="21600"/>
                      <a:pt x="13996" y="21600"/>
                    </a:cubicBezTo>
                    <a:close/>
                  </a:path>
                </a:pathLst>
              </a:custGeom>
              <a:solidFill>
                <a:srgbClr val="C0CAD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grpSp>
            <p:nvGrpSpPr>
              <p:cNvPr id="236" name="Group 39">
                <a:extLst>
                  <a:ext uri="{FF2B5EF4-FFF2-40B4-BE49-F238E27FC236}">
                    <a16:creationId xmlns:a16="http://schemas.microsoft.com/office/drawing/2014/main" id="{4E74F538-A8C7-D84D-ACDE-435836157E1F}"/>
                  </a:ext>
                </a:extLst>
              </p:cNvPr>
              <p:cNvGrpSpPr/>
              <p:nvPr/>
            </p:nvGrpSpPr>
            <p:grpSpPr>
              <a:xfrm>
                <a:off x="3879384" y="4210086"/>
                <a:ext cx="1836739" cy="1988744"/>
                <a:chOff x="0" y="0"/>
                <a:chExt cx="1836737" cy="1988742"/>
              </a:xfrm>
            </p:grpSpPr>
            <p:sp>
              <p:nvSpPr>
                <p:cNvPr id="351" name="Shape 37">
                  <a:extLst>
                    <a:ext uri="{FF2B5EF4-FFF2-40B4-BE49-F238E27FC236}">
                      <a16:creationId xmlns:a16="http://schemas.microsoft.com/office/drawing/2014/main" id="{2DCB0389-B7E4-4B4B-8D49-C969D2B1DC14}"/>
                    </a:ext>
                  </a:extLst>
                </p:cNvPr>
                <p:cNvSpPr/>
                <p:nvPr/>
              </p:nvSpPr>
              <p:spPr>
                <a:xfrm>
                  <a:off x="228946" y="1119297"/>
                  <a:ext cx="254121" cy="4394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09" h="20664" extrusionOk="0">
                      <a:moveTo>
                        <a:pt x="7304" y="2580"/>
                      </a:moveTo>
                      <a:cubicBezTo>
                        <a:pt x="9424" y="1581"/>
                        <a:pt x="12430" y="-691"/>
                        <a:pt x="15606" y="204"/>
                      </a:cubicBezTo>
                      <a:cubicBezTo>
                        <a:pt x="17940" y="863"/>
                        <a:pt x="19629" y="2763"/>
                        <a:pt x="20506" y="4054"/>
                      </a:cubicBezTo>
                      <a:cubicBezTo>
                        <a:pt x="20967" y="4732"/>
                        <a:pt x="21600" y="5718"/>
                        <a:pt x="21162" y="6446"/>
                      </a:cubicBezTo>
                      <a:cubicBezTo>
                        <a:pt x="20704" y="7208"/>
                        <a:pt x="18938" y="7695"/>
                        <a:pt x="18824" y="8587"/>
                      </a:cubicBezTo>
                      <a:cubicBezTo>
                        <a:pt x="18740" y="9234"/>
                        <a:pt x="19195" y="9155"/>
                        <a:pt x="19486" y="9620"/>
                      </a:cubicBezTo>
                      <a:cubicBezTo>
                        <a:pt x="20189" y="10748"/>
                        <a:pt x="19753" y="12260"/>
                        <a:pt x="19691" y="13562"/>
                      </a:cubicBezTo>
                      <a:cubicBezTo>
                        <a:pt x="19636" y="14698"/>
                        <a:pt x="19554" y="17575"/>
                        <a:pt x="17395" y="18234"/>
                      </a:cubicBezTo>
                      <a:cubicBezTo>
                        <a:pt x="15857" y="18704"/>
                        <a:pt x="14170" y="17348"/>
                        <a:pt x="12766" y="17292"/>
                      </a:cubicBezTo>
                      <a:cubicBezTo>
                        <a:pt x="10911" y="17219"/>
                        <a:pt x="11120" y="18129"/>
                        <a:pt x="11059" y="18868"/>
                      </a:cubicBezTo>
                      <a:cubicBezTo>
                        <a:pt x="10973" y="19918"/>
                        <a:pt x="10804" y="20316"/>
                        <a:pt x="8787" y="20615"/>
                      </a:cubicBezTo>
                      <a:cubicBezTo>
                        <a:pt x="6805" y="20909"/>
                        <a:pt x="5029" y="19803"/>
                        <a:pt x="4300" y="18916"/>
                      </a:cubicBezTo>
                      <a:cubicBezTo>
                        <a:pt x="2526" y="16756"/>
                        <a:pt x="3562" y="14058"/>
                        <a:pt x="3788" y="11784"/>
                      </a:cubicBezTo>
                      <a:cubicBezTo>
                        <a:pt x="3948" y="10174"/>
                        <a:pt x="3956" y="7737"/>
                        <a:pt x="2258" y="6356"/>
                      </a:cubicBezTo>
                      <a:cubicBezTo>
                        <a:pt x="1694" y="5898"/>
                        <a:pt x="774" y="5677"/>
                        <a:pt x="325" y="5156"/>
                      </a:cubicBezTo>
                      <a:cubicBezTo>
                        <a:pt x="35" y="4818"/>
                        <a:pt x="216" y="2559"/>
                        <a:pt x="0" y="2515"/>
                      </a:cubicBezTo>
                      <a:cubicBezTo>
                        <a:pt x="2363" y="3003"/>
                        <a:pt x="5114" y="3614"/>
                        <a:pt x="7304" y="2580"/>
                      </a:cubicBezTo>
                      <a:close/>
                    </a:path>
                  </a:pathLst>
                </a:custGeom>
                <a:solidFill>
                  <a:srgbClr val="ACB9C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52" name="Shape 38">
                  <a:extLst>
                    <a:ext uri="{FF2B5EF4-FFF2-40B4-BE49-F238E27FC236}">
                      <a16:creationId xmlns:a16="http://schemas.microsoft.com/office/drawing/2014/main" id="{75222242-C5BA-294A-851D-D402BC5E2304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836738" cy="198874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3" h="21600" extrusionOk="0">
                      <a:moveTo>
                        <a:pt x="15268" y="21600"/>
                      </a:moveTo>
                      <a:cubicBezTo>
                        <a:pt x="15216" y="21600"/>
                        <a:pt x="15158" y="21593"/>
                        <a:pt x="15097" y="21578"/>
                      </a:cubicBezTo>
                      <a:cubicBezTo>
                        <a:pt x="14745" y="21495"/>
                        <a:pt x="14498" y="21284"/>
                        <a:pt x="14260" y="21080"/>
                      </a:cubicBezTo>
                      <a:cubicBezTo>
                        <a:pt x="14028" y="20881"/>
                        <a:pt x="13808" y="20693"/>
                        <a:pt x="13499" y="20622"/>
                      </a:cubicBezTo>
                      <a:cubicBezTo>
                        <a:pt x="13116" y="20534"/>
                        <a:pt x="12706" y="20373"/>
                        <a:pt x="12313" y="20158"/>
                      </a:cubicBezTo>
                      <a:cubicBezTo>
                        <a:pt x="12169" y="20079"/>
                        <a:pt x="11990" y="20007"/>
                        <a:pt x="11801" y="19932"/>
                      </a:cubicBezTo>
                      <a:cubicBezTo>
                        <a:pt x="11360" y="19755"/>
                        <a:pt x="10859" y="19555"/>
                        <a:pt x="10652" y="19183"/>
                      </a:cubicBezTo>
                      <a:cubicBezTo>
                        <a:pt x="10544" y="18988"/>
                        <a:pt x="10526" y="18815"/>
                        <a:pt x="10599" y="18670"/>
                      </a:cubicBezTo>
                      <a:cubicBezTo>
                        <a:pt x="10687" y="18492"/>
                        <a:pt x="10908" y="18363"/>
                        <a:pt x="11254" y="18286"/>
                      </a:cubicBezTo>
                      <a:cubicBezTo>
                        <a:pt x="11352" y="18264"/>
                        <a:pt x="11451" y="18253"/>
                        <a:pt x="11548" y="18253"/>
                      </a:cubicBezTo>
                      <a:cubicBezTo>
                        <a:pt x="11857" y="18253"/>
                        <a:pt x="12120" y="18361"/>
                        <a:pt x="12398" y="18476"/>
                      </a:cubicBezTo>
                      <a:cubicBezTo>
                        <a:pt x="12479" y="18509"/>
                        <a:pt x="12562" y="18543"/>
                        <a:pt x="12648" y="18575"/>
                      </a:cubicBezTo>
                      <a:cubicBezTo>
                        <a:pt x="12857" y="18653"/>
                        <a:pt x="13285" y="18653"/>
                        <a:pt x="13468" y="18653"/>
                      </a:cubicBezTo>
                      <a:lnTo>
                        <a:pt x="13742" y="18653"/>
                      </a:lnTo>
                      <a:cubicBezTo>
                        <a:pt x="13954" y="18653"/>
                        <a:pt x="14117" y="18630"/>
                        <a:pt x="14255" y="18581"/>
                      </a:cubicBezTo>
                      <a:cubicBezTo>
                        <a:pt x="14316" y="18559"/>
                        <a:pt x="14367" y="18530"/>
                        <a:pt x="14420" y="18501"/>
                      </a:cubicBezTo>
                      <a:cubicBezTo>
                        <a:pt x="14515" y="18448"/>
                        <a:pt x="14613" y="18393"/>
                        <a:pt x="14759" y="18386"/>
                      </a:cubicBezTo>
                      <a:lnTo>
                        <a:pt x="14784" y="18386"/>
                      </a:lnTo>
                      <a:cubicBezTo>
                        <a:pt x="14832" y="18386"/>
                        <a:pt x="14894" y="18391"/>
                        <a:pt x="14961" y="18398"/>
                      </a:cubicBezTo>
                      <a:cubicBezTo>
                        <a:pt x="15034" y="18406"/>
                        <a:pt x="15109" y="18413"/>
                        <a:pt x="15175" y="18413"/>
                      </a:cubicBezTo>
                      <a:cubicBezTo>
                        <a:pt x="15253" y="18413"/>
                        <a:pt x="15281" y="18402"/>
                        <a:pt x="15290" y="18397"/>
                      </a:cubicBezTo>
                      <a:cubicBezTo>
                        <a:pt x="15292" y="18395"/>
                        <a:pt x="15696" y="18142"/>
                        <a:pt x="15838" y="18078"/>
                      </a:cubicBezTo>
                      <a:lnTo>
                        <a:pt x="15837" y="18075"/>
                      </a:lnTo>
                      <a:cubicBezTo>
                        <a:pt x="15865" y="18058"/>
                        <a:pt x="15903" y="18050"/>
                        <a:pt x="15951" y="18050"/>
                      </a:cubicBezTo>
                      <a:cubicBezTo>
                        <a:pt x="16016" y="18050"/>
                        <a:pt x="16096" y="18065"/>
                        <a:pt x="16167" y="18078"/>
                      </a:cubicBezTo>
                      <a:cubicBezTo>
                        <a:pt x="16213" y="18087"/>
                        <a:pt x="16266" y="18098"/>
                        <a:pt x="16290" y="18098"/>
                      </a:cubicBezTo>
                      <a:cubicBezTo>
                        <a:pt x="16663" y="18080"/>
                        <a:pt x="16695" y="17950"/>
                        <a:pt x="16752" y="17714"/>
                      </a:cubicBezTo>
                      <a:cubicBezTo>
                        <a:pt x="16777" y="17611"/>
                        <a:pt x="16805" y="17494"/>
                        <a:pt x="16869" y="17373"/>
                      </a:cubicBezTo>
                      <a:cubicBezTo>
                        <a:pt x="16934" y="17250"/>
                        <a:pt x="17043" y="17195"/>
                        <a:pt x="17140" y="17147"/>
                      </a:cubicBezTo>
                      <a:cubicBezTo>
                        <a:pt x="17213" y="17110"/>
                        <a:pt x="17276" y="17078"/>
                        <a:pt x="17320" y="17020"/>
                      </a:cubicBezTo>
                      <a:cubicBezTo>
                        <a:pt x="17407" y="16906"/>
                        <a:pt x="17355" y="16804"/>
                        <a:pt x="17263" y="16648"/>
                      </a:cubicBezTo>
                      <a:cubicBezTo>
                        <a:pt x="17237" y="16604"/>
                        <a:pt x="17212" y="16559"/>
                        <a:pt x="17191" y="16515"/>
                      </a:cubicBezTo>
                      <a:cubicBezTo>
                        <a:pt x="17134" y="16393"/>
                        <a:pt x="17112" y="16273"/>
                        <a:pt x="17090" y="16156"/>
                      </a:cubicBezTo>
                      <a:cubicBezTo>
                        <a:pt x="17074" y="16075"/>
                        <a:pt x="17060" y="15998"/>
                        <a:pt x="17035" y="15920"/>
                      </a:cubicBezTo>
                      <a:cubicBezTo>
                        <a:pt x="16950" y="15655"/>
                        <a:pt x="16787" y="15409"/>
                        <a:pt x="16629" y="15170"/>
                      </a:cubicBezTo>
                      <a:cubicBezTo>
                        <a:pt x="16505" y="14983"/>
                        <a:pt x="16377" y="14790"/>
                        <a:pt x="16284" y="14585"/>
                      </a:cubicBezTo>
                      <a:cubicBezTo>
                        <a:pt x="16221" y="14558"/>
                        <a:pt x="15996" y="14520"/>
                        <a:pt x="15897" y="14503"/>
                      </a:cubicBezTo>
                      <a:cubicBezTo>
                        <a:pt x="15833" y="14492"/>
                        <a:pt x="15782" y="14483"/>
                        <a:pt x="15759" y="14477"/>
                      </a:cubicBezTo>
                      <a:lnTo>
                        <a:pt x="15665" y="14454"/>
                      </a:lnTo>
                      <a:cubicBezTo>
                        <a:pt x="15460" y="14406"/>
                        <a:pt x="15228" y="14351"/>
                        <a:pt x="15073" y="14205"/>
                      </a:cubicBezTo>
                      <a:cubicBezTo>
                        <a:pt x="14960" y="14100"/>
                        <a:pt x="14971" y="13988"/>
                        <a:pt x="14979" y="13898"/>
                      </a:cubicBezTo>
                      <a:cubicBezTo>
                        <a:pt x="14984" y="13850"/>
                        <a:pt x="14988" y="13805"/>
                        <a:pt x="14978" y="13758"/>
                      </a:cubicBezTo>
                      <a:cubicBezTo>
                        <a:pt x="14899" y="13386"/>
                        <a:pt x="14672" y="13364"/>
                        <a:pt x="14358" y="13333"/>
                      </a:cubicBezTo>
                      <a:cubicBezTo>
                        <a:pt x="14192" y="13317"/>
                        <a:pt x="14004" y="13298"/>
                        <a:pt x="13830" y="13217"/>
                      </a:cubicBezTo>
                      <a:cubicBezTo>
                        <a:pt x="13552" y="13088"/>
                        <a:pt x="13344" y="12905"/>
                        <a:pt x="13228" y="12689"/>
                      </a:cubicBezTo>
                      <a:cubicBezTo>
                        <a:pt x="13196" y="12628"/>
                        <a:pt x="13171" y="12571"/>
                        <a:pt x="13147" y="12517"/>
                      </a:cubicBezTo>
                      <a:cubicBezTo>
                        <a:pt x="13069" y="12342"/>
                        <a:pt x="13017" y="12226"/>
                        <a:pt x="12798" y="12128"/>
                      </a:cubicBezTo>
                      <a:cubicBezTo>
                        <a:pt x="12572" y="12026"/>
                        <a:pt x="12297" y="12026"/>
                        <a:pt x="12032" y="12025"/>
                      </a:cubicBezTo>
                      <a:lnTo>
                        <a:pt x="11941" y="12025"/>
                      </a:lnTo>
                      <a:cubicBezTo>
                        <a:pt x="11707" y="12022"/>
                        <a:pt x="11505" y="12020"/>
                        <a:pt x="11310" y="11890"/>
                      </a:cubicBezTo>
                      <a:lnTo>
                        <a:pt x="11237" y="11842"/>
                      </a:lnTo>
                      <a:cubicBezTo>
                        <a:pt x="11086" y="11741"/>
                        <a:pt x="10967" y="11662"/>
                        <a:pt x="10777" y="11586"/>
                      </a:cubicBezTo>
                      <a:cubicBezTo>
                        <a:pt x="10552" y="11496"/>
                        <a:pt x="10388" y="11300"/>
                        <a:pt x="10243" y="11127"/>
                      </a:cubicBezTo>
                      <a:lnTo>
                        <a:pt x="10209" y="11087"/>
                      </a:lnTo>
                      <a:cubicBezTo>
                        <a:pt x="9909" y="10730"/>
                        <a:pt x="9537" y="10364"/>
                        <a:pt x="9162" y="10057"/>
                      </a:cubicBezTo>
                      <a:cubicBezTo>
                        <a:pt x="8890" y="9835"/>
                        <a:pt x="8602" y="9637"/>
                        <a:pt x="8324" y="9445"/>
                      </a:cubicBezTo>
                      <a:cubicBezTo>
                        <a:pt x="8136" y="9316"/>
                        <a:pt x="7941" y="9182"/>
                        <a:pt x="7751" y="9040"/>
                      </a:cubicBezTo>
                      <a:cubicBezTo>
                        <a:pt x="7685" y="8991"/>
                        <a:pt x="7608" y="8943"/>
                        <a:pt x="7525" y="8892"/>
                      </a:cubicBezTo>
                      <a:cubicBezTo>
                        <a:pt x="7359" y="8789"/>
                        <a:pt x="7187" y="8683"/>
                        <a:pt x="7076" y="8545"/>
                      </a:cubicBezTo>
                      <a:cubicBezTo>
                        <a:pt x="6946" y="8386"/>
                        <a:pt x="6866" y="8193"/>
                        <a:pt x="6788" y="8006"/>
                      </a:cubicBezTo>
                      <a:cubicBezTo>
                        <a:pt x="6727" y="7857"/>
                        <a:pt x="6669" y="7717"/>
                        <a:pt x="6588" y="7594"/>
                      </a:cubicBezTo>
                      <a:cubicBezTo>
                        <a:pt x="6375" y="7267"/>
                        <a:pt x="6352" y="6833"/>
                        <a:pt x="6352" y="6661"/>
                      </a:cubicBezTo>
                      <a:cubicBezTo>
                        <a:pt x="6352" y="6500"/>
                        <a:pt x="6089" y="6330"/>
                        <a:pt x="5996" y="6284"/>
                      </a:cubicBezTo>
                      <a:lnTo>
                        <a:pt x="4983" y="5849"/>
                      </a:lnTo>
                      <a:cubicBezTo>
                        <a:pt x="4893" y="5811"/>
                        <a:pt x="4802" y="5767"/>
                        <a:pt x="4710" y="5722"/>
                      </a:cubicBezTo>
                      <a:cubicBezTo>
                        <a:pt x="4449" y="5595"/>
                        <a:pt x="4180" y="5464"/>
                        <a:pt x="3897" y="5453"/>
                      </a:cubicBezTo>
                      <a:lnTo>
                        <a:pt x="3873" y="5453"/>
                      </a:lnTo>
                      <a:cubicBezTo>
                        <a:pt x="3459" y="5453"/>
                        <a:pt x="3142" y="5896"/>
                        <a:pt x="2940" y="6230"/>
                      </a:cubicBezTo>
                      <a:cubicBezTo>
                        <a:pt x="2683" y="6651"/>
                        <a:pt x="2226" y="6740"/>
                        <a:pt x="1887" y="6740"/>
                      </a:cubicBezTo>
                      <a:cubicBezTo>
                        <a:pt x="1648" y="6740"/>
                        <a:pt x="1472" y="6696"/>
                        <a:pt x="1470" y="6695"/>
                      </a:cubicBezTo>
                      <a:lnTo>
                        <a:pt x="1316" y="6656"/>
                      </a:lnTo>
                      <a:lnTo>
                        <a:pt x="1438" y="6560"/>
                      </a:lnTo>
                      <a:cubicBezTo>
                        <a:pt x="1661" y="6386"/>
                        <a:pt x="1789" y="6257"/>
                        <a:pt x="1818" y="6177"/>
                      </a:cubicBezTo>
                      <a:cubicBezTo>
                        <a:pt x="1820" y="6158"/>
                        <a:pt x="1798" y="6058"/>
                        <a:pt x="1785" y="5999"/>
                      </a:cubicBezTo>
                      <a:cubicBezTo>
                        <a:pt x="1780" y="5975"/>
                        <a:pt x="1776" y="5953"/>
                        <a:pt x="1772" y="5934"/>
                      </a:cubicBezTo>
                      <a:cubicBezTo>
                        <a:pt x="1685" y="5970"/>
                        <a:pt x="1590" y="5988"/>
                        <a:pt x="1487" y="5988"/>
                      </a:cubicBezTo>
                      <a:cubicBezTo>
                        <a:pt x="1227" y="5988"/>
                        <a:pt x="959" y="5871"/>
                        <a:pt x="743" y="5777"/>
                      </a:cubicBezTo>
                      <a:cubicBezTo>
                        <a:pt x="547" y="5692"/>
                        <a:pt x="428" y="5576"/>
                        <a:pt x="390" y="5435"/>
                      </a:cubicBezTo>
                      <a:cubicBezTo>
                        <a:pt x="350" y="5287"/>
                        <a:pt x="404" y="5120"/>
                        <a:pt x="549" y="4941"/>
                      </a:cubicBezTo>
                      <a:cubicBezTo>
                        <a:pt x="646" y="4822"/>
                        <a:pt x="686" y="4728"/>
                        <a:pt x="668" y="4661"/>
                      </a:cubicBezTo>
                      <a:cubicBezTo>
                        <a:pt x="641" y="4562"/>
                        <a:pt x="475" y="4492"/>
                        <a:pt x="301" y="4417"/>
                      </a:cubicBezTo>
                      <a:cubicBezTo>
                        <a:pt x="216" y="4380"/>
                        <a:pt x="128" y="4343"/>
                        <a:pt x="43" y="4298"/>
                      </a:cubicBezTo>
                      <a:lnTo>
                        <a:pt x="0" y="4275"/>
                      </a:lnTo>
                      <a:lnTo>
                        <a:pt x="1" y="4228"/>
                      </a:lnTo>
                      <a:cubicBezTo>
                        <a:pt x="7" y="3959"/>
                        <a:pt x="265" y="3834"/>
                        <a:pt x="492" y="3723"/>
                      </a:cubicBezTo>
                      <a:cubicBezTo>
                        <a:pt x="777" y="3585"/>
                        <a:pt x="885" y="3511"/>
                        <a:pt x="801" y="3334"/>
                      </a:cubicBezTo>
                      <a:cubicBezTo>
                        <a:pt x="751" y="3231"/>
                        <a:pt x="576" y="3096"/>
                        <a:pt x="460" y="3007"/>
                      </a:cubicBezTo>
                      <a:lnTo>
                        <a:pt x="391" y="2953"/>
                      </a:lnTo>
                      <a:cubicBezTo>
                        <a:pt x="370" y="2937"/>
                        <a:pt x="346" y="2924"/>
                        <a:pt x="321" y="2911"/>
                      </a:cubicBezTo>
                      <a:cubicBezTo>
                        <a:pt x="242" y="2868"/>
                        <a:pt x="122" y="2803"/>
                        <a:pt x="149" y="2647"/>
                      </a:cubicBezTo>
                      <a:cubicBezTo>
                        <a:pt x="177" y="2485"/>
                        <a:pt x="314" y="2442"/>
                        <a:pt x="414" y="2411"/>
                      </a:cubicBezTo>
                      <a:cubicBezTo>
                        <a:pt x="469" y="2394"/>
                        <a:pt x="521" y="2378"/>
                        <a:pt x="553" y="2347"/>
                      </a:cubicBezTo>
                      <a:lnTo>
                        <a:pt x="578" y="2324"/>
                      </a:lnTo>
                      <a:lnTo>
                        <a:pt x="946" y="2323"/>
                      </a:lnTo>
                      <a:cubicBezTo>
                        <a:pt x="1303" y="2323"/>
                        <a:pt x="1382" y="2327"/>
                        <a:pt x="1411" y="2330"/>
                      </a:cubicBezTo>
                      <a:cubicBezTo>
                        <a:pt x="1411" y="2330"/>
                        <a:pt x="1411" y="2330"/>
                        <a:pt x="1411" y="2330"/>
                      </a:cubicBezTo>
                      <a:cubicBezTo>
                        <a:pt x="1442" y="2330"/>
                        <a:pt x="1473" y="2279"/>
                        <a:pt x="1500" y="2233"/>
                      </a:cubicBezTo>
                      <a:cubicBezTo>
                        <a:pt x="1537" y="2173"/>
                        <a:pt x="1578" y="2104"/>
                        <a:pt x="1656" y="2086"/>
                      </a:cubicBezTo>
                      <a:cubicBezTo>
                        <a:pt x="1670" y="2083"/>
                        <a:pt x="1683" y="2081"/>
                        <a:pt x="1696" y="2081"/>
                      </a:cubicBezTo>
                      <a:cubicBezTo>
                        <a:pt x="1784" y="2081"/>
                        <a:pt x="1861" y="2142"/>
                        <a:pt x="1950" y="2212"/>
                      </a:cubicBezTo>
                      <a:cubicBezTo>
                        <a:pt x="2003" y="2254"/>
                        <a:pt x="2058" y="2297"/>
                        <a:pt x="2119" y="2331"/>
                      </a:cubicBezTo>
                      <a:cubicBezTo>
                        <a:pt x="2228" y="2329"/>
                        <a:pt x="2615" y="1825"/>
                        <a:pt x="2664" y="1573"/>
                      </a:cubicBezTo>
                      <a:cubicBezTo>
                        <a:pt x="2702" y="1385"/>
                        <a:pt x="2932" y="1143"/>
                        <a:pt x="3126" y="1143"/>
                      </a:cubicBezTo>
                      <a:cubicBezTo>
                        <a:pt x="3174" y="1143"/>
                        <a:pt x="3332" y="1162"/>
                        <a:pt x="3332" y="1406"/>
                      </a:cubicBezTo>
                      <a:cubicBezTo>
                        <a:pt x="3332" y="1753"/>
                        <a:pt x="3734" y="1951"/>
                        <a:pt x="3837" y="1970"/>
                      </a:cubicBezTo>
                      <a:cubicBezTo>
                        <a:pt x="3940" y="1990"/>
                        <a:pt x="3996" y="2089"/>
                        <a:pt x="4045" y="2176"/>
                      </a:cubicBezTo>
                      <a:cubicBezTo>
                        <a:pt x="4061" y="2205"/>
                        <a:pt x="4088" y="2253"/>
                        <a:pt x="4105" y="2269"/>
                      </a:cubicBezTo>
                      <a:cubicBezTo>
                        <a:pt x="4145" y="2271"/>
                        <a:pt x="4186" y="2283"/>
                        <a:pt x="4225" y="2295"/>
                      </a:cubicBezTo>
                      <a:cubicBezTo>
                        <a:pt x="4223" y="2160"/>
                        <a:pt x="4308" y="1985"/>
                        <a:pt x="4403" y="1801"/>
                      </a:cubicBezTo>
                      <a:lnTo>
                        <a:pt x="4416" y="1776"/>
                      </a:lnTo>
                      <a:cubicBezTo>
                        <a:pt x="4464" y="1681"/>
                        <a:pt x="4552" y="1652"/>
                        <a:pt x="4611" y="1633"/>
                      </a:cubicBezTo>
                      <a:cubicBezTo>
                        <a:pt x="4673" y="1612"/>
                        <a:pt x="4681" y="1610"/>
                        <a:pt x="4681" y="1564"/>
                      </a:cubicBezTo>
                      <a:cubicBezTo>
                        <a:pt x="4681" y="1407"/>
                        <a:pt x="4744" y="1159"/>
                        <a:pt x="4913" y="1159"/>
                      </a:cubicBezTo>
                      <a:cubicBezTo>
                        <a:pt x="4976" y="1159"/>
                        <a:pt x="5034" y="1195"/>
                        <a:pt x="5086" y="1267"/>
                      </a:cubicBezTo>
                      <a:cubicBezTo>
                        <a:pt x="5192" y="1414"/>
                        <a:pt x="5327" y="1495"/>
                        <a:pt x="5381" y="1504"/>
                      </a:cubicBezTo>
                      <a:cubicBezTo>
                        <a:pt x="5432" y="1447"/>
                        <a:pt x="5526" y="1395"/>
                        <a:pt x="5639" y="1395"/>
                      </a:cubicBezTo>
                      <a:cubicBezTo>
                        <a:pt x="5720" y="1395"/>
                        <a:pt x="5845" y="1423"/>
                        <a:pt x="5976" y="1557"/>
                      </a:cubicBezTo>
                      <a:cubicBezTo>
                        <a:pt x="6109" y="1694"/>
                        <a:pt x="6193" y="1731"/>
                        <a:pt x="6221" y="1731"/>
                      </a:cubicBezTo>
                      <a:cubicBezTo>
                        <a:pt x="6222" y="1729"/>
                        <a:pt x="6240" y="1704"/>
                        <a:pt x="6235" y="1613"/>
                      </a:cubicBezTo>
                      <a:cubicBezTo>
                        <a:pt x="6230" y="1521"/>
                        <a:pt x="6209" y="1440"/>
                        <a:pt x="6189" y="1362"/>
                      </a:cubicBezTo>
                      <a:cubicBezTo>
                        <a:pt x="6146" y="1195"/>
                        <a:pt x="6106" y="1037"/>
                        <a:pt x="6254" y="869"/>
                      </a:cubicBezTo>
                      <a:cubicBezTo>
                        <a:pt x="6321" y="793"/>
                        <a:pt x="6397" y="777"/>
                        <a:pt x="6450" y="777"/>
                      </a:cubicBezTo>
                      <a:cubicBezTo>
                        <a:pt x="6532" y="777"/>
                        <a:pt x="6611" y="816"/>
                        <a:pt x="6677" y="864"/>
                      </a:cubicBezTo>
                      <a:lnTo>
                        <a:pt x="6608" y="74"/>
                      </a:lnTo>
                      <a:lnTo>
                        <a:pt x="6714" y="90"/>
                      </a:lnTo>
                      <a:cubicBezTo>
                        <a:pt x="6852" y="110"/>
                        <a:pt x="6931" y="216"/>
                        <a:pt x="7002" y="310"/>
                      </a:cubicBezTo>
                      <a:cubicBezTo>
                        <a:pt x="7046" y="369"/>
                        <a:pt x="7088" y="425"/>
                        <a:pt x="7135" y="450"/>
                      </a:cubicBezTo>
                      <a:cubicBezTo>
                        <a:pt x="7232" y="501"/>
                        <a:pt x="7362" y="530"/>
                        <a:pt x="7491" y="530"/>
                      </a:cubicBezTo>
                      <a:cubicBezTo>
                        <a:pt x="7612" y="530"/>
                        <a:pt x="7721" y="504"/>
                        <a:pt x="7798" y="457"/>
                      </a:cubicBezTo>
                      <a:cubicBezTo>
                        <a:pt x="7847" y="427"/>
                        <a:pt x="7890" y="387"/>
                        <a:pt x="7935" y="345"/>
                      </a:cubicBezTo>
                      <a:cubicBezTo>
                        <a:pt x="8025" y="260"/>
                        <a:pt x="8127" y="164"/>
                        <a:pt x="8296" y="147"/>
                      </a:cubicBezTo>
                      <a:cubicBezTo>
                        <a:pt x="8320" y="145"/>
                        <a:pt x="8345" y="144"/>
                        <a:pt x="8370" y="144"/>
                      </a:cubicBezTo>
                      <a:cubicBezTo>
                        <a:pt x="8463" y="144"/>
                        <a:pt x="8561" y="158"/>
                        <a:pt x="8656" y="172"/>
                      </a:cubicBezTo>
                      <a:cubicBezTo>
                        <a:pt x="8731" y="183"/>
                        <a:pt x="8801" y="193"/>
                        <a:pt x="8865" y="196"/>
                      </a:cubicBezTo>
                      <a:cubicBezTo>
                        <a:pt x="8865" y="196"/>
                        <a:pt x="8865" y="196"/>
                        <a:pt x="8865" y="196"/>
                      </a:cubicBezTo>
                      <a:cubicBezTo>
                        <a:pt x="8954" y="196"/>
                        <a:pt x="9077" y="152"/>
                        <a:pt x="9196" y="109"/>
                      </a:cubicBezTo>
                      <a:cubicBezTo>
                        <a:pt x="9344" y="55"/>
                        <a:pt x="9497" y="0"/>
                        <a:pt x="9634" y="0"/>
                      </a:cubicBezTo>
                      <a:cubicBezTo>
                        <a:pt x="9771" y="0"/>
                        <a:pt x="9875" y="58"/>
                        <a:pt x="9935" y="168"/>
                      </a:cubicBezTo>
                      <a:cubicBezTo>
                        <a:pt x="9971" y="234"/>
                        <a:pt x="9985" y="298"/>
                        <a:pt x="9998" y="360"/>
                      </a:cubicBezTo>
                      <a:cubicBezTo>
                        <a:pt x="10015" y="436"/>
                        <a:pt x="10029" y="502"/>
                        <a:pt x="10082" y="563"/>
                      </a:cubicBezTo>
                      <a:cubicBezTo>
                        <a:pt x="10195" y="690"/>
                        <a:pt x="10433" y="793"/>
                        <a:pt x="10597" y="819"/>
                      </a:cubicBezTo>
                      <a:cubicBezTo>
                        <a:pt x="11135" y="909"/>
                        <a:pt x="11671" y="998"/>
                        <a:pt x="12210" y="1086"/>
                      </a:cubicBezTo>
                      <a:lnTo>
                        <a:pt x="12258" y="1094"/>
                      </a:lnTo>
                      <a:lnTo>
                        <a:pt x="12274" y="1136"/>
                      </a:lnTo>
                      <a:cubicBezTo>
                        <a:pt x="12293" y="1182"/>
                        <a:pt x="12319" y="1233"/>
                        <a:pt x="12345" y="1285"/>
                      </a:cubicBezTo>
                      <a:cubicBezTo>
                        <a:pt x="12404" y="1400"/>
                        <a:pt x="12465" y="1519"/>
                        <a:pt x="12475" y="1635"/>
                      </a:cubicBezTo>
                      <a:cubicBezTo>
                        <a:pt x="12487" y="1761"/>
                        <a:pt x="12436" y="1869"/>
                        <a:pt x="12391" y="1964"/>
                      </a:cubicBezTo>
                      <a:cubicBezTo>
                        <a:pt x="12350" y="2050"/>
                        <a:pt x="12312" y="2131"/>
                        <a:pt x="12320" y="2219"/>
                      </a:cubicBezTo>
                      <a:cubicBezTo>
                        <a:pt x="12324" y="2268"/>
                        <a:pt x="12329" y="2311"/>
                        <a:pt x="12334" y="2349"/>
                      </a:cubicBezTo>
                      <a:cubicBezTo>
                        <a:pt x="12354" y="2505"/>
                        <a:pt x="12368" y="2617"/>
                        <a:pt x="12267" y="2834"/>
                      </a:cubicBezTo>
                      <a:lnTo>
                        <a:pt x="12249" y="2872"/>
                      </a:lnTo>
                      <a:lnTo>
                        <a:pt x="12204" y="2880"/>
                      </a:lnTo>
                      <a:cubicBezTo>
                        <a:pt x="12176" y="2884"/>
                        <a:pt x="12149" y="2886"/>
                        <a:pt x="12122" y="2886"/>
                      </a:cubicBezTo>
                      <a:cubicBezTo>
                        <a:pt x="12051" y="2886"/>
                        <a:pt x="11986" y="2873"/>
                        <a:pt x="11923" y="2860"/>
                      </a:cubicBezTo>
                      <a:cubicBezTo>
                        <a:pt x="11863" y="2848"/>
                        <a:pt x="11807" y="2836"/>
                        <a:pt x="11751" y="2836"/>
                      </a:cubicBezTo>
                      <a:cubicBezTo>
                        <a:pt x="11739" y="2836"/>
                        <a:pt x="11727" y="2837"/>
                        <a:pt x="11715" y="2838"/>
                      </a:cubicBezTo>
                      <a:cubicBezTo>
                        <a:pt x="11582" y="2850"/>
                        <a:pt x="11567" y="2872"/>
                        <a:pt x="11531" y="2925"/>
                      </a:cubicBezTo>
                      <a:cubicBezTo>
                        <a:pt x="11506" y="2962"/>
                        <a:pt x="11475" y="3007"/>
                        <a:pt x="11413" y="3057"/>
                      </a:cubicBezTo>
                      <a:cubicBezTo>
                        <a:pt x="11210" y="3221"/>
                        <a:pt x="10974" y="3251"/>
                        <a:pt x="10747" y="3281"/>
                      </a:cubicBezTo>
                      <a:cubicBezTo>
                        <a:pt x="10652" y="3293"/>
                        <a:pt x="10554" y="3306"/>
                        <a:pt x="10461" y="3329"/>
                      </a:cubicBezTo>
                      <a:cubicBezTo>
                        <a:pt x="10289" y="3372"/>
                        <a:pt x="10174" y="3453"/>
                        <a:pt x="10129" y="3561"/>
                      </a:cubicBezTo>
                      <a:cubicBezTo>
                        <a:pt x="10083" y="3671"/>
                        <a:pt x="10110" y="3806"/>
                        <a:pt x="10204" y="3941"/>
                      </a:cubicBezTo>
                      <a:cubicBezTo>
                        <a:pt x="10411" y="4237"/>
                        <a:pt x="10367" y="4344"/>
                        <a:pt x="10256" y="4539"/>
                      </a:cubicBezTo>
                      <a:cubicBezTo>
                        <a:pt x="10226" y="4593"/>
                        <a:pt x="10191" y="4655"/>
                        <a:pt x="10156" y="4735"/>
                      </a:cubicBezTo>
                      <a:cubicBezTo>
                        <a:pt x="10089" y="4883"/>
                        <a:pt x="10136" y="4980"/>
                        <a:pt x="10206" y="5126"/>
                      </a:cubicBezTo>
                      <a:cubicBezTo>
                        <a:pt x="10220" y="5156"/>
                        <a:pt x="10235" y="5186"/>
                        <a:pt x="10249" y="5218"/>
                      </a:cubicBezTo>
                      <a:cubicBezTo>
                        <a:pt x="10286" y="5303"/>
                        <a:pt x="10304" y="5385"/>
                        <a:pt x="10322" y="5465"/>
                      </a:cubicBezTo>
                      <a:cubicBezTo>
                        <a:pt x="10337" y="5532"/>
                        <a:pt x="10351" y="5595"/>
                        <a:pt x="10376" y="5658"/>
                      </a:cubicBezTo>
                      <a:cubicBezTo>
                        <a:pt x="10484" y="5939"/>
                        <a:pt x="10770" y="6123"/>
                        <a:pt x="11047" y="6302"/>
                      </a:cubicBezTo>
                      <a:cubicBezTo>
                        <a:pt x="11139" y="6361"/>
                        <a:pt x="11233" y="6421"/>
                        <a:pt x="11318" y="6484"/>
                      </a:cubicBezTo>
                      <a:cubicBezTo>
                        <a:pt x="11488" y="6609"/>
                        <a:pt x="11671" y="6723"/>
                        <a:pt x="11849" y="6834"/>
                      </a:cubicBezTo>
                      <a:cubicBezTo>
                        <a:pt x="12067" y="6970"/>
                        <a:pt x="12293" y="7110"/>
                        <a:pt x="12497" y="7273"/>
                      </a:cubicBezTo>
                      <a:cubicBezTo>
                        <a:pt x="12712" y="7444"/>
                        <a:pt x="12987" y="7738"/>
                        <a:pt x="13055" y="8003"/>
                      </a:cubicBezTo>
                      <a:cubicBezTo>
                        <a:pt x="13081" y="8104"/>
                        <a:pt x="13095" y="8200"/>
                        <a:pt x="13108" y="8292"/>
                      </a:cubicBezTo>
                      <a:cubicBezTo>
                        <a:pt x="13131" y="8459"/>
                        <a:pt x="13154" y="8617"/>
                        <a:pt x="13251" y="8788"/>
                      </a:cubicBezTo>
                      <a:cubicBezTo>
                        <a:pt x="13529" y="9281"/>
                        <a:pt x="14000" y="9660"/>
                        <a:pt x="14380" y="9936"/>
                      </a:cubicBezTo>
                      <a:cubicBezTo>
                        <a:pt x="14431" y="9973"/>
                        <a:pt x="14484" y="10013"/>
                        <a:pt x="14538" y="10054"/>
                      </a:cubicBezTo>
                      <a:cubicBezTo>
                        <a:pt x="14785" y="10240"/>
                        <a:pt x="15064" y="10451"/>
                        <a:pt x="15349" y="10514"/>
                      </a:cubicBezTo>
                      <a:cubicBezTo>
                        <a:pt x="15542" y="10556"/>
                        <a:pt x="15732" y="10575"/>
                        <a:pt x="15965" y="10575"/>
                      </a:cubicBezTo>
                      <a:cubicBezTo>
                        <a:pt x="16086" y="10575"/>
                        <a:pt x="16209" y="10570"/>
                        <a:pt x="16339" y="10564"/>
                      </a:cubicBezTo>
                      <a:cubicBezTo>
                        <a:pt x="16376" y="10563"/>
                        <a:pt x="16424" y="10558"/>
                        <a:pt x="16478" y="10552"/>
                      </a:cubicBezTo>
                      <a:cubicBezTo>
                        <a:pt x="16573" y="10543"/>
                        <a:pt x="16690" y="10531"/>
                        <a:pt x="16803" y="10531"/>
                      </a:cubicBezTo>
                      <a:cubicBezTo>
                        <a:pt x="17088" y="10531"/>
                        <a:pt x="17257" y="10612"/>
                        <a:pt x="17307" y="10773"/>
                      </a:cubicBezTo>
                      <a:cubicBezTo>
                        <a:pt x="17343" y="10892"/>
                        <a:pt x="17222" y="11018"/>
                        <a:pt x="17104" y="11139"/>
                      </a:cubicBezTo>
                      <a:cubicBezTo>
                        <a:pt x="17052" y="11193"/>
                        <a:pt x="16981" y="11266"/>
                        <a:pt x="16972" y="11299"/>
                      </a:cubicBezTo>
                      <a:cubicBezTo>
                        <a:pt x="16923" y="11458"/>
                        <a:pt x="17037" y="11524"/>
                        <a:pt x="17290" y="11626"/>
                      </a:cubicBezTo>
                      <a:lnTo>
                        <a:pt x="17814" y="11841"/>
                      </a:lnTo>
                      <a:cubicBezTo>
                        <a:pt x="18131" y="11972"/>
                        <a:pt x="18448" y="12102"/>
                        <a:pt x="18763" y="12235"/>
                      </a:cubicBezTo>
                      <a:cubicBezTo>
                        <a:pt x="18996" y="12334"/>
                        <a:pt x="19215" y="12454"/>
                        <a:pt x="19427" y="12570"/>
                      </a:cubicBezTo>
                      <a:cubicBezTo>
                        <a:pt x="19563" y="12644"/>
                        <a:pt x="19703" y="12721"/>
                        <a:pt x="19844" y="12791"/>
                      </a:cubicBezTo>
                      <a:cubicBezTo>
                        <a:pt x="19937" y="12837"/>
                        <a:pt x="20040" y="12875"/>
                        <a:pt x="20148" y="12916"/>
                      </a:cubicBezTo>
                      <a:cubicBezTo>
                        <a:pt x="20363" y="12996"/>
                        <a:pt x="20586" y="13080"/>
                        <a:pt x="20752" y="13234"/>
                      </a:cubicBezTo>
                      <a:cubicBezTo>
                        <a:pt x="20819" y="13296"/>
                        <a:pt x="20893" y="13358"/>
                        <a:pt x="20969" y="13420"/>
                      </a:cubicBezTo>
                      <a:cubicBezTo>
                        <a:pt x="21256" y="13658"/>
                        <a:pt x="21581" y="13927"/>
                        <a:pt x="21592" y="14312"/>
                      </a:cubicBezTo>
                      <a:cubicBezTo>
                        <a:pt x="21600" y="14582"/>
                        <a:pt x="21544" y="14769"/>
                        <a:pt x="21421" y="14886"/>
                      </a:cubicBezTo>
                      <a:cubicBezTo>
                        <a:pt x="21328" y="14974"/>
                        <a:pt x="21198" y="15019"/>
                        <a:pt x="21037" y="15019"/>
                      </a:cubicBezTo>
                      <a:cubicBezTo>
                        <a:pt x="21005" y="15019"/>
                        <a:pt x="20971" y="15018"/>
                        <a:pt x="20936" y="15014"/>
                      </a:cubicBezTo>
                      <a:lnTo>
                        <a:pt x="20894" y="15010"/>
                      </a:lnTo>
                      <a:lnTo>
                        <a:pt x="20873" y="14976"/>
                      </a:lnTo>
                      <a:cubicBezTo>
                        <a:pt x="20833" y="14916"/>
                        <a:pt x="20794" y="14851"/>
                        <a:pt x="20754" y="14784"/>
                      </a:cubicBezTo>
                      <a:cubicBezTo>
                        <a:pt x="20635" y="14586"/>
                        <a:pt x="20512" y="14381"/>
                        <a:pt x="20357" y="14241"/>
                      </a:cubicBezTo>
                      <a:cubicBezTo>
                        <a:pt x="20222" y="14119"/>
                        <a:pt x="20058" y="14080"/>
                        <a:pt x="19884" y="14039"/>
                      </a:cubicBezTo>
                      <a:cubicBezTo>
                        <a:pt x="19765" y="14011"/>
                        <a:pt x="19643" y="13982"/>
                        <a:pt x="19522" y="13926"/>
                      </a:cubicBezTo>
                      <a:cubicBezTo>
                        <a:pt x="19433" y="13884"/>
                        <a:pt x="19365" y="13825"/>
                        <a:pt x="19305" y="13773"/>
                      </a:cubicBezTo>
                      <a:cubicBezTo>
                        <a:pt x="19220" y="13700"/>
                        <a:pt x="19153" y="13642"/>
                        <a:pt x="19051" y="13642"/>
                      </a:cubicBezTo>
                      <a:cubicBezTo>
                        <a:pt x="19033" y="13642"/>
                        <a:pt x="19012" y="13644"/>
                        <a:pt x="18991" y="13648"/>
                      </a:cubicBezTo>
                      <a:cubicBezTo>
                        <a:pt x="18734" y="13694"/>
                        <a:pt x="18498" y="14013"/>
                        <a:pt x="18372" y="14185"/>
                      </a:cubicBezTo>
                      <a:cubicBezTo>
                        <a:pt x="18185" y="14440"/>
                        <a:pt x="18107" y="14777"/>
                        <a:pt x="18162" y="15085"/>
                      </a:cubicBezTo>
                      <a:cubicBezTo>
                        <a:pt x="18187" y="15148"/>
                        <a:pt x="18501" y="15336"/>
                        <a:pt x="18613" y="15372"/>
                      </a:cubicBezTo>
                      <a:lnTo>
                        <a:pt x="18682" y="15394"/>
                      </a:lnTo>
                      <a:cubicBezTo>
                        <a:pt x="18862" y="15451"/>
                        <a:pt x="19004" y="15496"/>
                        <a:pt x="19194" y="15613"/>
                      </a:cubicBezTo>
                      <a:lnTo>
                        <a:pt x="19231" y="15636"/>
                      </a:lnTo>
                      <a:lnTo>
                        <a:pt x="19231" y="15678"/>
                      </a:lnTo>
                      <a:cubicBezTo>
                        <a:pt x="19231" y="15741"/>
                        <a:pt x="19240" y="15831"/>
                        <a:pt x="19250" y="15925"/>
                      </a:cubicBezTo>
                      <a:cubicBezTo>
                        <a:pt x="19280" y="16220"/>
                        <a:pt x="19314" y="16554"/>
                        <a:pt x="19173" y="16723"/>
                      </a:cubicBezTo>
                      <a:cubicBezTo>
                        <a:pt x="19070" y="16847"/>
                        <a:pt x="18908" y="16856"/>
                        <a:pt x="18766" y="16865"/>
                      </a:cubicBezTo>
                      <a:cubicBezTo>
                        <a:pt x="18703" y="16868"/>
                        <a:pt x="18644" y="16872"/>
                        <a:pt x="18596" y="16885"/>
                      </a:cubicBezTo>
                      <a:cubicBezTo>
                        <a:pt x="18409" y="16936"/>
                        <a:pt x="18268" y="17071"/>
                        <a:pt x="18200" y="17265"/>
                      </a:cubicBezTo>
                      <a:cubicBezTo>
                        <a:pt x="18175" y="17337"/>
                        <a:pt x="18184" y="17424"/>
                        <a:pt x="18194" y="17516"/>
                      </a:cubicBezTo>
                      <a:cubicBezTo>
                        <a:pt x="18208" y="17640"/>
                        <a:pt x="18224" y="17782"/>
                        <a:pt x="18144" y="17902"/>
                      </a:cubicBezTo>
                      <a:cubicBezTo>
                        <a:pt x="18082" y="17993"/>
                        <a:pt x="17983" y="18044"/>
                        <a:pt x="17897" y="18088"/>
                      </a:cubicBezTo>
                      <a:cubicBezTo>
                        <a:pt x="17841" y="18116"/>
                        <a:pt x="17789" y="18143"/>
                        <a:pt x="17752" y="18176"/>
                      </a:cubicBezTo>
                      <a:cubicBezTo>
                        <a:pt x="17650" y="18268"/>
                        <a:pt x="17528" y="18444"/>
                        <a:pt x="17480" y="18569"/>
                      </a:cubicBezTo>
                      <a:cubicBezTo>
                        <a:pt x="17393" y="18795"/>
                        <a:pt x="17262" y="18896"/>
                        <a:pt x="17055" y="18896"/>
                      </a:cubicBezTo>
                      <a:cubicBezTo>
                        <a:pt x="16980" y="18896"/>
                        <a:pt x="16901" y="18883"/>
                        <a:pt x="16817" y="18870"/>
                      </a:cubicBezTo>
                      <a:cubicBezTo>
                        <a:pt x="16740" y="18858"/>
                        <a:pt x="16660" y="18846"/>
                        <a:pt x="16575" y="18841"/>
                      </a:cubicBezTo>
                      <a:cubicBezTo>
                        <a:pt x="16482" y="18836"/>
                        <a:pt x="16446" y="18761"/>
                        <a:pt x="16422" y="18712"/>
                      </a:cubicBezTo>
                      <a:cubicBezTo>
                        <a:pt x="16393" y="18652"/>
                        <a:pt x="16384" y="18647"/>
                        <a:pt x="16363" y="18647"/>
                      </a:cubicBezTo>
                      <a:cubicBezTo>
                        <a:pt x="16303" y="18657"/>
                        <a:pt x="16110" y="18841"/>
                        <a:pt x="15984" y="18992"/>
                      </a:cubicBezTo>
                      <a:cubicBezTo>
                        <a:pt x="15794" y="19218"/>
                        <a:pt x="15656" y="19529"/>
                        <a:pt x="15615" y="19824"/>
                      </a:cubicBezTo>
                      <a:cubicBezTo>
                        <a:pt x="15594" y="19978"/>
                        <a:pt x="15683" y="20110"/>
                        <a:pt x="15778" y="20250"/>
                      </a:cubicBezTo>
                      <a:cubicBezTo>
                        <a:pt x="15892" y="20418"/>
                        <a:pt x="16021" y="20609"/>
                        <a:pt x="15896" y="20830"/>
                      </a:cubicBezTo>
                      <a:cubicBezTo>
                        <a:pt x="15852" y="20906"/>
                        <a:pt x="15819" y="20998"/>
                        <a:pt x="15786" y="21087"/>
                      </a:cubicBezTo>
                      <a:cubicBezTo>
                        <a:pt x="15699" y="21328"/>
                        <a:pt x="15600" y="21600"/>
                        <a:pt x="15268" y="21600"/>
                      </a:cubicBezTo>
                      <a:close/>
                    </a:path>
                  </a:pathLst>
                </a:custGeom>
                <a:solidFill>
                  <a:srgbClr val="ACB9C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</p:grpSp>
          <p:sp>
            <p:nvSpPr>
              <p:cNvPr id="237" name="Shape 40">
                <a:extLst>
                  <a:ext uri="{FF2B5EF4-FFF2-40B4-BE49-F238E27FC236}">
                    <a16:creationId xmlns:a16="http://schemas.microsoft.com/office/drawing/2014/main" id="{1AABBD3B-ECE1-9547-8865-25BED2DA1438}"/>
                  </a:ext>
                </a:extLst>
              </p:cNvPr>
              <p:cNvSpPr/>
              <p:nvPr/>
            </p:nvSpPr>
            <p:spPr>
              <a:xfrm>
                <a:off x="5761841" y="4591665"/>
                <a:ext cx="20024" cy="236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249" y="21600"/>
                    </a:moveTo>
                    <a:cubicBezTo>
                      <a:pt x="3953" y="15908"/>
                      <a:pt x="1447" y="9604"/>
                      <a:pt x="0" y="3356"/>
                    </a:cubicBezTo>
                    <a:lnTo>
                      <a:pt x="15007" y="0"/>
                    </a:lnTo>
                    <a:lnTo>
                      <a:pt x="21600" y="16600"/>
                    </a:lnTo>
                    <a:lnTo>
                      <a:pt x="7249" y="2160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8" name="Shape 41">
                <a:extLst>
                  <a:ext uri="{FF2B5EF4-FFF2-40B4-BE49-F238E27FC236}">
                    <a16:creationId xmlns:a16="http://schemas.microsoft.com/office/drawing/2014/main" id="{B8482F7E-AF68-4344-B982-AFE6D207815B}"/>
                  </a:ext>
                </a:extLst>
              </p:cNvPr>
              <p:cNvSpPr/>
              <p:nvPr/>
            </p:nvSpPr>
            <p:spPr>
              <a:xfrm>
                <a:off x="5749121" y="4909647"/>
                <a:ext cx="26060" cy="406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543" y="19773"/>
                    </a:moveTo>
                    <a:cubicBezTo>
                      <a:pt x="9595" y="19615"/>
                      <a:pt x="8669" y="19522"/>
                      <a:pt x="7814" y="19470"/>
                    </a:cubicBezTo>
                    <a:lnTo>
                      <a:pt x="0" y="19028"/>
                    </a:lnTo>
                    <a:cubicBezTo>
                      <a:pt x="0" y="19028"/>
                      <a:pt x="4046" y="12096"/>
                      <a:pt x="4695" y="11047"/>
                    </a:cubicBezTo>
                    <a:lnTo>
                      <a:pt x="11644" y="0"/>
                    </a:lnTo>
                    <a:lnTo>
                      <a:pt x="16051" y="11568"/>
                    </a:lnTo>
                    <a:cubicBezTo>
                      <a:pt x="16411" y="12525"/>
                      <a:pt x="16988" y="13606"/>
                      <a:pt x="17647" y="14741"/>
                    </a:cubicBezTo>
                    <a:lnTo>
                      <a:pt x="21600" y="21600"/>
                    </a:lnTo>
                    <a:lnTo>
                      <a:pt x="10543" y="19773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39" name="Shape 42">
                <a:extLst>
                  <a:ext uri="{FF2B5EF4-FFF2-40B4-BE49-F238E27FC236}">
                    <a16:creationId xmlns:a16="http://schemas.microsoft.com/office/drawing/2014/main" id="{2D477A96-1802-A545-8DEF-68EBA3246B56}"/>
                  </a:ext>
                </a:extLst>
              </p:cNvPr>
              <p:cNvSpPr/>
              <p:nvPr/>
            </p:nvSpPr>
            <p:spPr>
              <a:xfrm>
                <a:off x="4909647" y="4235524"/>
                <a:ext cx="461069" cy="29594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2532" y="21600"/>
                    </a:moveTo>
                    <a:cubicBezTo>
                      <a:pt x="12194" y="21600"/>
                      <a:pt x="11906" y="21429"/>
                      <a:pt x="11697" y="21103"/>
                    </a:cubicBezTo>
                    <a:cubicBezTo>
                      <a:pt x="11393" y="20635"/>
                      <a:pt x="10349" y="20257"/>
                      <a:pt x="9763" y="20130"/>
                    </a:cubicBezTo>
                    <a:lnTo>
                      <a:pt x="9685" y="20112"/>
                    </a:lnTo>
                    <a:lnTo>
                      <a:pt x="8062" y="18401"/>
                    </a:lnTo>
                    <a:lnTo>
                      <a:pt x="7163" y="20964"/>
                    </a:lnTo>
                    <a:lnTo>
                      <a:pt x="4436" y="20789"/>
                    </a:lnTo>
                    <a:lnTo>
                      <a:pt x="4375" y="20744"/>
                    </a:lnTo>
                    <a:cubicBezTo>
                      <a:pt x="4252" y="20655"/>
                      <a:pt x="1347" y="18495"/>
                      <a:pt x="356" y="13259"/>
                    </a:cubicBezTo>
                    <a:lnTo>
                      <a:pt x="347" y="13207"/>
                    </a:lnTo>
                    <a:lnTo>
                      <a:pt x="344" y="13153"/>
                    </a:lnTo>
                    <a:cubicBezTo>
                      <a:pt x="298" y="12297"/>
                      <a:pt x="502" y="11571"/>
                      <a:pt x="681" y="10931"/>
                    </a:cubicBezTo>
                    <a:cubicBezTo>
                      <a:pt x="843" y="10356"/>
                      <a:pt x="995" y="9813"/>
                      <a:pt x="963" y="9227"/>
                    </a:cubicBezTo>
                    <a:cubicBezTo>
                      <a:pt x="933" y="8643"/>
                      <a:pt x="717" y="7929"/>
                      <a:pt x="507" y="7239"/>
                    </a:cubicBezTo>
                    <a:cubicBezTo>
                      <a:pt x="392" y="6858"/>
                      <a:pt x="281" y="6489"/>
                      <a:pt x="202" y="6152"/>
                    </a:cubicBezTo>
                    <a:lnTo>
                      <a:pt x="0" y="5293"/>
                    </a:lnTo>
                    <a:lnTo>
                      <a:pt x="578" y="5452"/>
                    </a:lnTo>
                    <a:cubicBezTo>
                      <a:pt x="2526" y="5991"/>
                      <a:pt x="4481" y="6529"/>
                      <a:pt x="6435" y="7059"/>
                    </a:cubicBezTo>
                    <a:cubicBezTo>
                      <a:pt x="6484" y="7072"/>
                      <a:pt x="6537" y="7079"/>
                      <a:pt x="6593" y="7079"/>
                    </a:cubicBezTo>
                    <a:cubicBezTo>
                      <a:pt x="7433" y="7079"/>
                      <a:pt x="9010" y="5880"/>
                      <a:pt x="9769" y="5304"/>
                    </a:cubicBezTo>
                    <a:lnTo>
                      <a:pt x="9894" y="5210"/>
                    </a:lnTo>
                    <a:cubicBezTo>
                      <a:pt x="10062" y="5085"/>
                      <a:pt x="10219" y="4962"/>
                      <a:pt x="10370" y="4843"/>
                    </a:cubicBezTo>
                    <a:cubicBezTo>
                      <a:pt x="11081" y="4284"/>
                      <a:pt x="11696" y="3803"/>
                      <a:pt x="12630" y="3737"/>
                    </a:cubicBezTo>
                    <a:cubicBezTo>
                      <a:pt x="12889" y="3718"/>
                      <a:pt x="13148" y="3702"/>
                      <a:pt x="13406" y="3688"/>
                    </a:cubicBezTo>
                    <a:cubicBezTo>
                      <a:pt x="14560" y="3619"/>
                      <a:pt x="15649" y="3555"/>
                      <a:pt x="16754" y="3199"/>
                    </a:cubicBezTo>
                    <a:cubicBezTo>
                      <a:pt x="17203" y="3054"/>
                      <a:pt x="17293" y="2894"/>
                      <a:pt x="17473" y="2574"/>
                    </a:cubicBezTo>
                    <a:cubicBezTo>
                      <a:pt x="17583" y="2377"/>
                      <a:pt x="17720" y="2131"/>
                      <a:pt x="17953" y="1857"/>
                    </a:cubicBezTo>
                    <a:cubicBezTo>
                      <a:pt x="18194" y="1577"/>
                      <a:pt x="18458" y="1413"/>
                      <a:pt x="18714" y="1256"/>
                    </a:cubicBezTo>
                    <a:cubicBezTo>
                      <a:pt x="19001" y="1078"/>
                      <a:pt x="19272" y="911"/>
                      <a:pt x="19450" y="605"/>
                    </a:cubicBezTo>
                    <a:lnTo>
                      <a:pt x="19801" y="0"/>
                    </a:lnTo>
                    <a:lnTo>
                      <a:pt x="20010" y="748"/>
                    </a:lnTo>
                    <a:cubicBezTo>
                      <a:pt x="20599" y="2858"/>
                      <a:pt x="21425" y="4443"/>
                      <a:pt x="21434" y="4459"/>
                    </a:cubicBezTo>
                    <a:lnTo>
                      <a:pt x="21600" y="4776"/>
                    </a:lnTo>
                    <a:lnTo>
                      <a:pt x="21444" y="5105"/>
                    </a:lnTo>
                    <a:cubicBezTo>
                      <a:pt x="21413" y="5171"/>
                      <a:pt x="20669" y="6738"/>
                      <a:pt x="19949" y="7961"/>
                    </a:cubicBezTo>
                    <a:cubicBezTo>
                      <a:pt x="19201" y="9234"/>
                      <a:pt x="16435" y="10835"/>
                      <a:pt x="16123" y="11014"/>
                    </a:cubicBezTo>
                    <a:lnTo>
                      <a:pt x="16089" y="11033"/>
                    </a:lnTo>
                    <a:cubicBezTo>
                      <a:pt x="16109" y="11230"/>
                      <a:pt x="16166" y="11582"/>
                      <a:pt x="16320" y="12181"/>
                    </a:cubicBezTo>
                    <a:cubicBezTo>
                      <a:pt x="16693" y="13635"/>
                      <a:pt x="16501" y="14561"/>
                      <a:pt x="16275" y="15083"/>
                    </a:cubicBezTo>
                    <a:cubicBezTo>
                      <a:pt x="16015" y="15681"/>
                      <a:pt x="15592" y="15995"/>
                      <a:pt x="15309" y="15995"/>
                    </a:cubicBezTo>
                    <a:lnTo>
                      <a:pt x="15078" y="15991"/>
                    </a:lnTo>
                    <a:cubicBezTo>
                      <a:pt x="14153" y="15991"/>
                      <a:pt x="13866" y="16295"/>
                      <a:pt x="13785" y="16425"/>
                    </a:cubicBezTo>
                    <a:cubicBezTo>
                      <a:pt x="13738" y="16502"/>
                      <a:pt x="13719" y="16584"/>
                      <a:pt x="13722" y="16700"/>
                    </a:cubicBezTo>
                    <a:cubicBezTo>
                      <a:pt x="13763" y="18082"/>
                      <a:pt x="13724" y="20636"/>
                      <a:pt x="13722" y="20744"/>
                    </a:cubicBezTo>
                    <a:lnTo>
                      <a:pt x="13717" y="21055"/>
                    </a:lnTo>
                    <a:lnTo>
                      <a:pt x="13540" y="21198"/>
                    </a:lnTo>
                    <a:cubicBezTo>
                      <a:pt x="13489" y="21240"/>
                      <a:pt x="13029" y="21600"/>
                      <a:pt x="12532" y="21600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40" name="Shape 43">
                <a:extLst>
                  <a:ext uri="{FF2B5EF4-FFF2-40B4-BE49-F238E27FC236}">
                    <a16:creationId xmlns:a16="http://schemas.microsoft.com/office/drawing/2014/main" id="{EFD52D93-B785-CD40-AD7F-3FA620E57C73}"/>
                  </a:ext>
                </a:extLst>
              </p:cNvPr>
              <p:cNvSpPr/>
              <p:nvPr/>
            </p:nvSpPr>
            <p:spPr>
              <a:xfrm>
                <a:off x="5710963" y="5049559"/>
                <a:ext cx="15577" cy="12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239"/>
                    </a:moveTo>
                    <a:cubicBezTo>
                      <a:pt x="1636" y="6011"/>
                      <a:pt x="3118" y="2378"/>
                      <a:pt x="4358" y="0"/>
                    </a:cubicBezTo>
                    <a:lnTo>
                      <a:pt x="21600" y="12859"/>
                    </a:lnTo>
                    <a:cubicBezTo>
                      <a:pt x="21600" y="12859"/>
                      <a:pt x="18637" y="19728"/>
                      <a:pt x="17914" y="21600"/>
                    </a:cubicBezTo>
                    <a:lnTo>
                      <a:pt x="0" y="10239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1" name="Shape 44">
                <a:extLst>
                  <a:ext uri="{FF2B5EF4-FFF2-40B4-BE49-F238E27FC236}">
                    <a16:creationId xmlns:a16="http://schemas.microsoft.com/office/drawing/2014/main" id="{90A22B97-309C-8E41-81CB-D759A128B993}"/>
                  </a:ext>
                </a:extLst>
              </p:cNvPr>
              <p:cNvSpPr/>
              <p:nvPr/>
            </p:nvSpPr>
            <p:spPr>
              <a:xfrm>
                <a:off x="5710963" y="5049559"/>
                <a:ext cx="15577" cy="12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0239"/>
                    </a:moveTo>
                    <a:cubicBezTo>
                      <a:pt x="1636" y="6011"/>
                      <a:pt x="3118" y="2378"/>
                      <a:pt x="4358" y="0"/>
                    </a:cubicBezTo>
                    <a:lnTo>
                      <a:pt x="21600" y="12859"/>
                    </a:lnTo>
                    <a:cubicBezTo>
                      <a:pt x="21600" y="12859"/>
                      <a:pt x="18637" y="19728"/>
                      <a:pt x="17914" y="21600"/>
                    </a:cubicBezTo>
                    <a:lnTo>
                      <a:pt x="0" y="10239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2" name="Shape 45">
                <a:extLst>
                  <a:ext uri="{FF2B5EF4-FFF2-40B4-BE49-F238E27FC236}">
                    <a16:creationId xmlns:a16="http://schemas.microsoft.com/office/drawing/2014/main" id="{98A4132A-3045-874D-8B35-4C38477E3081}"/>
                  </a:ext>
                </a:extLst>
              </p:cNvPr>
              <p:cNvSpPr/>
              <p:nvPr/>
            </p:nvSpPr>
            <p:spPr>
              <a:xfrm>
                <a:off x="5927190" y="5049559"/>
                <a:ext cx="30259" cy="31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62" y="19174"/>
                    </a:moveTo>
                    <a:cubicBezTo>
                      <a:pt x="1827" y="16912"/>
                      <a:pt x="0" y="15773"/>
                      <a:pt x="0" y="12820"/>
                    </a:cubicBezTo>
                    <a:lnTo>
                      <a:pt x="0" y="7804"/>
                    </a:lnTo>
                    <a:lnTo>
                      <a:pt x="4451" y="7804"/>
                    </a:lnTo>
                    <a:cubicBezTo>
                      <a:pt x="5631" y="7114"/>
                      <a:pt x="8778" y="4886"/>
                      <a:pt x="14028" y="0"/>
                    </a:cubicBezTo>
                    <a:lnTo>
                      <a:pt x="21600" y="6768"/>
                    </a:lnTo>
                    <a:lnTo>
                      <a:pt x="9355" y="21600"/>
                    </a:lnTo>
                    <a:lnTo>
                      <a:pt x="5462" y="19174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3" name="Shape 46">
                <a:extLst>
                  <a:ext uri="{FF2B5EF4-FFF2-40B4-BE49-F238E27FC236}">
                    <a16:creationId xmlns:a16="http://schemas.microsoft.com/office/drawing/2014/main" id="{291E1218-D71C-A742-A518-B8B8FBE144D0}"/>
                  </a:ext>
                </a:extLst>
              </p:cNvPr>
              <p:cNvSpPr/>
              <p:nvPr/>
            </p:nvSpPr>
            <p:spPr>
              <a:xfrm>
                <a:off x="4922366" y="4299121"/>
                <a:ext cx="900033" cy="7694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93" h="21600" extrusionOk="0">
                    <a:moveTo>
                      <a:pt x="17506" y="21600"/>
                    </a:moveTo>
                    <a:cubicBezTo>
                      <a:pt x="17018" y="21292"/>
                      <a:pt x="16531" y="20985"/>
                      <a:pt x="16046" y="20670"/>
                    </a:cubicBezTo>
                    <a:cubicBezTo>
                      <a:pt x="15857" y="20547"/>
                      <a:pt x="15650" y="20432"/>
                      <a:pt x="15451" y="20321"/>
                    </a:cubicBezTo>
                    <a:cubicBezTo>
                      <a:pt x="15051" y="20097"/>
                      <a:pt x="14636" y="19866"/>
                      <a:pt x="14283" y="19534"/>
                    </a:cubicBezTo>
                    <a:cubicBezTo>
                      <a:pt x="14051" y="19313"/>
                      <a:pt x="13855" y="19045"/>
                      <a:pt x="13666" y="18786"/>
                    </a:cubicBezTo>
                    <a:cubicBezTo>
                      <a:pt x="13450" y="18491"/>
                      <a:pt x="13247" y="18212"/>
                      <a:pt x="12998" y="18006"/>
                    </a:cubicBezTo>
                    <a:cubicBezTo>
                      <a:pt x="12627" y="17697"/>
                      <a:pt x="12099" y="17425"/>
                      <a:pt x="11426" y="17199"/>
                    </a:cubicBezTo>
                    <a:cubicBezTo>
                      <a:pt x="11192" y="17121"/>
                      <a:pt x="10947" y="17057"/>
                      <a:pt x="10688" y="16989"/>
                    </a:cubicBezTo>
                    <a:cubicBezTo>
                      <a:pt x="9877" y="16776"/>
                      <a:pt x="9038" y="16557"/>
                      <a:pt x="8405" y="15860"/>
                    </a:cubicBezTo>
                    <a:lnTo>
                      <a:pt x="8077" y="15499"/>
                    </a:lnTo>
                    <a:cubicBezTo>
                      <a:pt x="7116" y="14446"/>
                      <a:pt x="6122" y="13357"/>
                      <a:pt x="5504" y="11953"/>
                    </a:cubicBezTo>
                    <a:cubicBezTo>
                      <a:pt x="5162" y="11176"/>
                      <a:pt x="5024" y="10391"/>
                      <a:pt x="4877" y="9560"/>
                    </a:cubicBezTo>
                    <a:lnTo>
                      <a:pt x="4856" y="9440"/>
                    </a:lnTo>
                    <a:cubicBezTo>
                      <a:pt x="4792" y="9068"/>
                      <a:pt x="4565" y="8673"/>
                      <a:pt x="4272" y="8673"/>
                    </a:cubicBezTo>
                    <a:cubicBezTo>
                      <a:pt x="4162" y="8673"/>
                      <a:pt x="4045" y="8727"/>
                      <a:pt x="3925" y="8835"/>
                    </a:cubicBezTo>
                    <a:cubicBezTo>
                      <a:pt x="3804" y="8944"/>
                      <a:pt x="3762" y="9123"/>
                      <a:pt x="3712" y="9330"/>
                    </a:cubicBezTo>
                    <a:cubicBezTo>
                      <a:pt x="3663" y="9535"/>
                      <a:pt x="3608" y="9766"/>
                      <a:pt x="3462" y="9949"/>
                    </a:cubicBezTo>
                    <a:lnTo>
                      <a:pt x="3356" y="10081"/>
                    </a:lnTo>
                    <a:lnTo>
                      <a:pt x="3233" y="9971"/>
                    </a:lnTo>
                    <a:cubicBezTo>
                      <a:pt x="2890" y="9662"/>
                      <a:pt x="2653" y="9531"/>
                      <a:pt x="2441" y="9531"/>
                    </a:cubicBezTo>
                    <a:cubicBezTo>
                      <a:pt x="2236" y="9531"/>
                      <a:pt x="2028" y="9645"/>
                      <a:pt x="1712" y="9819"/>
                    </a:cubicBezTo>
                    <a:cubicBezTo>
                      <a:pt x="1616" y="9872"/>
                      <a:pt x="1513" y="9929"/>
                      <a:pt x="1399" y="9988"/>
                    </a:cubicBezTo>
                    <a:lnTo>
                      <a:pt x="1262" y="10060"/>
                    </a:lnTo>
                    <a:lnTo>
                      <a:pt x="1125" y="9796"/>
                    </a:lnTo>
                    <a:cubicBezTo>
                      <a:pt x="627" y="8838"/>
                      <a:pt x="-207" y="7234"/>
                      <a:pt x="47" y="6008"/>
                    </a:cubicBezTo>
                    <a:cubicBezTo>
                      <a:pt x="138" y="5565"/>
                      <a:pt x="364" y="5213"/>
                      <a:pt x="719" y="4962"/>
                    </a:cubicBezTo>
                    <a:lnTo>
                      <a:pt x="842" y="4875"/>
                    </a:lnTo>
                    <a:lnTo>
                      <a:pt x="937" y="5004"/>
                    </a:lnTo>
                    <a:cubicBezTo>
                      <a:pt x="1401" y="5641"/>
                      <a:pt x="1908" y="5973"/>
                      <a:pt x="2033" y="6049"/>
                    </a:cubicBezTo>
                    <a:lnTo>
                      <a:pt x="3132" y="6103"/>
                    </a:lnTo>
                    <a:lnTo>
                      <a:pt x="3668" y="4947"/>
                    </a:lnTo>
                    <a:lnTo>
                      <a:pt x="4737" y="5803"/>
                    </a:lnTo>
                    <a:cubicBezTo>
                      <a:pt x="4926" y="5837"/>
                      <a:pt x="5613" y="5980"/>
                      <a:pt x="5873" y="6284"/>
                    </a:cubicBezTo>
                    <a:cubicBezTo>
                      <a:pt x="5916" y="6334"/>
                      <a:pt x="5975" y="6358"/>
                      <a:pt x="6055" y="6358"/>
                    </a:cubicBezTo>
                    <a:cubicBezTo>
                      <a:pt x="6151" y="6358"/>
                      <a:pt x="6250" y="6324"/>
                      <a:pt x="6319" y="6294"/>
                    </a:cubicBezTo>
                    <a:cubicBezTo>
                      <a:pt x="6324" y="6005"/>
                      <a:pt x="6333" y="5302"/>
                      <a:pt x="6316" y="4895"/>
                    </a:cubicBezTo>
                    <a:cubicBezTo>
                      <a:pt x="6311" y="4740"/>
                      <a:pt x="6355" y="4601"/>
                      <a:pt x="6444" y="4491"/>
                    </a:cubicBezTo>
                    <a:cubicBezTo>
                      <a:pt x="6603" y="4296"/>
                      <a:pt x="6899" y="4200"/>
                      <a:pt x="7347" y="4200"/>
                    </a:cubicBezTo>
                    <a:lnTo>
                      <a:pt x="7464" y="4201"/>
                    </a:lnTo>
                    <a:cubicBezTo>
                      <a:pt x="7493" y="4200"/>
                      <a:pt x="7605" y="4150"/>
                      <a:pt x="7676" y="4018"/>
                    </a:cubicBezTo>
                    <a:cubicBezTo>
                      <a:pt x="7768" y="3847"/>
                      <a:pt x="7762" y="3595"/>
                      <a:pt x="7659" y="3290"/>
                    </a:cubicBezTo>
                    <a:cubicBezTo>
                      <a:pt x="7502" y="2828"/>
                      <a:pt x="7474" y="2565"/>
                      <a:pt x="7563" y="2409"/>
                    </a:cubicBezTo>
                    <a:cubicBezTo>
                      <a:pt x="7609" y="2330"/>
                      <a:pt x="7682" y="2284"/>
                      <a:pt x="7765" y="2284"/>
                    </a:cubicBezTo>
                    <a:cubicBezTo>
                      <a:pt x="7781" y="2284"/>
                      <a:pt x="7796" y="2286"/>
                      <a:pt x="7811" y="2288"/>
                    </a:cubicBezTo>
                    <a:cubicBezTo>
                      <a:pt x="8255" y="2092"/>
                      <a:pt x="9302" y="1583"/>
                      <a:pt x="9566" y="1243"/>
                    </a:cubicBezTo>
                    <a:cubicBezTo>
                      <a:pt x="9919" y="788"/>
                      <a:pt x="10297" y="184"/>
                      <a:pt x="10301" y="177"/>
                    </a:cubicBezTo>
                    <a:lnTo>
                      <a:pt x="10412" y="0"/>
                    </a:lnTo>
                    <a:lnTo>
                      <a:pt x="10552" y="146"/>
                    </a:lnTo>
                    <a:cubicBezTo>
                      <a:pt x="10581" y="176"/>
                      <a:pt x="13475" y="3183"/>
                      <a:pt x="14022" y="3687"/>
                    </a:cubicBezTo>
                    <a:cubicBezTo>
                      <a:pt x="14501" y="4133"/>
                      <a:pt x="15612" y="4600"/>
                      <a:pt x="15804" y="4679"/>
                    </a:cubicBezTo>
                    <a:cubicBezTo>
                      <a:pt x="15950" y="4674"/>
                      <a:pt x="16573" y="4653"/>
                      <a:pt x="17108" y="4653"/>
                    </a:cubicBezTo>
                    <a:cubicBezTo>
                      <a:pt x="17471" y="4653"/>
                      <a:pt x="17725" y="4662"/>
                      <a:pt x="17865" y="4681"/>
                    </a:cubicBezTo>
                    <a:cubicBezTo>
                      <a:pt x="17866" y="4681"/>
                      <a:pt x="17866" y="4681"/>
                      <a:pt x="17866" y="4681"/>
                    </a:cubicBezTo>
                    <a:cubicBezTo>
                      <a:pt x="18095" y="4681"/>
                      <a:pt x="18237" y="4180"/>
                      <a:pt x="18273" y="3937"/>
                    </a:cubicBezTo>
                    <a:lnTo>
                      <a:pt x="18298" y="3773"/>
                    </a:lnTo>
                    <a:lnTo>
                      <a:pt x="18439" y="3770"/>
                    </a:lnTo>
                    <a:cubicBezTo>
                      <a:pt x="18440" y="3769"/>
                      <a:pt x="18772" y="3762"/>
                      <a:pt x="19194" y="3734"/>
                    </a:cubicBezTo>
                    <a:lnTo>
                      <a:pt x="19326" y="3725"/>
                    </a:lnTo>
                    <a:lnTo>
                      <a:pt x="19367" y="3874"/>
                    </a:lnTo>
                    <a:cubicBezTo>
                      <a:pt x="19378" y="3915"/>
                      <a:pt x="19378" y="3952"/>
                      <a:pt x="19378" y="3972"/>
                    </a:cubicBezTo>
                    <a:cubicBezTo>
                      <a:pt x="19378" y="4207"/>
                      <a:pt x="19433" y="4446"/>
                      <a:pt x="19492" y="4699"/>
                    </a:cubicBezTo>
                    <a:cubicBezTo>
                      <a:pt x="19536" y="4890"/>
                      <a:pt x="19582" y="5089"/>
                      <a:pt x="19604" y="5292"/>
                    </a:cubicBezTo>
                    <a:cubicBezTo>
                      <a:pt x="19614" y="5396"/>
                      <a:pt x="19621" y="5492"/>
                      <a:pt x="19626" y="5583"/>
                    </a:cubicBezTo>
                    <a:cubicBezTo>
                      <a:pt x="19645" y="5868"/>
                      <a:pt x="19658" y="6074"/>
                      <a:pt x="19803" y="6335"/>
                    </a:cubicBezTo>
                    <a:cubicBezTo>
                      <a:pt x="19979" y="6643"/>
                      <a:pt x="20889" y="7604"/>
                      <a:pt x="21208" y="7604"/>
                    </a:cubicBezTo>
                    <a:lnTo>
                      <a:pt x="21393" y="7939"/>
                    </a:lnTo>
                    <a:cubicBezTo>
                      <a:pt x="21360" y="7978"/>
                      <a:pt x="21359" y="7979"/>
                      <a:pt x="20250" y="8360"/>
                    </a:cubicBezTo>
                    <a:cubicBezTo>
                      <a:pt x="20270" y="8698"/>
                      <a:pt x="20241" y="9183"/>
                      <a:pt x="20234" y="9288"/>
                    </a:cubicBezTo>
                    <a:cubicBezTo>
                      <a:pt x="20235" y="9346"/>
                      <a:pt x="20226" y="9477"/>
                      <a:pt x="20136" y="9596"/>
                    </a:cubicBezTo>
                    <a:cubicBezTo>
                      <a:pt x="20041" y="9720"/>
                      <a:pt x="19893" y="9784"/>
                      <a:pt x="19697" y="9784"/>
                    </a:cubicBezTo>
                    <a:cubicBezTo>
                      <a:pt x="19379" y="9784"/>
                      <a:pt x="19215" y="9524"/>
                      <a:pt x="19056" y="9273"/>
                    </a:cubicBezTo>
                    <a:cubicBezTo>
                      <a:pt x="18958" y="9118"/>
                      <a:pt x="18846" y="8942"/>
                      <a:pt x="18683" y="8790"/>
                    </a:cubicBezTo>
                    <a:cubicBezTo>
                      <a:pt x="18365" y="8489"/>
                      <a:pt x="17421" y="8419"/>
                      <a:pt x="17058" y="8416"/>
                    </a:cubicBezTo>
                    <a:lnTo>
                      <a:pt x="15718" y="8782"/>
                    </a:lnTo>
                    <a:lnTo>
                      <a:pt x="14880" y="8411"/>
                    </a:lnTo>
                    <a:lnTo>
                      <a:pt x="13085" y="8118"/>
                    </a:lnTo>
                    <a:cubicBezTo>
                      <a:pt x="12903" y="8078"/>
                      <a:pt x="12500" y="7971"/>
                      <a:pt x="12343" y="7773"/>
                    </a:cubicBezTo>
                    <a:cubicBezTo>
                      <a:pt x="12310" y="7764"/>
                      <a:pt x="12219" y="7747"/>
                      <a:pt x="12002" y="7747"/>
                    </a:cubicBezTo>
                    <a:cubicBezTo>
                      <a:pt x="11610" y="7747"/>
                      <a:pt x="11176" y="7802"/>
                      <a:pt x="11108" y="7829"/>
                    </a:cubicBezTo>
                    <a:cubicBezTo>
                      <a:pt x="11017" y="7869"/>
                      <a:pt x="10801" y="8103"/>
                      <a:pt x="10292" y="8992"/>
                    </a:cubicBezTo>
                    <a:lnTo>
                      <a:pt x="10145" y="9248"/>
                    </a:lnTo>
                    <a:lnTo>
                      <a:pt x="9999" y="9050"/>
                    </a:lnTo>
                    <a:cubicBezTo>
                      <a:pt x="9927" y="8954"/>
                      <a:pt x="9849" y="8825"/>
                      <a:pt x="9764" y="8686"/>
                    </a:cubicBezTo>
                    <a:cubicBezTo>
                      <a:pt x="9536" y="8312"/>
                      <a:pt x="9225" y="7801"/>
                      <a:pt x="8918" y="7801"/>
                    </a:cubicBezTo>
                    <a:cubicBezTo>
                      <a:pt x="8892" y="7801"/>
                      <a:pt x="8865" y="7804"/>
                      <a:pt x="8839" y="7811"/>
                    </a:cubicBezTo>
                    <a:cubicBezTo>
                      <a:pt x="8498" y="7906"/>
                      <a:pt x="8363" y="8285"/>
                      <a:pt x="8310" y="8586"/>
                    </a:cubicBezTo>
                    <a:cubicBezTo>
                      <a:pt x="8195" y="9235"/>
                      <a:pt x="8378" y="10055"/>
                      <a:pt x="8701" y="10340"/>
                    </a:cubicBezTo>
                    <a:cubicBezTo>
                      <a:pt x="8798" y="10427"/>
                      <a:pt x="8888" y="10492"/>
                      <a:pt x="8971" y="10554"/>
                    </a:cubicBezTo>
                    <a:cubicBezTo>
                      <a:pt x="9192" y="10717"/>
                      <a:pt x="9401" y="10871"/>
                      <a:pt x="9591" y="11267"/>
                    </a:cubicBezTo>
                    <a:cubicBezTo>
                      <a:pt x="9715" y="11529"/>
                      <a:pt x="9816" y="11804"/>
                      <a:pt x="9914" y="12070"/>
                    </a:cubicBezTo>
                    <a:cubicBezTo>
                      <a:pt x="10028" y="12378"/>
                      <a:pt x="10135" y="12669"/>
                      <a:pt x="10275" y="12944"/>
                    </a:cubicBezTo>
                    <a:cubicBezTo>
                      <a:pt x="10663" y="13706"/>
                      <a:pt x="11152" y="14136"/>
                      <a:pt x="11718" y="14635"/>
                    </a:cubicBezTo>
                    <a:cubicBezTo>
                      <a:pt x="11907" y="14801"/>
                      <a:pt x="12100" y="14971"/>
                      <a:pt x="12295" y="15159"/>
                    </a:cubicBezTo>
                    <a:cubicBezTo>
                      <a:pt x="12486" y="15343"/>
                      <a:pt x="12674" y="15474"/>
                      <a:pt x="12873" y="15613"/>
                    </a:cubicBezTo>
                    <a:cubicBezTo>
                      <a:pt x="13005" y="15705"/>
                      <a:pt x="13141" y="15801"/>
                      <a:pt x="13286" y="15916"/>
                    </a:cubicBezTo>
                    <a:cubicBezTo>
                      <a:pt x="14100" y="16564"/>
                      <a:pt x="14339" y="17127"/>
                      <a:pt x="14723" y="18147"/>
                    </a:cubicBezTo>
                    <a:cubicBezTo>
                      <a:pt x="15010" y="18911"/>
                      <a:pt x="15739" y="19523"/>
                      <a:pt x="16382" y="20063"/>
                    </a:cubicBezTo>
                    <a:cubicBezTo>
                      <a:pt x="16546" y="20201"/>
                      <a:pt x="16704" y="20334"/>
                      <a:pt x="16849" y="20464"/>
                    </a:cubicBezTo>
                    <a:cubicBezTo>
                      <a:pt x="16972" y="20576"/>
                      <a:pt x="17098" y="20698"/>
                      <a:pt x="17227" y="20823"/>
                    </a:cubicBezTo>
                    <a:cubicBezTo>
                      <a:pt x="17376" y="20967"/>
                      <a:pt x="17530" y="21117"/>
                      <a:pt x="17690" y="21260"/>
                    </a:cubicBezTo>
                    <a:lnTo>
                      <a:pt x="17506" y="21600"/>
                    </a:ln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44" name="Shape 47">
                <a:extLst>
                  <a:ext uri="{FF2B5EF4-FFF2-40B4-BE49-F238E27FC236}">
                    <a16:creationId xmlns:a16="http://schemas.microsoft.com/office/drawing/2014/main" id="{68401DFF-62F4-184C-AA27-0D10FC6244F4}"/>
                  </a:ext>
                </a:extLst>
              </p:cNvPr>
              <p:cNvSpPr/>
              <p:nvPr/>
            </p:nvSpPr>
            <p:spPr>
              <a:xfrm>
                <a:off x="5316665" y="3942981"/>
                <a:ext cx="1005459" cy="533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7635" y="21600"/>
                    </a:moveTo>
                    <a:cubicBezTo>
                      <a:pt x="7619" y="21600"/>
                      <a:pt x="7602" y="21598"/>
                      <a:pt x="7584" y="21594"/>
                    </a:cubicBezTo>
                    <a:cubicBezTo>
                      <a:pt x="7504" y="21577"/>
                      <a:pt x="7327" y="21557"/>
                      <a:pt x="6934" y="21557"/>
                    </a:cubicBezTo>
                    <a:cubicBezTo>
                      <a:pt x="6389" y="21557"/>
                      <a:pt x="5743" y="21595"/>
                      <a:pt x="5737" y="21596"/>
                    </a:cubicBezTo>
                    <a:lnTo>
                      <a:pt x="5709" y="21598"/>
                    </a:lnTo>
                    <a:lnTo>
                      <a:pt x="5682" y="21581"/>
                    </a:lnTo>
                    <a:cubicBezTo>
                      <a:pt x="5633" y="21550"/>
                      <a:pt x="4468" y="20805"/>
                      <a:pt x="3953" y="20041"/>
                    </a:cubicBezTo>
                    <a:cubicBezTo>
                      <a:pt x="3453" y="19305"/>
                      <a:pt x="912" y="15096"/>
                      <a:pt x="804" y="14917"/>
                    </a:cubicBezTo>
                    <a:cubicBezTo>
                      <a:pt x="770" y="14844"/>
                      <a:pt x="376" y="13932"/>
                      <a:pt x="89" y="12689"/>
                    </a:cubicBezTo>
                    <a:lnTo>
                      <a:pt x="0" y="12304"/>
                    </a:lnTo>
                    <a:lnTo>
                      <a:pt x="223" y="12281"/>
                    </a:lnTo>
                    <a:cubicBezTo>
                      <a:pt x="548" y="12249"/>
                      <a:pt x="596" y="11726"/>
                      <a:pt x="624" y="10625"/>
                    </a:cubicBezTo>
                    <a:cubicBezTo>
                      <a:pt x="640" y="9984"/>
                      <a:pt x="655" y="9378"/>
                      <a:pt x="823" y="9000"/>
                    </a:cubicBezTo>
                    <a:cubicBezTo>
                      <a:pt x="888" y="8850"/>
                      <a:pt x="969" y="8745"/>
                      <a:pt x="1040" y="8652"/>
                    </a:cubicBezTo>
                    <a:cubicBezTo>
                      <a:pt x="1120" y="8549"/>
                      <a:pt x="1188" y="8460"/>
                      <a:pt x="1221" y="8334"/>
                    </a:cubicBezTo>
                    <a:cubicBezTo>
                      <a:pt x="1284" y="8082"/>
                      <a:pt x="1264" y="7741"/>
                      <a:pt x="1243" y="7380"/>
                    </a:cubicBezTo>
                    <a:cubicBezTo>
                      <a:pt x="1228" y="7121"/>
                      <a:pt x="1212" y="6852"/>
                      <a:pt x="1228" y="6596"/>
                    </a:cubicBezTo>
                    <a:lnTo>
                      <a:pt x="1241" y="6386"/>
                    </a:lnTo>
                    <a:lnTo>
                      <a:pt x="1351" y="6344"/>
                    </a:lnTo>
                    <a:cubicBezTo>
                      <a:pt x="1411" y="6321"/>
                      <a:pt x="1479" y="6310"/>
                      <a:pt x="1559" y="6310"/>
                    </a:cubicBezTo>
                    <a:cubicBezTo>
                      <a:pt x="1646" y="6310"/>
                      <a:pt x="1739" y="6323"/>
                      <a:pt x="1834" y="6337"/>
                    </a:cubicBezTo>
                    <a:cubicBezTo>
                      <a:pt x="1925" y="6350"/>
                      <a:pt x="2017" y="6364"/>
                      <a:pt x="2107" y="6364"/>
                    </a:cubicBezTo>
                    <a:cubicBezTo>
                      <a:pt x="2331" y="6364"/>
                      <a:pt x="2457" y="6272"/>
                      <a:pt x="2529" y="6057"/>
                    </a:cubicBezTo>
                    <a:cubicBezTo>
                      <a:pt x="2601" y="5846"/>
                      <a:pt x="2569" y="5231"/>
                      <a:pt x="2548" y="4823"/>
                    </a:cubicBezTo>
                    <a:cubicBezTo>
                      <a:pt x="2538" y="4623"/>
                      <a:pt x="2529" y="4439"/>
                      <a:pt x="2528" y="4295"/>
                    </a:cubicBezTo>
                    <a:lnTo>
                      <a:pt x="2339" y="2347"/>
                    </a:lnTo>
                    <a:lnTo>
                      <a:pt x="2682" y="2954"/>
                    </a:lnTo>
                    <a:cubicBezTo>
                      <a:pt x="3393" y="4213"/>
                      <a:pt x="4416" y="5206"/>
                      <a:pt x="5562" y="5750"/>
                    </a:cubicBezTo>
                    <a:cubicBezTo>
                      <a:pt x="5876" y="5899"/>
                      <a:pt x="6149" y="5966"/>
                      <a:pt x="6445" y="5966"/>
                    </a:cubicBezTo>
                    <a:cubicBezTo>
                      <a:pt x="6619" y="5966"/>
                      <a:pt x="6811" y="5942"/>
                      <a:pt x="7048" y="5892"/>
                    </a:cubicBezTo>
                    <a:cubicBezTo>
                      <a:pt x="7084" y="5884"/>
                      <a:pt x="7124" y="5881"/>
                      <a:pt x="7165" y="5881"/>
                    </a:cubicBezTo>
                    <a:cubicBezTo>
                      <a:pt x="7244" y="5881"/>
                      <a:pt x="7331" y="5894"/>
                      <a:pt x="7420" y="5907"/>
                    </a:cubicBezTo>
                    <a:cubicBezTo>
                      <a:pt x="7507" y="5921"/>
                      <a:pt x="7597" y="5934"/>
                      <a:pt x="7684" y="5934"/>
                    </a:cubicBezTo>
                    <a:cubicBezTo>
                      <a:pt x="7856" y="5934"/>
                      <a:pt x="7966" y="5876"/>
                      <a:pt x="8030" y="5750"/>
                    </a:cubicBezTo>
                    <a:cubicBezTo>
                      <a:pt x="8125" y="5563"/>
                      <a:pt x="8111" y="5312"/>
                      <a:pt x="8081" y="4919"/>
                    </a:cubicBezTo>
                    <a:cubicBezTo>
                      <a:pt x="8064" y="4706"/>
                      <a:pt x="8047" y="4486"/>
                      <a:pt x="8056" y="4258"/>
                    </a:cubicBezTo>
                    <a:lnTo>
                      <a:pt x="8064" y="4032"/>
                    </a:lnTo>
                    <a:lnTo>
                      <a:pt x="8182" y="3991"/>
                    </a:lnTo>
                    <a:cubicBezTo>
                      <a:pt x="8442" y="3902"/>
                      <a:pt x="8708" y="3879"/>
                      <a:pt x="8965" y="3858"/>
                    </a:cubicBezTo>
                    <a:cubicBezTo>
                      <a:pt x="9414" y="3820"/>
                      <a:pt x="9838" y="3785"/>
                      <a:pt x="10226" y="3424"/>
                    </a:cubicBezTo>
                    <a:cubicBezTo>
                      <a:pt x="10310" y="3348"/>
                      <a:pt x="10373" y="3238"/>
                      <a:pt x="10439" y="3121"/>
                    </a:cubicBezTo>
                    <a:cubicBezTo>
                      <a:pt x="10549" y="2929"/>
                      <a:pt x="10673" y="2711"/>
                      <a:pt x="10893" y="2642"/>
                    </a:cubicBezTo>
                    <a:cubicBezTo>
                      <a:pt x="10947" y="2627"/>
                      <a:pt x="10999" y="2620"/>
                      <a:pt x="11052" y="2620"/>
                    </a:cubicBezTo>
                    <a:cubicBezTo>
                      <a:pt x="11156" y="2620"/>
                      <a:pt x="11257" y="2645"/>
                      <a:pt x="11354" y="2669"/>
                    </a:cubicBezTo>
                    <a:cubicBezTo>
                      <a:pt x="11449" y="2692"/>
                      <a:pt x="11538" y="2714"/>
                      <a:pt x="11627" y="2714"/>
                    </a:cubicBezTo>
                    <a:cubicBezTo>
                      <a:pt x="11672" y="2714"/>
                      <a:pt x="11718" y="2708"/>
                      <a:pt x="11763" y="2694"/>
                    </a:cubicBezTo>
                    <a:cubicBezTo>
                      <a:pt x="12330" y="2517"/>
                      <a:pt x="12705" y="2048"/>
                      <a:pt x="13098" y="1020"/>
                    </a:cubicBezTo>
                    <a:cubicBezTo>
                      <a:pt x="13334" y="410"/>
                      <a:pt x="13569" y="161"/>
                      <a:pt x="13909" y="161"/>
                    </a:cubicBezTo>
                    <a:cubicBezTo>
                      <a:pt x="14006" y="161"/>
                      <a:pt x="14110" y="179"/>
                      <a:pt x="14227" y="200"/>
                    </a:cubicBezTo>
                    <a:cubicBezTo>
                      <a:pt x="14342" y="221"/>
                      <a:pt x="14470" y="244"/>
                      <a:pt x="14616" y="251"/>
                    </a:cubicBezTo>
                    <a:lnTo>
                      <a:pt x="14677" y="253"/>
                    </a:lnTo>
                    <a:cubicBezTo>
                      <a:pt x="14899" y="253"/>
                      <a:pt x="15133" y="189"/>
                      <a:pt x="15359" y="129"/>
                    </a:cubicBezTo>
                    <a:cubicBezTo>
                      <a:pt x="15592" y="65"/>
                      <a:pt x="15834" y="0"/>
                      <a:pt x="16073" y="0"/>
                    </a:cubicBezTo>
                    <a:cubicBezTo>
                      <a:pt x="16445" y="0"/>
                      <a:pt x="16744" y="157"/>
                      <a:pt x="17015" y="495"/>
                    </a:cubicBezTo>
                    <a:cubicBezTo>
                      <a:pt x="17059" y="550"/>
                      <a:pt x="17105" y="609"/>
                      <a:pt x="17153" y="671"/>
                    </a:cubicBezTo>
                    <a:cubicBezTo>
                      <a:pt x="17412" y="1005"/>
                      <a:pt x="17735" y="1421"/>
                      <a:pt x="18016" y="1421"/>
                    </a:cubicBezTo>
                    <a:cubicBezTo>
                      <a:pt x="18111" y="1421"/>
                      <a:pt x="18196" y="1373"/>
                      <a:pt x="18276" y="1275"/>
                    </a:cubicBezTo>
                    <a:cubicBezTo>
                      <a:pt x="18442" y="1071"/>
                      <a:pt x="18582" y="653"/>
                      <a:pt x="18672" y="356"/>
                    </a:cubicBezTo>
                    <a:lnTo>
                      <a:pt x="18767" y="45"/>
                    </a:lnTo>
                    <a:lnTo>
                      <a:pt x="18909" y="283"/>
                    </a:lnTo>
                    <a:cubicBezTo>
                      <a:pt x="19797" y="1768"/>
                      <a:pt x="21200" y="3858"/>
                      <a:pt x="21536" y="3858"/>
                    </a:cubicBezTo>
                    <a:lnTo>
                      <a:pt x="21600" y="4415"/>
                    </a:lnTo>
                    <a:cubicBezTo>
                      <a:pt x="21421" y="4568"/>
                      <a:pt x="21271" y="4924"/>
                      <a:pt x="21112" y="5301"/>
                    </a:cubicBezTo>
                    <a:cubicBezTo>
                      <a:pt x="20960" y="5660"/>
                      <a:pt x="20804" y="6030"/>
                      <a:pt x="20603" y="6262"/>
                    </a:cubicBezTo>
                    <a:cubicBezTo>
                      <a:pt x="20431" y="6461"/>
                      <a:pt x="20308" y="6495"/>
                      <a:pt x="20167" y="6534"/>
                    </a:cubicBezTo>
                    <a:cubicBezTo>
                      <a:pt x="20107" y="6551"/>
                      <a:pt x="20039" y="6570"/>
                      <a:pt x="19955" y="6605"/>
                    </a:cubicBezTo>
                    <a:cubicBezTo>
                      <a:pt x="19640" y="6736"/>
                      <a:pt x="19511" y="7030"/>
                      <a:pt x="19298" y="7517"/>
                    </a:cubicBezTo>
                    <a:lnTo>
                      <a:pt x="19193" y="7755"/>
                    </a:lnTo>
                    <a:cubicBezTo>
                      <a:pt x="19083" y="8000"/>
                      <a:pt x="18975" y="8227"/>
                      <a:pt x="18870" y="8448"/>
                    </a:cubicBezTo>
                    <a:cubicBezTo>
                      <a:pt x="18554" y="9112"/>
                      <a:pt x="18281" y="9685"/>
                      <a:pt x="18079" y="10531"/>
                    </a:cubicBezTo>
                    <a:cubicBezTo>
                      <a:pt x="18021" y="10775"/>
                      <a:pt x="17967" y="11020"/>
                      <a:pt x="17913" y="11262"/>
                    </a:cubicBezTo>
                    <a:cubicBezTo>
                      <a:pt x="17732" y="12077"/>
                      <a:pt x="17546" y="12921"/>
                      <a:pt x="17221" y="13668"/>
                    </a:cubicBezTo>
                    <a:cubicBezTo>
                      <a:pt x="17156" y="13818"/>
                      <a:pt x="17084" y="13961"/>
                      <a:pt x="17011" y="14104"/>
                    </a:cubicBezTo>
                    <a:cubicBezTo>
                      <a:pt x="16905" y="14312"/>
                      <a:pt x="16805" y="14509"/>
                      <a:pt x="16728" y="14729"/>
                    </a:cubicBezTo>
                    <a:cubicBezTo>
                      <a:pt x="16639" y="14987"/>
                      <a:pt x="16632" y="15175"/>
                      <a:pt x="16623" y="15413"/>
                    </a:cubicBezTo>
                    <a:cubicBezTo>
                      <a:pt x="16616" y="15587"/>
                      <a:pt x="16608" y="15784"/>
                      <a:pt x="16568" y="16017"/>
                    </a:cubicBezTo>
                    <a:cubicBezTo>
                      <a:pt x="16350" y="17305"/>
                      <a:pt x="15674" y="17307"/>
                      <a:pt x="15130" y="17309"/>
                    </a:cubicBezTo>
                    <a:lnTo>
                      <a:pt x="15122" y="17309"/>
                    </a:lnTo>
                    <a:cubicBezTo>
                      <a:pt x="15029" y="17990"/>
                      <a:pt x="14857" y="18210"/>
                      <a:pt x="14475" y="18434"/>
                    </a:cubicBezTo>
                    <a:cubicBezTo>
                      <a:pt x="14323" y="18517"/>
                      <a:pt x="13551" y="18827"/>
                      <a:pt x="13159" y="18843"/>
                    </a:cubicBezTo>
                    <a:lnTo>
                      <a:pt x="13141" y="18844"/>
                    </a:lnTo>
                    <a:lnTo>
                      <a:pt x="13124" y="18837"/>
                    </a:lnTo>
                    <a:cubicBezTo>
                      <a:pt x="13064" y="18814"/>
                      <a:pt x="13007" y="18795"/>
                      <a:pt x="12953" y="18786"/>
                    </a:cubicBezTo>
                    <a:lnTo>
                      <a:pt x="12897" y="18776"/>
                    </a:lnTo>
                    <a:cubicBezTo>
                      <a:pt x="12883" y="18775"/>
                      <a:pt x="12870" y="18774"/>
                      <a:pt x="12856" y="18774"/>
                    </a:cubicBezTo>
                    <a:cubicBezTo>
                      <a:pt x="12744" y="18774"/>
                      <a:pt x="12631" y="18804"/>
                      <a:pt x="12512" y="18834"/>
                    </a:cubicBezTo>
                    <a:cubicBezTo>
                      <a:pt x="12387" y="18867"/>
                      <a:pt x="12258" y="18900"/>
                      <a:pt x="12124" y="18900"/>
                    </a:cubicBezTo>
                    <a:cubicBezTo>
                      <a:pt x="12028" y="18900"/>
                      <a:pt x="11939" y="18883"/>
                      <a:pt x="11854" y="18846"/>
                    </a:cubicBezTo>
                    <a:cubicBezTo>
                      <a:pt x="11726" y="18793"/>
                      <a:pt x="11620" y="18698"/>
                      <a:pt x="11527" y="18615"/>
                    </a:cubicBezTo>
                    <a:cubicBezTo>
                      <a:pt x="11418" y="18519"/>
                      <a:pt x="11324" y="18435"/>
                      <a:pt x="11221" y="18435"/>
                    </a:cubicBezTo>
                    <a:cubicBezTo>
                      <a:pt x="11182" y="18435"/>
                      <a:pt x="11142" y="18447"/>
                      <a:pt x="11099" y="18471"/>
                    </a:cubicBezTo>
                    <a:cubicBezTo>
                      <a:pt x="10949" y="18556"/>
                      <a:pt x="10630" y="19165"/>
                      <a:pt x="10566" y="19445"/>
                    </a:cubicBezTo>
                    <a:cubicBezTo>
                      <a:pt x="10426" y="20060"/>
                      <a:pt x="9264" y="20241"/>
                      <a:pt x="8264" y="20280"/>
                    </a:cubicBezTo>
                    <a:cubicBezTo>
                      <a:pt x="8202" y="20724"/>
                      <a:pt x="8030" y="21599"/>
                      <a:pt x="7635" y="21600"/>
                    </a:cubicBez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45" name="Shape 48">
                <a:extLst>
                  <a:ext uri="{FF2B5EF4-FFF2-40B4-BE49-F238E27FC236}">
                    <a16:creationId xmlns:a16="http://schemas.microsoft.com/office/drawing/2014/main" id="{33882AE8-2727-5443-8C88-0B445081389F}"/>
                  </a:ext>
                </a:extLst>
              </p:cNvPr>
              <p:cNvSpPr/>
              <p:nvPr/>
            </p:nvSpPr>
            <p:spPr>
              <a:xfrm>
                <a:off x="5914472" y="3981139"/>
                <a:ext cx="1465641" cy="9059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34" h="21600" extrusionOk="0">
                    <a:moveTo>
                      <a:pt x="12395" y="21600"/>
                    </a:moveTo>
                    <a:cubicBezTo>
                      <a:pt x="12363" y="21600"/>
                      <a:pt x="12331" y="21596"/>
                      <a:pt x="12299" y="21586"/>
                    </a:cubicBezTo>
                    <a:cubicBezTo>
                      <a:pt x="12111" y="21532"/>
                      <a:pt x="11936" y="21419"/>
                      <a:pt x="11767" y="21310"/>
                    </a:cubicBezTo>
                    <a:cubicBezTo>
                      <a:pt x="11529" y="21157"/>
                      <a:pt x="11305" y="21013"/>
                      <a:pt x="11046" y="21013"/>
                    </a:cubicBezTo>
                    <a:lnTo>
                      <a:pt x="10689" y="21012"/>
                    </a:lnTo>
                    <a:cubicBezTo>
                      <a:pt x="10385" y="21012"/>
                      <a:pt x="10080" y="21014"/>
                      <a:pt x="9778" y="21025"/>
                    </a:cubicBezTo>
                    <a:lnTo>
                      <a:pt x="9741" y="21025"/>
                    </a:lnTo>
                    <a:cubicBezTo>
                      <a:pt x="9453" y="21025"/>
                      <a:pt x="9280" y="20908"/>
                      <a:pt x="9062" y="20759"/>
                    </a:cubicBezTo>
                    <a:cubicBezTo>
                      <a:pt x="9005" y="20721"/>
                      <a:pt x="8945" y="20680"/>
                      <a:pt x="8877" y="20637"/>
                    </a:cubicBezTo>
                    <a:cubicBezTo>
                      <a:pt x="8555" y="20436"/>
                      <a:pt x="8125" y="20313"/>
                      <a:pt x="7831" y="20266"/>
                    </a:cubicBezTo>
                    <a:cubicBezTo>
                      <a:pt x="7791" y="20259"/>
                      <a:pt x="7754" y="20256"/>
                      <a:pt x="7718" y="20256"/>
                    </a:cubicBezTo>
                    <a:cubicBezTo>
                      <a:pt x="7542" y="20256"/>
                      <a:pt x="7390" y="20330"/>
                      <a:pt x="7229" y="20408"/>
                    </a:cubicBezTo>
                    <a:cubicBezTo>
                      <a:pt x="7124" y="20459"/>
                      <a:pt x="7017" y="20511"/>
                      <a:pt x="6894" y="20549"/>
                    </a:cubicBezTo>
                    <a:cubicBezTo>
                      <a:pt x="6815" y="20573"/>
                      <a:pt x="6742" y="20584"/>
                      <a:pt x="6672" y="20584"/>
                    </a:cubicBezTo>
                    <a:cubicBezTo>
                      <a:pt x="6554" y="20584"/>
                      <a:pt x="6445" y="20552"/>
                      <a:pt x="6338" y="20486"/>
                    </a:cubicBezTo>
                    <a:cubicBezTo>
                      <a:pt x="6299" y="20463"/>
                      <a:pt x="6269" y="20413"/>
                      <a:pt x="6255" y="20348"/>
                    </a:cubicBezTo>
                    <a:cubicBezTo>
                      <a:pt x="6221" y="20187"/>
                      <a:pt x="6285" y="19972"/>
                      <a:pt x="6442" y="19551"/>
                    </a:cubicBezTo>
                    <a:cubicBezTo>
                      <a:pt x="6470" y="19478"/>
                      <a:pt x="6492" y="19420"/>
                      <a:pt x="6500" y="19391"/>
                    </a:cubicBezTo>
                    <a:cubicBezTo>
                      <a:pt x="6540" y="19144"/>
                      <a:pt x="6316" y="18889"/>
                      <a:pt x="6119" y="18664"/>
                    </a:cubicBezTo>
                    <a:cubicBezTo>
                      <a:pt x="6047" y="18583"/>
                      <a:pt x="5980" y="18506"/>
                      <a:pt x="5927" y="18433"/>
                    </a:cubicBezTo>
                    <a:cubicBezTo>
                      <a:pt x="5902" y="18397"/>
                      <a:pt x="5865" y="18356"/>
                      <a:pt x="5824" y="18310"/>
                    </a:cubicBezTo>
                    <a:cubicBezTo>
                      <a:pt x="5648" y="18111"/>
                      <a:pt x="5382" y="17812"/>
                      <a:pt x="5465" y="17424"/>
                    </a:cubicBezTo>
                    <a:cubicBezTo>
                      <a:pt x="5508" y="17220"/>
                      <a:pt x="5641" y="17177"/>
                      <a:pt x="5738" y="17145"/>
                    </a:cubicBezTo>
                    <a:cubicBezTo>
                      <a:pt x="5775" y="17133"/>
                      <a:pt x="5837" y="17113"/>
                      <a:pt x="5850" y="17091"/>
                    </a:cubicBezTo>
                    <a:cubicBezTo>
                      <a:pt x="5856" y="17025"/>
                      <a:pt x="5845" y="16960"/>
                      <a:pt x="5812" y="16895"/>
                    </a:cubicBezTo>
                    <a:cubicBezTo>
                      <a:pt x="5731" y="16735"/>
                      <a:pt x="5535" y="16627"/>
                      <a:pt x="5405" y="16627"/>
                    </a:cubicBezTo>
                    <a:cubicBezTo>
                      <a:pt x="5181" y="16631"/>
                      <a:pt x="5094" y="16837"/>
                      <a:pt x="4974" y="17122"/>
                    </a:cubicBezTo>
                    <a:cubicBezTo>
                      <a:pt x="4925" y="17237"/>
                      <a:pt x="4875" y="17357"/>
                      <a:pt x="4811" y="17474"/>
                    </a:cubicBezTo>
                    <a:lnTo>
                      <a:pt x="4625" y="17809"/>
                    </a:lnTo>
                    <a:lnTo>
                      <a:pt x="4625" y="17415"/>
                    </a:lnTo>
                    <a:cubicBezTo>
                      <a:pt x="4581" y="17328"/>
                      <a:pt x="4467" y="17119"/>
                      <a:pt x="4425" y="17043"/>
                    </a:cubicBezTo>
                    <a:lnTo>
                      <a:pt x="4408" y="17012"/>
                    </a:lnTo>
                    <a:cubicBezTo>
                      <a:pt x="4139" y="16913"/>
                      <a:pt x="3841" y="16701"/>
                      <a:pt x="3577" y="16512"/>
                    </a:cubicBezTo>
                    <a:cubicBezTo>
                      <a:pt x="3504" y="16461"/>
                      <a:pt x="3434" y="16411"/>
                      <a:pt x="3367" y="16365"/>
                    </a:cubicBezTo>
                    <a:cubicBezTo>
                      <a:pt x="2995" y="16111"/>
                      <a:pt x="2976" y="15813"/>
                      <a:pt x="2955" y="15498"/>
                    </a:cubicBezTo>
                    <a:cubicBezTo>
                      <a:pt x="2944" y="15330"/>
                      <a:pt x="2933" y="15155"/>
                      <a:pt x="2867" y="14936"/>
                    </a:cubicBezTo>
                    <a:cubicBezTo>
                      <a:pt x="2574" y="13975"/>
                      <a:pt x="1993" y="12950"/>
                      <a:pt x="1581" y="12263"/>
                    </a:cubicBezTo>
                    <a:cubicBezTo>
                      <a:pt x="1513" y="12150"/>
                      <a:pt x="1448" y="12032"/>
                      <a:pt x="1382" y="11915"/>
                    </a:cubicBezTo>
                    <a:cubicBezTo>
                      <a:pt x="1198" y="11585"/>
                      <a:pt x="1025" y="11273"/>
                      <a:pt x="796" y="11064"/>
                    </a:cubicBezTo>
                    <a:cubicBezTo>
                      <a:pt x="493" y="10785"/>
                      <a:pt x="266" y="10540"/>
                      <a:pt x="0" y="10115"/>
                    </a:cubicBezTo>
                    <a:lnTo>
                      <a:pt x="148" y="9869"/>
                    </a:lnTo>
                    <a:cubicBezTo>
                      <a:pt x="136" y="9850"/>
                      <a:pt x="126" y="9845"/>
                      <a:pt x="125" y="9845"/>
                    </a:cubicBezTo>
                    <a:cubicBezTo>
                      <a:pt x="126" y="9845"/>
                      <a:pt x="139" y="9851"/>
                      <a:pt x="177" y="9851"/>
                    </a:cubicBezTo>
                    <a:cubicBezTo>
                      <a:pt x="404" y="9851"/>
                      <a:pt x="945" y="9670"/>
                      <a:pt x="1044" y="9622"/>
                    </a:cubicBezTo>
                    <a:cubicBezTo>
                      <a:pt x="1269" y="9508"/>
                      <a:pt x="1317" y="9453"/>
                      <a:pt x="1359" y="9085"/>
                    </a:cubicBezTo>
                    <a:lnTo>
                      <a:pt x="1374" y="8945"/>
                    </a:lnTo>
                    <a:lnTo>
                      <a:pt x="1554" y="8943"/>
                    </a:lnTo>
                    <a:cubicBezTo>
                      <a:pt x="1964" y="8942"/>
                      <a:pt x="2240" y="8905"/>
                      <a:pt x="2336" y="8421"/>
                    </a:cubicBezTo>
                    <a:cubicBezTo>
                      <a:pt x="2355" y="8322"/>
                      <a:pt x="2359" y="8236"/>
                      <a:pt x="2363" y="8145"/>
                    </a:cubicBezTo>
                    <a:cubicBezTo>
                      <a:pt x="2370" y="7986"/>
                      <a:pt x="2378" y="7806"/>
                      <a:pt x="2469" y="7579"/>
                    </a:cubicBezTo>
                    <a:cubicBezTo>
                      <a:pt x="2532" y="7422"/>
                      <a:pt x="2611" y="7289"/>
                      <a:pt x="2687" y="7160"/>
                    </a:cubicBezTo>
                    <a:cubicBezTo>
                      <a:pt x="2733" y="7083"/>
                      <a:pt x="2779" y="7005"/>
                      <a:pt x="2820" y="6924"/>
                    </a:cubicBezTo>
                    <a:cubicBezTo>
                      <a:pt x="3022" y="6522"/>
                      <a:pt x="3138" y="6070"/>
                      <a:pt x="3261" y="5590"/>
                    </a:cubicBezTo>
                    <a:cubicBezTo>
                      <a:pt x="3299" y="5445"/>
                      <a:pt x="3336" y="5299"/>
                      <a:pt x="3377" y="5152"/>
                    </a:cubicBezTo>
                    <a:cubicBezTo>
                      <a:pt x="3529" y="4604"/>
                      <a:pt x="3735" y="4231"/>
                      <a:pt x="3954" y="3835"/>
                    </a:cubicBezTo>
                    <a:cubicBezTo>
                      <a:pt x="4024" y="3708"/>
                      <a:pt x="4096" y="3577"/>
                      <a:pt x="4170" y="3434"/>
                    </a:cubicBezTo>
                    <a:lnTo>
                      <a:pt x="4240" y="3297"/>
                    </a:lnTo>
                    <a:cubicBezTo>
                      <a:pt x="4391" y="3001"/>
                      <a:pt x="4521" y="2745"/>
                      <a:pt x="4808" y="2643"/>
                    </a:cubicBezTo>
                    <a:cubicBezTo>
                      <a:pt x="4871" y="2620"/>
                      <a:pt x="4922" y="2607"/>
                      <a:pt x="4967" y="2597"/>
                    </a:cubicBezTo>
                    <a:cubicBezTo>
                      <a:pt x="5056" y="2575"/>
                      <a:pt x="5105" y="2564"/>
                      <a:pt x="5186" y="2483"/>
                    </a:cubicBezTo>
                    <a:cubicBezTo>
                      <a:pt x="5291" y="2378"/>
                      <a:pt x="5382" y="2193"/>
                      <a:pt x="5479" y="1996"/>
                    </a:cubicBezTo>
                    <a:cubicBezTo>
                      <a:pt x="5598" y="1751"/>
                      <a:pt x="5722" y="1499"/>
                      <a:pt x="5891" y="1375"/>
                    </a:cubicBezTo>
                    <a:lnTo>
                      <a:pt x="5912" y="1359"/>
                    </a:lnTo>
                    <a:lnTo>
                      <a:pt x="5935" y="1359"/>
                    </a:lnTo>
                    <a:cubicBezTo>
                      <a:pt x="6229" y="1359"/>
                      <a:pt x="6306" y="1155"/>
                      <a:pt x="6309" y="1146"/>
                    </a:cubicBezTo>
                    <a:lnTo>
                      <a:pt x="6354" y="1021"/>
                    </a:lnTo>
                    <a:lnTo>
                      <a:pt x="6439" y="1067"/>
                    </a:lnTo>
                    <a:lnTo>
                      <a:pt x="6936" y="1370"/>
                    </a:lnTo>
                    <a:cubicBezTo>
                      <a:pt x="7110" y="1475"/>
                      <a:pt x="8231" y="1661"/>
                      <a:pt x="8827" y="1661"/>
                    </a:cubicBezTo>
                    <a:cubicBezTo>
                      <a:pt x="9044" y="1661"/>
                      <a:pt x="9091" y="1634"/>
                      <a:pt x="9096" y="1631"/>
                    </a:cubicBezTo>
                    <a:cubicBezTo>
                      <a:pt x="9121" y="1611"/>
                      <a:pt x="9151" y="1600"/>
                      <a:pt x="9185" y="1600"/>
                    </a:cubicBezTo>
                    <a:cubicBezTo>
                      <a:pt x="9435" y="1600"/>
                      <a:pt x="10054" y="2285"/>
                      <a:pt x="10289" y="2557"/>
                    </a:cubicBezTo>
                    <a:lnTo>
                      <a:pt x="10344" y="2480"/>
                    </a:lnTo>
                    <a:cubicBezTo>
                      <a:pt x="10653" y="2053"/>
                      <a:pt x="10944" y="1650"/>
                      <a:pt x="11382" y="1546"/>
                    </a:cubicBezTo>
                    <a:cubicBezTo>
                      <a:pt x="11509" y="1516"/>
                      <a:pt x="11645" y="1501"/>
                      <a:pt x="11800" y="1501"/>
                    </a:cubicBezTo>
                    <a:cubicBezTo>
                      <a:pt x="11963" y="1501"/>
                      <a:pt x="12129" y="1518"/>
                      <a:pt x="12288" y="1534"/>
                    </a:cubicBezTo>
                    <a:cubicBezTo>
                      <a:pt x="12445" y="1549"/>
                      <a:pt x="12606" y="1566"/>
                      <a:pt x="12763" y="1566"/>
                    </a:cubicBezTo>
                    <a:cubicBezTo>
                      <a:pt x="12784" y="1566"/>
                      <a:pt x="12804" y="1565"/>
                      <a:pt x="12825" y="1565"/>
                    </a:cubicBezTo>
                    <a:cubicBezTo>
                      <a:pt x="12936" y="1328"/>
                      <a:pt x="13321" y="550"/>
                      <a:pt x="13812" y="28"/>
                    </a:cubicBezTo>
                    <a:lnTo>
                      <a:pt x="13839" y="0"/>
                    </a:lnTo>
                    <a:lnTo>
                      <a:pt x="13871" y="0"/>
                    </a:lnTo>
                    <a:cubicBezTo>
                      <a:pt x="14511" y="10"/>
                      <a:pt x="15230" y="1851"/>
                      <a:pt x="15809" y="3330"/>
                    </a:cubicBezTo>
                    <a:cubicBezTo>
                      <a:pt x="16014" y="3857"/>
                      <a:pt x="16192" y="4312"/>
                      <a:pt x="16325" y="4573"/>
                    </a:cubicBezTo>
                    <a:cubicBezTo>
                      <a:pt x="16503" y="4920"/>
                      <a:pt x="16704" y="5160"/>
                      <a:pt x="16898" y="5391"/>
                    </a:cubicBezTo>
                    <a:cubicBezTo>
                      <a:pt x="17196" y="5749"/>
                      <a:pt x="17505" y="6118"/>
                      <a:pt x="17712" y="6865"/>
                    </a:cubicBezTo>
                    <a:cubicBezTo>
                      <a:pt x="17903" y="7564"/>
                      <a:pt x="17840" y="8371"/>
                      <a:pt x="17784" y="9082"/>
                    </a:cubicBezTo>
                    <a:cubicBezTo>
                      <a:pt x="17771" y="9249"/>
                      <a:pt x="17758" y="9413"/>
                      <a:pt x="17749" y="9572"/>
                    </a:cubicBezTo>
                    <a:cubicBezTo>
                      <a:pt x="17683" y="10653"/>
                      <a:pt x="17738" y="10785"/>
                      <a:pt x="18098" y="11641"/>
                    </a:cubicBezTo>
                    <a:lnTo>
                      <a:pt x="18143" y="11747"/>
                    </a:lnTo>
                    <a:lnTo>
                      <a:pt x="18093" y="11848"/>
                    </a:lnTo>
                    <a:cubicBezTo>
                      <a:pt x="18055" y="11925"/>
                      <a:pt x="18013" y="11997"/>
                      <a:pt x="17972" y="12069"/>
                    </a:cubicBezTo>
                    <a:cubicBezTo>
                      <a:pt x="17913" y="12172"/>
                      <a:pt x="17857" y="12270"/>
                      <a:pt x="17814" y="12372"/>
                    </a:cubicBezTo>
                    <a:cubicBezTo>
                      <a:pt x="17911" y="12402"/>
                      <a:pt x="18010" y="12418"/>
                      <a:pt x="18110" y="12418"/>
                    </a:cubicBezTo>
                    <a:cubicBezTo>
                      <a:pt x="18149" y="12418"/>
                      <a:pt x="18189" y="12415"/>
                      <a:pt x="18228" y="12411"/>
                    </a:cubicBezTo>
                    <a:cubicBezTo>
                      <a:pt x="18287" y="12403"/>
                      <a:pt x="18357" y="12393"/>
                      <a:pt x="18424" y="12369"/>
                    </a:cubicBezTo>
                    <a:lnTo>
                      <a:pt x="18500" y="12685"/>
                    </a:lnTo>
                    <a:cubicBezTo>
                      <a:pt x="18440" y="12743"/>
                      <a:pt x="18374" y="12786"/>
                      <a:pt x="18305" y="12816"/>
                    </a:cubicBezTo>
                    <a:cubicBezTo>
                      <a:pt x="18470" y="13193"/>
                      <a:pt x="18800" y="13649"/>
                      <a:pt x="19023" y="13649"/>
                    </a:cubicBezTo>
                    <a:cubicBezTo>
                      <a:pt x="19036" y="13649"/>
                      <a:pt x="19048" y="13648"/>
                      <a:pt x="19061" y="13644"/>
                    </a:cubicBezTo>
                    <a:cubicBezTo>
                      <a:pt x="19227" y="13600"/>
                      <a:pt x="19438" y="13460"/>
                      <a:pt x="19660" y="13313"/>
                    </a:cubicBezTo>
                    <a:cubicBezTo>
                      <a:pt x="19985" y="13097"/>
                      <a:pt x="20354" y="12853"/>
                      <a:pt x="20679" y="12853"/>
                    </a:cubicBezTo>
                    <a:cubicBezTo>
                      <a:pt x="20915" y="12853"/>
                      <a:pt x="21108" y="12982"/>
                      <a:pt x="21254" y="13235"/>
                    </a:cubicBezTo>
                    <a:lnTo>
                      <a:pt x="21262" y="13248"/>
                    </a:lnTo>
                    <a:lnTo>
                      <a:pt x="21459" y="13771"/>
                    </a:lnTo>
                    <a:lnTo>
                      <a:pt x="21459" y="13795"/>
                    </a:lnTo>
                    <a:lnTo>
                      <a:pt x="21463" y="13843"/>
                    </a:lnTo>
                    <a:cubicBezTo>
                      <a:pt x="21600" y="15442"/>
                      <a:pt x="21505" y="15621"/>
                      <a:pt x="21464" y="15697"/>
                    </a:cubicBezTo>
                    <a:cubicBezTo>
                      <a:pt x="21434" y="15751"/>
                      <a:pt x="21395" y="15781"/>
                      <a:pt x="21353" y="15781"/>
                    </a:cubicBezTo>
                    <a:cubicBezTo>
                      <a:pt x="21253" y="15781"/>
                      <a:pt x="21147" y="15766"/>
                      <a:pt x="21036" y="15750"/>
                    </a:cubicBezTo>
                    <a:cubicBezTo>
                      <a:pt x="20923" y="15733"/>
                      <a:pt x="20807" y="15716"/>
                      <a:pt x="20696" y="15716"/>
                    </a:cubicBezTo>
                    <a:cubicBezTo>
                      <a:pt x="20479" y="15716"/>
                      <a:pt x="20327" y="15783"/>
                      <a:pt x="20218" y="15928"/>
                    </a:cubicBezTo>
                    <a:cubicBezTo>
                      <a:pt x="19779" y="16501"/>
                      <a:pt x="19503" y="17433"/>
                      <a:pt x="19498" y="18362"/>
                    </a:cubicBezTo>
                    <a:cubicBezTo>
                      <a:pt x="19498" y="18449"/>
                      <a:pt x="19510" y="18632"/>
                      <a:pt x="19524" y="18844"/>
                    </a:cubicBezTo>
                    <a:cubicBezTo>
                      <a:pt x="19582" y="19685"/>
                      <a:pt x="19612" y="20296"/>
                      <a:pt x="19480" y="20508"/>
                    </a:cubicBezTo>
                    <a:cubicBezTo>
                      <a:pt x="19472" y="20520"/>
                      <a:pt x="19297" y="20794"/>
                      <a:pt x="19000" y="20794"/>
                    </a:cubicBezTo>
                    <a:cubicBezTo>
                      <a:pt x="18831" y="20794"/>
                      <a:pt x="18657" y="20706"/>
                      <a:pt x="18483" y="20532"/>
                    </a:cubicBezTo>
                    <a:cubicBezTo>
                      <a:pt x="18427" y="20477"/>
                      <a:pt x="18362" y="20442"/>
                      <a:pt x="18293" y="20405"/>
                    </a:cubicBezTo>
                    <a:cubicBezTo>
                      <a:pt x="18207" y="20359"/>
                      <a:pt x="18118" y="20312"/>
                      <a:pt x="18034" y="20218"/>
                    </a:cubicBezTo>
                    <a:cubicBezTo>
                      <a:pt x="17949" y="20124"/>
                      <a:pt x="17886" y="20005"/>
                      <a:pt x="17826" y="19890"/>
                    </a:cubicBezTo>
                    <a:cubicBezTo>
                      <a:pt x="17759" y="19763"/>
                      <a:pt x="17696" y="19643"/>
                      <a:pt x="17611" y="19577"/>
                    </a:cubicBezTo>
                    <a:cubicBezTo>
                      <a:pt x="17491" y="19485"/>
                      <a:pt x="17347" y="19474"/>
                      <a:pt x="17194" y="19463"/>
                    </a:cubicBezTo>
                    <a:cubicBezTo>
                      <a:pt x="17075" y="19454"/>
                      <a:pt x="16951" y="19444"/>
                      <a:pt x="16833" y="19393"/>
                    </a:cubicBezTo>
                    <a:cubicBezTo>
                      <a:pt x="16688" y="19332"/>
                      <a:pt x="16578" y="19198"/>
                      <a:pt x="16480" y="19081"/>
                    </a:cubicBezTo>
                    <a:cubicBezTo>
                      <a:pt x="16396" y="18979"/>
                      <a:pt x="16317" y="18884"/>
                      <a:pt x="16225" y="18841"/>
                    </a:cubicBezTo>
                    <a:cubicBezTo>
                      <a:pt x="16190" y="18824"/>
                      <a:pt x="16147" y="18816"/>
                      <a:pt x="16098" y="18816"/>
                    </a:cubicBezTo>
                    <a:cubicBezTo>
                      <a:pt x="15959" y="18816"/>
                      <a:pt x="15796" y="18880"/>
                      <a:pt x="15652" y="18937"/>
                    </a:cubicBezTo>
                    <a:cubicBezTo>
                      <a:pt x="15606" y="18955"/>
                      <a:pt x="15562" y="18972"/>
                      <a:pt x="15522" y="18986"/>
                    </a:cubicBezTo>
                    <a:cubicBezTo>
                      <a:pt x="15361" y="19042"/>
                      <a:pt x="15197" y="19087"/>
                      <a:pt x="15033" y="19132"/>
                    </a:cubicBezTo>
                    <a:cubicBezTo>
                      <a:pt x="14617" y="19246"/>
                      <a:pt x="14186" y="19365"/>
                      <a:pt x="13812" y="19680"/>
                    </a:cubicBezTo>
                    <a:cubicBezTo>
                      <a:pt x="13538" y="19910"/>
                      <a:pt x="13435" y="20161"/>
                      <a:pt x="13265" y="20576"/>
                    </a:cubicBezTo>
                    <a:cubicBezTo>
                      <a:pt x="13164" y="20830"/>
                      <a:pt x="12823" y="21600"/>
                      <a:pt x="12395" y="21600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46" name="Shape 49">
                <a:extLst>
                  <a:ext uri="{FF2B5EF4-FFF2-40B4-BE49-F238E27FC236}">
                    <a16:creationId xmlns:a16="http://schemas.microsoft.com/office/drawing/2014/main" id="{E9450D05-EBAB-0441-AF06-45918D7C402E}"/>
                  </a:ext>
                </a:extLst>
              </p:cNvPr>
              <p:cNvSpPr/>
              <p:nvPr/>
            </p:nvSpPr>
            <p:spPr>
              <a:xfrm>
                <a:off x="6932016" y="5202191"/>
                <a:ext cx="15131" cy="12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844" y="21600"/>
                    </a:moveTo>
                    <a:cubicBezTo>
                      <a:pt x="1117" y="18111"/>
                      <a:pt x="355" y="13732"/>
                      <a:pt x="0" y="7682"/>
                    </a:cubicBezTo>
                    <a:lnTo>
                      <a:pt x="20217" y="0"/>
                    </a:lnTo>
                    <a:lnTo>
                      <a:pt x="20873" y="3637"/>
                    </a:lnTo>
                    <a:lnTo>
                      <a:pt x="21600" y="13064"/>
                    </a:lnTo>
                    <a:lnTo>
                      <a:pt x="1844" y="2160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47" name="Shape 50">
                <a:extLst>
                  <a:ext uri="{FF2B5EF4-FFF2-40B4-BE49-F238E27FC236}">
                    <a16:creationId xmlns:a16="http://schemas.microsoft.com/office/drawing/2014/main" id="{779D4540-593C-3743-A72F-5EAA02302B2B}"/>
                  </a:ext>
                </a:extLst>
              </p:cNvPr>
              <p:cNvSpPr/>
              <p:nvPr/>
            </p:nvSpPr>
            <p:spPr>
              <a:xfrm>
                <a:off x="5253068" y="4553507"/>
                <a:ext cx="603904" cy="5360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41" h="21600" extrusionOk="0">
                    <a:moveTo>
                      <a:pt x="15677" y="21430"/>
                    </a:moveTo>
                    <a:cubicBezTo>
                      <a:pt x="15599" y="21374"/>
                      <a:pt x="13742" y="20050"/>
                      <a:pt x="12887" y="19297"/>
                    </a:cubicBezTo>
                    <a:cubicBezTo>
                      <a:pt x="12678" y="19115"/>
                      <a:pt x="12448" y="18928"/>
                      <a:pt x="12210" y="18734"/>
                    </a:cubicBezTo>
                    <a:cubicBezTo>
                      <a:pt x="11205" y="17915"/>
                      <a:pt x="10066" y="16987"/>
                      <a:pt x="9585" y="15745"/>
                    </a:cubicBezTo>
                    <a:cubicBezTo>
                      <a:pt x="9041" y="14344"/>
                      <a:pt x="8731" y="13632"/>
                      <a:pt x="7639" y="12788"/>
                    </a:cubicBezTo>
                    <a:cubicBezTo>
                      <a:pt x="7434" y="12630"/>
                      <a:pt x="7241" y="12499"/>
                      <a:pt x="7053" y="12372"/>
                    </a:cubicBezTo>
                    <a:cubicBezTo>
                      <a:pt x="6741" y="12161"/>
                      <a:pt x="6448" y="11963"/>
                      <a:pt x="6135" y="11670"/>
                    </a:cubicBezTo>
                    <a:cubicBezTo>
                      <a:pt x="5853" y="11406"/>
                      <a:pt x="5573" y="11167"/>
                      <a:pt x="5300" y="10934"/>
                    </a:cubicBezTo>
                    <a:cubicBezTo>
                      <a:pt x="4456" y="10213"/>
                      <a:pt x="3659" y="9532"/>
                      <a:pt x="3032" y="8341"/>
                    </a:cubicBezTo>
                    <a:cubicBezTo>
                      <a:pt x="2808" y="7913"/>
                      <a:pt x="2635" y="7458"/>
                      <a:pt x="2468" y="7018"/>
                    </a:cubicBezTo>
                    <a:cubicBezTo>
                      <a:pt x="2321" y="6633"/>
                      <a:pt x="2183" y="6268"/>
                      <a:pt x="2012" y="5919"/>
                    </a:cubicBezTo>
                    <a:cubicBezTo>
                      <a:pt x="1795" y="5480"/>
                      <a:pt x="1574" y="5321"/>
                      <a:pt x="1269" y="5103"/>
                    </a:cubicBezTo>
                    <a:cubicBezTo>
                      <a:pt x="1135" y="5007"/>
                      <a:pt x="991" y="4904"/>
                      <a:pt x="834" y="4769"/>
                    </a:cubicBezTo>
                    <a:cubicBezTo>
                      <a:pt x="196" y="4222"/>
                      <a:pt x="-150" y="2830"/>
                      <a:pt x="62" y="1667"/>
                    </a:cubicBezTo>
                    <a:cubicBezTo>
                      <a:pt x="216" y="822"/>
                      <a:pt x="630" y="269"/>
                      <a:pt x="1227" y="108"/>
                    </a:cubicBezTo>
                    <a:cubicBezTo>
                      <a:pt x="1304" y="87"/>
                      <a:pt x="1382" y="77"/>
                      <a:pt x="1459" y="77"/>
                    </a:cubicBezTo>
                    <a:cubicBezTo>
                      <a:pt x="2173" y="77"/>
                      <a:pt x="2699" y="915"/>
                      <a:pt x="3122" y="1589"/>
                    </a:cubicBezTo>
                    <a:cubicBezTo>
                      <a:pt x="3161" y="1651"/>
                      <a:pt x="3199" y="1711"/>
                      <a:pt x="3235" y="1769"/>
                    </a:cubicBezTo>
                    <a:cubicBezTo>
                      <a:pt x="3704" y="992"/>
                      <a:pt x="4171" y="303"/>
                      <a:pt x="4526" y="153"/>
                    </a:cubicBezTo>
                    <a:cubicBezTo>
                      <a:pt x="4734" y="67"/>
                      <a:pt x="5501" y="0"/>
                      <a:pt x="6022" y="0"/>
                    </a:cubicBezTo>
                    <a:cubicBezTo>
                      <a:pt x="6645" y="0"/>
                      <a:pt x="6812" y="81"/>
                      <a:pt x="6902" y="230"/>
                    </a:cubicBezTo>
                    <a:cubicBezTo>
                      <a:pt x="6969" y="316"/>
                      <a:pt x="7353" y="464"/>
                      <a:pt x="7707" y="540"/>
                    </a:cubicBezTo>
                    <a:lnTo>
                      <a:pt x="10407" y="968"/>
                    </a:lnTo>
                    <a:lnTo>
                      <a:pt x="11556" y="1461"/>
                    </a:lnTo>
                    <a:lnTo>
                      <a:pt x="13447" y="960"/>
                    </a:lnTo>
                    <a:lnTo>
                      <a:pt x="13476" y="960"/>
                    </a:lnTo>
                    <a:cubicBezTo>
                      <a:pt x="13684" y="960"/>
                      <a:pt x="15522" y="979"/>
                      <a:pt x="16225" y="1624"/>
                    </a:cubicBezTo>
                    <a:cubicBezTo>
                      <a:pt x="16516" y="1888"/>
                      <a:pt x="16710" y="2185"/>
                      <a:pt x="16866" y="2424"/>
                    </a:cubicBezTo>
                    <a:cubicBezTo>
                      <a:pt x="17087" y="2761"/>
                      <a:pt x="17202" y="2923"/>
                      <a:pt x="17408" y="2923"/>
                    </a:cubicBezTo>
                    <a:cubicBezTo>
                      <a:pt x="17580" y="2923"/>
                      <a:pt x="17695" y="2876"/>
                      <a:pt x="17697" y="2806"/>
                    </a:cubicBezTo>
                    <a:cubicBezTo>
                      <a:pt x="17717" y="2475"/>
                      <a:pt x="17757" y="1649"/>
                      <a:pt x="17703" y="1319"/>
                    </a:cubicBezTo>
                    <a:lnTo>
                      <a:pt x="17701" y="1306"/>
                    </a:lnTo>
                    <a:lnTo>
                      <a:pt x="18198" y="1194"/>
                    </a:lnTo>
                    <a:lnTo>
                      <a:pt x="17972" y="1258"/>
                    </a:lnTo>
                    <a:lnTo>
                      <a:pt x="18200" y="1207"/>
                    </a:lnTo>
                    <a:cubicBezTo>
                      <a:pt x="18264" y="1574"/>
                      <a:pt x="18428" y="2068"/>
                      <a:pt x="18699" y="2355"/>
                    </a:cubicBezTo>
                    <a:cubicBezTo>
                      <a:pt x="18776" y="2434"/>
                      <a:pt x="18893" y="2483"/>
                      <a:pt x="19017" y="2534"/>
                    </a:cubicBezTo>
                    <a:cubicBezTo>
                      <a:pt x="19273" y="2639"/>
                      <a:pt x="19660" y="2797"/>
                      <a:pt x="19705" y="3399"/>
                    </a:cubicBezTo>
                    <a:cubicBezTo>
                      <a:pt x="19733" y="3771"/>
                      <a:pt x="19504" y="4256"/>
                      <a:pt x="19177" y="4902"/>
                    </a:cubicBezTo>
                    <a:cubicBezTo>
                      <a:pt x="19054" y="5147"/>
                      <a:pt x="18937" y="5377"/>
                      <a:pt x="18889" y="5522"/>
                    </a:cubicBezTo>
                    <a:cubicBezTo>
                      <a:pt x="18855" y="5620"/>
                      <a:pt x="18821" y="5714"/>
                      <a:pt x="18787" y="5807"/>
                    </a:cubicBezTo>
                    <a:cubicBezTo>
                      <a:pt x="18511" y="6569"/>
                      <a:pt x="18445" y="6886"/>
                      <a:pt x="18849" y="7189"/>
                    </a:cubicBezTo>
                    <a:cubicBezTo>
                      <a:pt x="19069" y="7356"/>
                      <a:pt x="19337" y="7442"/>
                      <a:pt x="19620" y="7532"/>
                    </a:cubicBezTo>
                    <a:cubicBezTo>
                      <a:pt x="20012" y="7657"/>
                      <a:pt x="20455" y="7799"/>
                      <a:pt x="20810" y="8193"/>
                    </a:cubicBezTo>
                    <a:cubicBezTo>
                      <a:pt x="21450" y="8907"/>
                      <a:pt x="21237" y="9378"/>
                      <a:pt x="21050" y="9793"/>
                    </a:cubicBezTo>
                    <a:cubicBezTo>
                      <a:pt x="20973" y="9965"/>
                      <a:pt x="20893" y="10141"/>
                      <a:pt x="20855" y="10359"/>
                    </a:cubicBezTo>
                    <a:cubicBezTo>
                      <a:pt x="20810" y="10619"/>
                      <a:pt x="20900" y="10937"/>
                      <a:pt x="20995" y="11274"/>
                    </a:cubicBezTo>
                    <a:cubicBezTo>
                      <a:pt x="21148" y="11817"/>
                      <a:pt x="21322" y="12432"/>
                      <a:pt x="20929" y="12953"/>
                    </a:cubicBezTo>
                    <a:cubicBezTo>
                      <a:pt x="20698" y="13258"/>
                      <a:pt x="20207" y="13360"/>
                      <a:pt x="19813" y="13442"/>
                    </a:cubicBezTo>
                    <a:cubicBezTo>
                      <a:pt x="19707" y="13464"/>
                      <a:pt x="19611" y="13484"/>
                      <a:pt x="19539" y="13505"/>
                    </a:cubicBezTo>
                    <a:cubicBezTo>
                      <a:pt x="19140" y="13613"/>
                      <a:pt x="18819" y="13707"/>
                      <a:pt x="18567" y="13856"/>
                    </a:cubicBezTo>
                    <a:lnTo>
                      <a:pt x="18511" y="13889"/>
                    </a:lnTo>
                    <a:cubicBezTo>
                      <a:pt x="18461" y="13920"/>
                      <a:pt x="18420" y="13951"/>
                      <a:pt x="18384" y="13987"/>
                    </a:cubicBezTo>
                    <a:cubicBezTo>
                      <a:pt x="18339" y="14023"/>
                      <a:pt x="18323" y="14039"/>
                      <a:pt x="18313" y="14052"/>
                    </a:cubicBezTo>
                    <a:cubicBezTo>
                      <a:pt x="18277" y="14092"/>
                      <a:pt x="18264" y="14112"/>
                      <a:pt x="18245" y="14142"/>
                    </a:cubicBezTo>
                    <a:cubicBezTo>
                      <a:pt x="18206" y="14198"/>
                      <a:pt x="18186" y="14244"/>
                      <a:pt x="18173" y="14302"/>
                    </a:cubicBezTo>
                    <a:cubicBezTo>
                      <a:pt x="18156" y="14353"/>
                      <a:pt x="18152" y="14370"/>
                      <a:pt x="18148" y="14408"/>
                    </a:cubicBezTo>
                    <a:cubicBezTo>
                      <a:pt x="18125" y="14573"/>
                      <a:pt x="18144" y="14754"/>
                      <a:pt x="18200" y="14961"/>
                    </a:cubicBezTo>
                    <a:lnTo>
                      <a:pt x="18217" y="15017"/>
                    </a:lnTo>
                    <a:cubicBezTo>
                      <a:pt x="18228" y="15056"/>
                      <a:pt x="18239" y="15097"/>
                      <a:pt x="18253" y="15138"/>
                    </a:cubicBezTo>
                    <a:lnTo>
                      <a:pt x="18423" y="15638"/>
                    </a:lnTo>
                    <a:lnTo>
                      <a:pt x="17965" y="15528"/>
                    </a:lnTo>
                    <a:cubicBezTo>
                      <a:pt x="17839" y="15498"/>
                      <a:pt x="17721" y="15482"/>
                      <a:pt x="17612" y="15482"/>
                    </a:cubicBezTo>
                    <a:cubicBezTo>
                      <a:pt x="16950" y="15482"/>
                      <a:pt x="16666" y="16037"/>
                      <a:pt x="16257" y="16942"/>
                    </a:cubicBezTo>
                    <a:cubicBezTo>
                      <a:pt x="16160" y="17156"/>
                      <a:pt x="16061" y="17375"/>
                      <a:pt x="15953" y="17585"/>
                    </a:cubicBezTo>
                    <a:cubicBezTo>
                      <a:pt x="15693" y="18085"/>
                      <a:pt x="15626" y="18669"/>
                      <a:pt x="15782" y="19074"/>
                    </a:cubicBezTo>
                    <a:cubicBezTo>
                      <a:pt x="15895" y="19366"/>
                      <a:pt x="16116" y="19552"/>
                      <a:pt x="16439" y="19627"/>
                    </a:cubicBezTo>
                    <a:lnTo>
                      <a:pt x="16902" y="19735"/>
                    </a:lnTo>
                    <a:lnTo>
                      <a:pt x="16584" y="20099"/>
                    </a:lnTo>
                    <a:lnTo>
                      <a:pt x="16579" y="20111"/>
                    </a:lnTo>
                    <a:lnTo>
                      <a:pt x="16548" y="20146"/>
                    </a:lnTo>
                    <a:cubicBezTo>
                      <a:pt x="16532" y="20191"/>
                      <a:pt x="16503" y="20255"/>
                      <a:pt x="16466" y="20325"/>
                    </a:cubicBezTo>
                    <a:cubicBezTo>
                      <a:pt x="16306" y="20679"/>
                      <a:pt x="16039" y="21310"/>
                      <a:pt x="16039" y="21310"/>
                    </a:cubicBezTo>
                    <a:lnTo>
                      <a:pt x="15916" y="21600"/>
                    </a:lnTo>
                    <a:lnTo>
                      <a:pt x="15677" y="21430"/>
                    </a:ln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48" name="Shape 51">
                <a:extLst>
                  <a:ext uri="{FF2B5EF4-FFF2-40B4-BE49-F238E27FC236}">
                    <a16:creationId xmlns:a16="http://schemas.microsoft.com/office/drawing/2014/main" id="{890DA944-E4E3-7845-8EF4-D95E84CA80C1}"/>
                  </a:ext>
                </a:extLst>
              </p:cNvPr>
              <p:cNvSpPr/>
              <p:nvPr/>
            </p:nvSpPr>
            <p:spPr>
              <a:xfrm>
                <a:off x="5685524" y="4884209"/>
                <a:ext cx="312654" cy="3137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411" h="21600" extrusionOk="0">
                    <a:moveTo>
                      <a:pt x="10053" y="21600"/>
                    </a:moveTo>
                    <a:cubicBezTo>
                      <a:pt x="8918" y="21600"/>
                      <a:pt x="7782" y="20217"/>
                      <a:pt x="6579" y="18753"/>
                    </a:cubicBezTo>
                    <a:cubicBezTo>
                      <a:pt x="6129" y="18204"/>
                      <a:pt x="5662" y="17637"/>
                      <a:pt x="5225" y="17186"/>
                    </a:cubicBezTo>
                    <a:cubicBezTo>
                      <a:pt x="3227" y="15101"/>
                      <a:pt x="1000" y="13919"/>
                      <a:pt x="978" y="13908"/>
                    </a:cubicBezTo>
                    <a:lnTo>
                      <a:pt x="554" y="13686"/>
                    </a:lnTo>
                    <a:lnTo>
                      <a:pt x="761" y="13252"/>
                    </a:lnTo>
                    <a:cubicBezTo>
                      <a:pt x="1148" y="12444"/>
                      <a:pt x="1409" y="11923"/>
                      <a:pt x="1589" y="11585"/>
                    </a:cubicBezTo>
                    <a:cubicBezTo>
                      <a:pt x="830" y="11258"/>
                      <a:pt x="444" y="10712"/>
                      <a:pt x="247" y="10266"/>
                    </a:cubicBezTo>
                    <a:cubicBezTo>
                      <a:pt x="-189" y="9274"/>
                      <a:pt x="-41" y="7952"/>
                      <a:pt x="634" y="6813"/>
                    </a:cubicBezTo>
                    <a:cubicBezTo>
                      <a:pt x="835" y="6471"/>
                      <a:pt x="1018" y="6116"/>
                      <a:pt x="1198" y="5766"/>
                    </a:cubicBezTo>
                    <a:cubicBezTo>
                      <a:pt x="1966" y="4276"/>
                      <a:pt x="2758" y="2735"/>
                      <a:pt x="4714" y="2735"/>
                    </a:cubicBezTo>
                    <a:cubicBezTo>
                      <a:pt x="4748" y="2735"/>
                      <a:pt x="4782" y="2735"/>
                      <a:pt x="4817" y="2737"/>
                    </a:cubicBezTo>
                    <a:cubicBezTo>
                      <a:pt x="4579" y="1531"/>
                      <a:pt x="5012" y="635"/>
                      <a:pt x="6112" y="68"/>
                    </a:cubicBezTo>
                    <a:lnTo>
                      <a:pt x="6197" y="12"/>
                    </a:lnTo>
                    <a:lnTo>
                      <a:pt x="6403" y="0"/>
                    </a:lnTo>
                    <a:cubicBezTo>
                      <a:pt x="7545" y="0"/>
                      <a:pt x="17800" y="5959"/>
                      <a:pt x="20915" y="7785"/>
                    </a:cubicBezTo>
                    <a:lnTo>
                      <a:pt x="21411" y="8076"/>
                    </a:lnTo>
                    <a:lnTo>
                      <a:pt x="16984" y="13611"/>
                    </a:lnTo>
                    <a:lnTo>
                      <a:pt x="16611" y="13370"/>
                    </a:lnTo>
                    <a:cubicBezTo>
                      <a:pt x="16459" y="13272"/>
                      <a:pt x="16339" y="13195"/>
                      <a:pt x="16253" y="13116"/>
                    </a:cubicBezTo>
                    <a:cubicBezTo>
                      <a:pt x="15228" y="12381"/>
                      <a:pt x="14347" y="11753"/>
                      <a:pt x="13947" y="11753"/>
                    </a:cubicBezTo>
                    <a:cubicBezTo>
                      <a:pt x="13698" y="11753"/>
                      <a:pt x="13418" y="12184"/>
                      <a:pt x="12991" y="12977"/>
                    </a:cubicBezTo>
                    <a:cubicBezTo>
                      <a:pt x="12182" y="14491"/>
                      <a:pt x="11790" y="16462"/>
                      <a:pt x="11445" y="18200"/>
                    </a:cubicBezTo>
                    <a:lnTo>
                      <a:pt x="11412" y="18364"/>
                    </a:lnTo>
                    <a:cubicBezTo>
                      <a:pt x="11371" y="18572"/>
                      <a:pt x="11306" y="18832"/>
                      <a:pt x="11237" y="19111"/>
                    </a:cubicBezTo>
                    <a:cubicBezTo>
                      <a:pt x="11096" y="19669"/>
                      <a:pt x="10922" y="20363"/>
                      <a:pt x="10942" y="20726"/>
                    </a:cubicBezTo>
                    <a:cubicBezTo>
                      <a:pt x="10943" y="20806"/>
                      <a:pt x="10948" y="20839"/>
                      <a:pt x="10950" y="20847"/>
                    </a:cubicBezTo>
                    <a:lnTo>
                      <a:pt x="11018" y="21116"/>
                    </a:lnTo>
                    <a:lnTo>
                      <a:pt x="10772" y="21385"/>
                    </a:lnTo>
                    <a:lnTo>
                      <a:pt x="10674" y="21449"/>
                    </a:lnTo>
                    <a:cubicBezTo>
                      <a:pt x="10480" y="21549"/>
                      <a:pt x="10272" y="21600"/>
                      <a:pt x="10053" y="21600"/>
                    </a:cubicBezTo>
                    <a:close/>
                  </a:path>
                </a:pathLst>
              </a:custGeom>
              <a:solidFill>
                <a:srgbClr val="C0CAD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49" name="Shape 52">
                <a:extLst>
                  <a:ext uri="{FF2B5EF4-FFF2-40B4-BE49-F238E27FC236}">
                    <a16:creationId xmlns:a16="http://schemas.microsoft.com/office/drawing/2014/main" id="{EE25E02D-C694-FF46-A07D-3C9EB3835979}"/>
                  </a:ext>
                </a:extLst>
              </p:cNvPr>
              <p:cNvSpPr/>
              <p:nvPr/>
            </p:nvSpPr>
            <p:spPr>
              <a:xfrm>
                <a:off x="3790349" y="2734648"/>
                <a:ext cx="1331743" cy="144347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81" h="21600" extrusionOk="0">
                    <a:moveTo>
                      <a:pt x="10377" y="21600"/>
                    </a:moveTo>
                    <a:cubicBezTo>
                      <a:pt x="10352" y="21600"/>
                      <a:pt x="10326" y="21599"/>
                      <a:pt x="10298" y="21595"/>
                    </a:cubicBezTo>
                    <a:cubicBezTo>
                      <a:pt x="10026" y="21561"/>
                      <a:pt x="9720" y="21305"/>
                      <a:pt x="9450" y="21080"/>
                    </a:cubicBezTo>
                    <a:cubicBezTo>
                      <a:pt x="9369" y="21013"/>
                      <a:pt x="9293" y="20949"/>
                      <a:pt x="9226" y="20899"/>
                    </a:cubicBezTo>
                    <a:lnTo>
                      <a:pt x="9184" y="20912"/>
                    </a:lnTo>
                    <a:cubicBezTo>
                      <a:pt x="9015" y="20966"/>
                      <a:pt x="8893" y="21004"/>
                      <a:pt x="8757" y="21004"/>
                    </a:cubicBezTo>
                    <a:cubicBezTo>
                      <a:pt x="8629" y="21004"/>
                      <a:pt x="8498" y="20970"/>
                      <a:pt x="8317" y="20888"/>
                    </a:cubicBezTo>
                    <a:cubicBezTo>
                      <a:pt x="7975" y="20735"/>
                      <a:pt x="7386" y="20636"/>
                      <a:pt x="6815" y="20636"/>
                    </a:cubicBezTo>
                    <a:cubicBezTo>
                      <a:pt x="6648" y="20636"/>
                      <a:pt x="6494" y="20645"/>
                      <a:pt x="6359" y="20661"/>
                    </a:cubicBezTo>
                    <a:cubicBezTo>
                      <a:pt x="6174" y="20684"/>
                      <a:pt x="5990" y="20716"/>
                      <a:pt x="5813" y="20746"/>
                    </a:cubicBezTo>
                    <a:cubicBezTo>
                      <a:pt x="5474" y="20804"/>
                      <a:pt x="5124" y="20864"/>
                      <a:pt x="4756" y="20864"/>
                    </a:cubicBezTo>
                    <a:cubicBezTo>
                      <a:pt x="4685" y="20864"/>
                      <a:pt x="4613" y="20862"/>
                      <a:pt x="4540" y="20857"/>
                    </a:cubicBezTo>
                    <a:cubicBezTo>
                      <a:pt x="4507" y="20855"/>
                      <a:pt x="4462" y="20854"/>
                      <a:pt x="4410" y="20854"/>
                    </a:cubicBezTo>
                    <a:lnTo>
                      <a:pt x="4285" y="20855"/>
                    </a:lnTo>
                    <a:cubicBezTo>
                      <a:pt x="4016" y="20855"/>
                      <a:pt x="3842" y="20844"/>
                      <a:pt x="3746" y="20787"/>
                    </a:cubicBezTo>
                    <a:lnTo>
                      <a:pt x="3659" y="20736"/>
                    </a:lnTo>
                    <a:lnTo>
                      <a:pt x="3703" y="20650"/>
                    </a:lnTo>
                    <a:cubicBezTo>
                      <a:pt x="3804" y="20453"/>
                      <a:pt x="3775" y="20182"/>
                      <a:pt x="3750" y="19942"/>
                    </a:cubicBezTo>
                    <a:cubicBezTo>
                      <a:pt x="3744" y="19891"/>
                      <a:pt x="3739" y="19841"/>
                      <a:pt x="3735" y="19795"/>
                    </a:cubicBezTo>
                    <a:cubicBezTo>
                      <a:pt x="3708" y="19445"/>
                      <a:pt x="3828" y="19261"/>
                      <a:pt x="3954" y="19066"/>
                    </a:cubicBezTo>
                    <a:cubicBezTo>
                      <a:pt x="4027" y="18955"/>
                      <a:pt x="4101" y="18839"/>
                      <a:pt x="4157" y="18678"/>
                    </a:cubicBezTo>
                    <a:cubicBezTo>
                      <a:pt x="4205" y="18540"/>
                      <a:pt x="4219" y="18422"/>
                      <a:pt x="4234" y="18307"/>
                    </a:cubicBezTo>
                    <a:cubicBezTo>
                      <a:pt x="4263" y="18073"/>
                      <a:pt x="4291" y="17851"/>
                      <a:pt x="4608" y="17610"/>
                    </a:cubicBezTo>
                    <a:cubicBezTo>
                      <a:pt x="4657" y="17572"/>
                      <a:pt x="4723" y="17531"/>
                      <a:pt x="4795" y="17485"/>
                    </a:cubicBezTo>
                    <a:cubicBezTo>
                      <a:pt x="5003" y="17355"/>
                      <a:pt x="5288" y="17176"/>
                      <a:pt x="5275" y="17005"/>
                    </a:cubicBezTo>
                    <a:cubicBezTo>
                      <a:pt x="5252" y="16707"/>
                      <a:pt x="4250" y="16679"/>
                      <a:pt x="3873" y="16669"/>
                    </a:cubicBezTo>
                    <a:cubicBezTo>
                      <a:pt x="3765" y="16666"/>
                      <a:pt x="3677" y="16663"/>
                      <a:pt x="3624" y="16658"/>
                    </a:cubicBezTo>
                    <a:cubicBezTo>
                      <a:pt x="3207" y="16622"/>
                      <a:pt x="2885" y="16572"/>
                      <a:pt x="2580" y="16495"/>
                    </a:cubicBezTo>
                    <a:cubicBezTo>
                      <a:pt x="2233" y="16408"/>
                      <a:pt x="1953" y="16209"/>
                      <a:pt x="1683" y="16017"/>
                    </a:cubicBezTo>
                    <a:cubicBezTo>
                      <a:pt x="1451" y="15852"/>
                      <a:pt x="1232" y="15696"/>
                      <a:pt x="978" y="15611"/>
                    </a:cubicBezTo>
                    <a:lnTo>
                      <a:pt x="874" y="15576"/>
                    </a:lnTo>
                    <a:lnTo>
                      <a:pt x="906" y="15478"/>
                    </a:lnTo>
                    <a:cubicBezTo>
                      <a:pt x="1048" y="15048"/>
                      <a:pt x="1220" y="14771"/>
                      <a:pt x="1323" y="14605"/>
                    </a:cubicBezTo>
                    <a:cubicBezTo>
                      <a:pt x="1337" y="14582"/>
                      <a:pt x="1352" y="14557"/>
                      <a:pt x="1366" y="14535"/>
                    </a:cubicBezTo>
                    <a:cubicBezTo>
                      <a:pt x="1344" y="14537"/>
                      <a:pt x="1320" y="14539"/>
                      <a:pt x="1293" y="14542"/>
                    </a:cubicBezTo>
                    <a:cubicBezTo>
                      <a:pt x="1269" y="14544"/>
                      <a:pt x="1245" y="14545"/>
                      <a:pt x="1223" y="14545"/>
                    </a:cubicBezTo>
                    <a:cubicBezTo>
                      <a:pt x="562" y="14545"/>
                      <a:pt x="235" y="13593"/>
                      <a:pt x="222" y="13553"/>
                    </a:cubicBezTo>
                    <a:lnTo>
                      <a:pt x="196" y="13475"/>
                    </a:lnTo>
                    <a:lnTo>
                      <a:pt x="270" y="13430"/>
                    </a:lnTo>
                    <a:cubicBezTo>
                      <a:pt x="723" y="13158"/>
                      <a:pt x="850" y="12895"/>
                      <a:pt x="694" y="12552"/>
                    </a:cubicBezTo>
                    <a:cubicBezTo>
                      <a:pt x="680" y="12520"/>
                      <a:pt x="664" y="12495"/>
                      <a:pt x="650" y="12473"/>
                    </a:cubicBezTo>
                    <a:lnTo>
                      <a:pt x="608" y="12379"/>
                    </a:lnTo>
                    <a:cubicBezTo>
                      <a:pt x="367" y="11848"/>
                      <a:pt x="147" y="11279"/>
                      <a:pt x="333" y="10709"/>
                    </a:cubicBezTo>
                    <a:cubicBezTo>
                      <a:pt x="353" y="10647"/>
                      <a:pt x="376" y="10584"/>
                      <a:pt x="400" y="10522"/>
                    </a:cubicBezTo>
                    <a:cubicBezTo>
                      <a:pt x="499" y="10258"/>
                      <a:pt x="584" y="10030"/>
                      <a:pt x="441" y="9791"/>
                    </a:cubicBezTo>
                    <a:cubicBezTo>
                      <a:pt x="256" y="9479"/>
                      <a:pt x="120" y="9193"/>
                      <a:pt x="0" y="8864"/>
                    </a:cubicBezTo>
                    <a:lnTo>
                      <a:pt x="112" y="8826"/>
                    </a:lnTo>
                    <a:lnTo>
                      <a:pt x="141" y="8726"/>
                    </a:lnTo>
                    <a:cubicBezTo>
                      <a:pt x="156" y="8728"/>
                      <a:pt x="242" y="8736"/>
                      <a:pt x="738" y="8736"/>
                    </a:cubicBezTo>
                    <a:lnTo>
                      <a:pt x="1256" y="8735"/>
                    </a:lnTo>
                    <a:cubicBezTo>
                      <a:pt x="1531" y="8735"/>
                      <a:pt x="1815" y="8720"/>
                      <a:pt x="2002" y="8543"/>
                    </a:cubicBezTo>
                    <a:cubicBezTo>
                      <a:pt x="2101" y="8449"/>
                      <a:pt x="2151" y="8311"/>
                      <a:pt x="2205" y="8166"/>
                    </a:cubicBezTo>
                    <a:cubicBezTo>
                      <a:pt x="2252" y="8039"/>
                      <a:pt x="2300" y="7909"/>
                      <a:pt x="2385" y="7794"/>
                    </a:cubicBezTo>
                    <a:cubicBezTo>
                      <a:pt x="2430" y="7732"/>
                      <a:pt x="2491" y="7687"/>
                      <a:pt x="2545" y="7648"/>
                    </a:cubicBezTo>
                    <a:cubicBezTo>
                      <a:pt x="2637" y="7581"/>
                      <a:pt x="2672" y="7550"/>
                      <a:pt x="2672" y="7489"/>
                    </a:cubicBezTo>
                    <a:cubicBezTo>
                      <a:pt x="2672" y="7436"/>
                      <a:pt x="2662" y="7398"/>
                      <a:pt x="2644" y="7381"/>
                    </a:cubicBezTo>
                    <a:cubicBezTo>
                      <a:pt x="2628" y="7366"/>
                      <a:pt x="2593" y="7358"/>
                      <a:pt x="2539" y="7358"/>
                    </a:cubicBezTo>
                    <a:cubicBezTo>
                      <a:pt x="2492" y="7358"/>
                      <a:pt x="2441" y="7364"/>
                      <a:pt x="2391" y="7369"/>
                    </a:cubicBezTo>
                    <a:cubicBezTo>
                      <a:pt x="2332" y="7375"/>
                      <a:pt x="2274" y="7381"/>
                      <a:pt x="2222" y="7381"/>
                    </a:cubicBezTo>
                    <a:cubicBezTo>
                      <a:pt x="1936" y="7381"/>
                      <a:pt x="1889" y="7198"/>
                      <a:pt x="1886" y="7090"/>
                    </a:cubicBezTo>
                    <a:cubicBezTo>
                      <a:pt x="1882" y="6825"/>
                      <a:pt x="2163" y="6736"/>
                      <a:pt x="2332" y="6683"/>
                    </a:cubicBezTo>
                    <a:cubicBezTo>
                      <a:pt x="2371" y="6670"/>
                      <a:pt x="2407" y="6659"/>
                      <a:pt x="2437" y="6647"/>
                    </a:cubicBezTo>
                    <a:cubicBezTo>
                      <a:pt x="2709" y="6535"/>
                      <a:pt x="2777" y="6445"/>
                      <a:pt x="2887" y="6171"/>
                    </a:cubicBezTo>
                    <a:cubicBezTo>
                      <a:pt x="3154" y="5503"/>
                      <a:pt x="3073" y="5110"/>
                      <a:pt x="2617" y="4856"/>
                    </a:cubicBezTo>
                    <a:cubicBezTo>
                      <a:pt x="2593" y="4843"/>
                      <a:pt x="2577" y="4833"/>
                      <a:pt x="2560" y="4818"/>
                    </a:cubicBezTo>
                    <a:lnTo>
                      <a:pt x="2489" y="4753"/>
                    </a:lnTo>
                    <a:lnTo>
                      <a:pt x="2546" y="4679"/>
                    </a:lnTo>
                    <a:cubicBezTo>
                      <a:pt x="2637" y="4561"/>
                      <a:pt x="2669" y="4428"/>
                      <a:pt x="2701" y="4299"/>
                    </a:cubicBezTo>
                    <a:cubicBezTo>
                      <a:pt x="2760" y="4058"/>
                      <a:pt x="2826" y="3785"/>
                      <a:pt x="3309" y="3782"/>
                    </a:cubicBezTo>
                    <a:lnTo>
                      <a:pt x="3404" y="3782"/>
                    </a:lnTo>
                    <a:cubicBezTo>
                      <a:pt x="3603" y="3782"/>
                      <a:pt x="3801" y="3786"/>
                      <a:pt x="3999" y="3791"/>
                    </a:cubicBezTo>
                    <a:cubicBezTo>
                      <a:pt x="4195" y="3795"/>
                      <a:pt x="4390" y="3799"/>
                      <a:pt x="4584" y="3799"/>
                    </a:cubicBezTo>
                    <a:cubicBezTo>
                      <a:pt x="4655" y="3799"/>
                      <a:pt x="4725" y="3799"/>
                      <a:pt x="4796" y="3797"/>
                    </a:cubicBezTo>
                    <a:cubicBezTo>
                      <a:pt x="4796" y="3797"/>
                      <a:pt x="4796" y="3797"/>
                      <a:pt x="4796" y="3797"/>
                    </a:cubicBezTo>
                    <a:cubicBezTo>
                      <a:pt x="5064" y="3797"/>
                      <a:pt x="5228" y="3919"/>
                      <a:pt x="5373" y="4026"/>
                    </a:cubicBezTo>
                    <a:cubicBezTo>
                      <a:pt x="5501" y="4121"/>
                      <a:pt x="5611" y="4203"/>
                      <a:pt x="5772" y="4203"/>
                    </a:cubicBezTo>
                    <a:cubicBezTo>
                      <a:pt x="5945" y="4200"/>
                      <a:pt x="5961" y="4151"/>
                      <a:pt x="5959" y="3921"/>
                    </a:cubicBezTo>
                    <a:cubicBezTo>
                      <a:pt x="5959" y="3869"/>
                      <a:pt x="5959" y="3816"/>
                      <a:pt x="5964" y="3766"/>
                    </a:cubicBezTo>
                    <a:cubicBezTo>
                      <a:pt x="6003" y="3384"/>
                      <a:pt x="6084" y="3312"/>
                      <a:pt x="6501" y="3287"/>
                    </a:cubicBezTo>
                    <a:cubicBezTo>
                      <a:pt x="6662" y="3278"/>
                      <a:pt x="6867" y="3240"/>
                      <a:pt x="6928" y="3114"/>
                    </a:cubicBezTo>
                    <a:cubicBezTo>
                      <a:pt x="6988" y="2991"/>
                      <a:pt x="6910" y="2786"/>
                      <a:pt x="6714" y="2554"/>
                    </a:cubicBezTo>
                    <a:cubicBezTo>
                      <a:pt x="6677" y="2511"/>
                      <a:pt x="6624" y="2467"/>
                      <a:pt x="6568" y="2420"/>
                    </a:cubicBezTo>
                    <a:cubicBezTo>
                      <a:pt x="6418" y="2297"/>
                      <a:pt x="6232" y="2143"/>
                      <a:pt x="6252" y="1900"/>
                    </a:cubicBezTo>
                    <a:lnTo>
                      <a:pt x="6256" y="1854"/>
                    </a:lnTo>
                    <a:lnTo>
                      <a:pt x="6295" y="1825"/>
                    </a:lnTo>
                    <a:cubicBezTo>
                      <a:pt x="6482" y="1685"/>
                      <a:pt x="6670" y="1659"/>
                      <a:pt x="6852" y="1634"/>
                    </a:cubicBezTo>
                    <a:cubicBezTo>
                      <a:pt x="6923" y="1624"/>
                      <a:pt x="6996" y="1614"/>
                      <a:pt x="7070" y="1597"/>
                    </a:cubicBezTo>
                    <a:cubicBezTo>
                      <a:pt x="7064" y="1291"/>
                      <a:pt x="6802" y="1089"/>
                      <a:pt x="6525" y="876"/>
                    </a:cubicBezTo>
                    <a:cubicBezTo>
                      <a:pt x="6276" y="684"/>
                      <a:pt x="6018" y="485"/>
                      <a:pt x="5940" y="197"/>
                    </a:cubicBezTo>
                    <a:lnTo>
                      <a:pt x="5886" y="0"/>
                    </a:lnTo>
                    <a:lnTo>
                      <a:pt x="6093" y="70"/>
                    </a:lnTo>
                    <a:cubicBezTo>
                      <a:pt x="6324" y="147"/>
                      <a:pt x="6556" y="255"/>
                      <a:pt x="6781" y="360"/>
                    </a:cubicBezTo>
                    <a:cubicBezTo>
                      <a:pt x="6933" y="431"/>
                      <a:pt x="7091" y="505"/>
                      <a:pt x="7244" y="567"/>
                    </a:cubicBezTo>
                    <a:cubicBezTo>
                      <a:pt x="7691" y="745"/>
                      <a:pt x="8191" y="776"/>
                      <a:pt x="8621" y="783"/>
                    </a:cubicBezTo>
                    <a:lnTo>
                      <a:pt x="8647" y="783"/>
                    </a:lnTo>
                    <a:cubicBezTo>
                      <a:pt x="8720" y="783"/>
                      <a:pt x="8798" y="777"/>
                      <a:pt x="8876" y="771"/>
                    </a:cubicBezTo>
                    <a:cubicBezTo>
                      <a:pt x="8962" y="764"/>
                      <a:pt x="9047" y="758"/>
                      <a:pt x="9129" y="758"/>
                    </a:cubicBezTo>
                    <a:cubicBezTo>
                      <a:pt x="9329" y="758"/>
                      <a:pt x="9607" y="792"/>
                      <a:pt x="9719" y="1093"/>
                    </a:cubicBezTo>
                    <a:cubicBezTo>
                      <a:pt x="9913" y="1619"/>
                      <a:pt x="10146" y="1969"/>
                      <a:pt x="10658" y="1969"/>
                    </a:cubicBezTo>
                    <a:cubicBezTo>
                      <a:pt x="10681" y="1969"/>
                      <a:pt x="10703" y="1968"/>
                      <a:pt x="10727" y="1967"/>
                    </a:cubicBezTo>
                    <a:cubicBezTo>
                      <a:pt x="10761" y="1961"/>
                      <a:pt x="10967" y="1901"/>
                      <a:pt x="11167" y="1843"/>
                    </a:cubicBezTo>
                    <a:cubicBezTo>
                      <a:pt x="11755" y="1672"/>
                      <a:pt x="12256" y="1530"/>
                      <a:pt x="12428" y="1530"/>
                    </a:cubicBezTo>
                    <a:cubicBezTo>
                      <a:pt x="12449" y="1530"/>
                      <a:pt x="12513" y="1530"/>
                      <a:pt x="12557" y="1575"/>
                    </a:cubicBezTo>
                    <a:lnTo>
                      <a:pt x="12592" y="1611"/>
                    </a:lnTo>
                    <a:lnTo>
                      <a:pt x="12588" y="1669"/>
                    </a:lnTo>
                    <a:cubicBezTo>
                      <a:pt x="12551" y="1932"/>
                      <a:pt x="12507" y="2151"/>
                      <a:pt x="12307" y="2390"/>
                    </a:cubicBezTo>
                    <a:cubicBezTo>
                      <a:pt x="12266" y="2438"/>
                      <a:pt x="12213" y="2485"/>
                      <a:pt x="12162" y="2530"/>
                    </a:cubicBezTo>
                    <a:cubicBezTo>
                      <a:pt x="11963" y="2706"/>
                      <a:pt x="11936" y="2762"/>
                      <a:pt x="12013" y="2846"/>
                    </a:cubicBezTo>
                    <a:cubicBezTo>
                      <a:pt x="12114" y="2956"/>
                      <a:pt x="12262" y="3010"/>
                      <a:pt x="12465" y="3010"/>
                    </a:cubicBezTo>
                    <a:cubicBezTo>
                      <a:pt x="12998" y="3010"/>
                      <a:pt x="13759" y="2627"/>
                      <a:pt x="14213" y="2398"/>
                    </a:cubicBezTo>
                    <a:cubicBezTo>
                      <a:pt x="14333" y="2338"/>
                      <a:pt x="14437" y="2286"/>
                      <a:pt x="14517" y="2250"/>
                    </a:cubicBezTo>
                    <a:cubicBezTo>
                      <a:pt x="14571" y="2225"/>
                      <a:pt x="14627" y="2198"/>
                      <a:pt x="14684" y="2171"/>
                    </a:cubicBezTo>
                    <a:cubicBezTo>
                      <a:pt x="15001" y="2021"/>
                      <a:pt x="15360" y="1850"/>
                      <a:pt x="15739" y="1850"/>
                    </a:cubicBezTo>
                    <a:cubicBezTo>
                      <a:pt x="15803" y="1851"/>
                      <a:pt x="15871" y="1862"/>
                      <a:pt x="15958" y="1877"/>
                    </a:cubicBezTo>
                    <a:cubicBezTo>
                      <a:pt x="16063" y="1894"/>
                      <a:pt x="16195" y="1916"/>
                      <a:pt x="16302" y="1916"/>
                    </a:cubicBezTo>
                    <a:cubicBezTo>
                      <a:pt x="16402" y="1916"/>
                      <a:pt x="16448" y="1897"/>
                      <a:pt x="16458" y="1879"/>
                    </a:cubicBezTo>
                    <a:cubicBezTo>
                      <a:pt x="16549" y="1720"/>
                      <a:pt x="16882" y="1200"/>
                      <a:pt x="17349" y="1200"/>
                    </a:cubicBezTo>
                    <a:cubicBezTo>
                      <a:pt x="17392" y="1200"/>
                      <a:pt x="17436" y="1205"/>
                      <a:pt x="17478" y="1214"/>
                    </a:cubicBezTo>
                    <a:cubicBezTo>
                      <a:pt x="17652" y="1251"/>
                      <a:pt x="17808" y="1373"/>
                      <a:pt x="17907" y="1550"/>
                    </a:cubicBezTo>
                    <a:cubicBezTo>
                      <a:pt x="18016" y="1745"/>
                      <a:pt x="18036" y="1964"/>
                      <a:pt x="17960" y="2136"/>
                    </a:cubicBezTo>
                    <a:cubicBezTo>
                      <a:pt x="17915" y="2237"/>
                      <a:pt x="17869" y="2314"/>
                      <a:pt x="17836" y="2370"/>
                    </a:cubicBezTo>
                    <a:cubicBezTo>
                      <a:pt x="17815" y="2406"/>
                      <a:pt x="17788" y="2450"/>
                      <a:pt x="17786" y="2464"/>
                    </a:cubicBezTo>
                    <a:cubicBezTo>
                      <a:pt x="17807" y="2481"/>
                      <a:pt x="17990" y="2556"/>
                      <a:pt x="18069" y="2589"/>
                    </a:cubicBezTo>
                    <a:cubicBezTo>
                      <a:pt x="18494" y="2767"/>
                      <a:pt x="18891" y="3019"/>
                      <a:pt x="19250" y="3338"/>
                    </a:cubicBezTo>
                    <a:cubicBezTo>
                      <a:pt x="19642" y="3686"/>
                      <a:pt x="19740" y="4208"/>
                      <a:pt x="19826" y="4669"/>
                    </a:cubicBezTo>
                    <a:lnTo>
                      <a:pt x="19847" y="4775"/>
                    </a:lnTo>
                    <a:cubicBezTo>
                      <a:pt x="19914" y="5129"/>
                      <a:pt x="19944" y="5403"/>
                      <a:pt x="19711" y="5722"/>
                    </a:cubicBezTo>
                    <a:cubicBezTo>
                      <a:pt x="19680" y="5765"/>
                      <a:pt x="19643" y="5809"/>
                      <a:pt x="19604" y="5855"/>
                    </a:cubicBezTo>
                    <a:cubicBezTo>
                      <a:pt x="19434" y="6055"/>
                      <a:pt x="19339" y="6186"/>
                      <a:pt x="19447" y="6316"/>
                    </a:cubicBezTo>
                    <a:cubicBezTo>
                      <a:pt x="19509" y="6391"/>
                      <a:pt x="19661" y="6431"/>
                      <a:pt x="19808" y="6469"/>
                    </a:cubicBezTo>
                    <a:cubicBezTo>
                      <a:pt x="19974" y="6512"/>
                      <a:pt x="20145" y="6557"/>
                      <a:pt x="20262" y="6662"/>
                    </a:cubicBezTo>
                    <a:cubicBezTo>
                      <a:pt x="20437" y="6818"/>
                      <a:pt x="20438" y="7010"/>
                      <a:pt x="20439" y="7180"/>
                    </a:cubicBezTo>
                    <a:cubicBezTo>
                      <a:pt x="20440" y="7286"/>
                      <a:pt x="20441" y="7386"/>
                      <a:pt x="20481" y="7470"/>
                    </a:cubicBezTo>
                    <a:cubicBezTo>
                      <a:pt x="20525" y="7561"/>
                      <a:pt x="20567" y="7622"/>
                      <a:pt x="20608" y="7682"/>
                    </a:cubicBezTo>
                    <a:cubicBezTo>
                      <a:pt x="20692" y="7804"/>
                      <a:pt x="20765" y="7910"/>
                      <a:pt x="20770" y="8169"/>
                    </a:cubicBezTo>
                    <a:cubicBezTo>
                      <a:pt x="20773" y="8338"/>
                      <a:pt x="20747" y="8512"/>
                      <a:pt x="20721" y="8680"/>
                    </a:cubicBezTo>
                    <a:cubicBezTo>
                      <a:pt x="20678" y="8968"/>
                      <a:pt x="20637" y="9241"/>
                      <a:pt x="20732" y="9494"/>
                    </a:cubicBezTo>
                    <a:cubicBezTo>
                      <a:pt x="20783" y="9629"/>
                      <a:pt x="20911" y="9693"/>
                      <a:pt x="21060" y="9768"/>
                    </a:cubicBezTo>
                    <a:cubicBezTo>
                      <a:pt x="21193" y="9835"/>
                      <a:pt x="21330" y="9904"/>
                      <a:pt x="21423" y="10030"/>
                    </a:cubicBezTo>
                    <a:cubicBezTo>
                      <a:pt x="21596" y="10264"/>
                      <a:pt x="21600" y="10748"/>
                      <a:pt x="21562" y="10999"/>
                    </a:cubicBezTo>
                    <a:cubicBezTo>
                      <a:pt x="21522" y="11263"/>
                      <a:pt x="21335" y="11455"/>
                      <a:pt x="21154" y="11641"/>
                    </a:cubicBezTo>
                    <a:cubicBezTo>
                      <a:pt x="21054" y="11745"/>
                      <a:pt x="20958" y="11843"/>
                      <a:pt x="20892" y="11949"/>
                    </a:cubicBezTo>
                    <a:lnTo>
                      <a:pt x="20808" y="12085"/>
                    </a:lnTo>
                    <a:lnTo>
                      <a:pt x="20181" y="11378"/>
                    </a:lnTo>
                    <a:cubicBezTo>
                      <a:pt x="20178" y="11382"/>
                      <a:pt x="20175" y="11387"/>
                      <a:pt x="20172" y="11391"/>
                    </a:cubicBezTo>
                    <a:cubicBezTo>
                      <a:pt x="20079" y="11521"/>
                      <a:pt x="19983" y="11656"/>
                      <a:pt x="19836" y="11747"/>
                    </a:cubicBezTo>
                    <a:cubicBezTo>
                      <a:pt x="19591" y="11899"/>
                      <a:pt x="19294" y="11929"/>
                      <a:pt x="19006" y="11957"/>
                    </a:cubicBezTo>
                    <a:cubicBezTo>
                      <a:pt x="18838" y="11974"/>
                      <a:pt x="18680" y="11989"/>
                      <a:pt x="18535" y="12028"/>
                    </a:cubicBezTo>
                    <a:cubicBezTo>
                      <a:pt x="18184" y="12122"/>
                      <a:pt x="17889" y="12305"/>
                      <a:pt x="17604" y="12483"/>
                    </a:cubicBezTo>
                    <a:cubicBezTo>
                      <a:pt x="17265" y="12695"/>
                      <a:pt x="16915" y="12914"/>
                      <a:pt x="16466" y="12986"/>
                    </a:cubicBezTo>
                    <a:cubicBezTo>
                      <a:pt x="16312" y="13010"/>
                      <a:pt x="16138" y="13072"/>
                      <a:pt x="15953" y="13138"/>
                    </a:cubicBezTo>
                    <a:cubicBezTo>
                      <a:pt x="15677" y="13236"/>
                      <a:pt x="15392" y="13338"/>
                      <a:pt x="15111" y="13338"/>
                    </a:cubicBezTo>
                    <a:cubicBezTo>
                      <a:pt x="15025" y="13338"/>
                      <a:pt x="14943" y="13328"/>
                      <a:pt x="14866" y="13308"/>
                    </a:cubicBezTo>
                    <a:cubicBezTo>
                      <a:pt x="14985" y="13659"/>
                      <a:pt x="15136" y="13760"/>
                      <a:pt x="15534" y="14026"/>
                    </a:cubicBezTo>
                    <a:cubicBezTo>
                      <a:pt x="15678" y="14122"/>
                      <a:pt x="15752" y="14223"/>
                      <a:pt x="15759" y="14336"/>
                    </a:cubicBezTo>
                    <a:cubicBezTo>
                      <a:pt x="15771" y="14514"/>
                      <a:pt x="15616" y="14656"/>
                      <a:pt x="15456" y="14791"/>
                    </a:cubicBezTo>
                    <a:cubicBezTo>
                      <a:pt x="15703" y="15111"/>
                      <a:pt x="16070" y="15485"/>
                      <a:pt x="16395" y="15744"/>
                    </a:cubicBezTo>
                    <a:cubicBezTo>
                      <a:pt x="16728" y="16011"/>
                      <a:pt x="17070" y="16188"/>
                      <a:pt x="17433" y="16374"/>
                    </a:cubicBezTo>
                    <a:lnTo>
                      <a:pt x="17604" y="16463"/>
                    </a:lnTo>
                    <a:cubicBezTo>
                      <a:pt x="17923" y="16627"/>
                      <a:pt x="18212" y="16875"/>
                      <a:pt x="18491" y="17114"/>
                    </a:cubicBezTo>
                    <a:cubicBezTo>
                      <a:pt x="18610" y="17215"/>
                      <a:pt x="18728" y="17316"/>
                      <a:pt x="18844" y="17407"/>
                    </a:cubicBezTo>
                    <a:cubicBezTo>
                      <a:pt x="18885" y="17439"/>
                      <a:pt x="18927" y="17470"/>
                      <a:pt x="18970" y="17502"/>
                    </a:cubicBezTo>
                    <a:cubicBezTo>
                      <a:pt x="19084" y="17588"/>
                      <a:pt x="19203" y="17676"/>
                      <a:pt x="19304" y="17781"/>
                    </a:cubicBezTo>
                    <a:lnTo>
                      <a:pt x="19344" y="17823"/>
                    </a:lnTo>
                    <a:lnTo>
                      <a:pt x="19330" y="17881"/>
                    </a:lnTo>
                    <a:cubicBezTo>
                      <a:pt x="19312" y="17950"/>
                      <a:pt x="19302" y="17989"/>
                      <a:pt x="17666" y="18560"/>
                    </a:cubicBezTo>
                    <a:cubicBezTo>
                      <a:pt x="17546" y="18602"/>
                      <a:pt x="16678" y="19048"/>
                      <a:pt x="16492" y="19201"/>
                    </a:cubicBezTo>
                    <a:cubicBezTo>
                      <a:pt x="16571" y="19354"/>
                      <a:pt x="16684" y="19487"/>
                      <a:pt x="16803" y="19628"/>
                    </a:cubicBezTo>
                    <a:cubicBezTo>
                      <a:pt x="16934" y="19782"/>
                      <a:pt x="17070" y="19942"/>
                      <a:pt x="17161" y="20133"/>
                    </a:cubicBezTo>
                    <a:cubicBezTo>
                      <a:pt x="17242" y="20302"/>
                      <a:pt x="17344" y="20745"/>
                      <a:pt x="17213" y="21000"/>
                    </a:cubicBezTo>
                    <a:cubicBezTo>
                      <a:pt x="17163" y="21098"/>
                      <a:pt x="17082" y="21164"/>
                      <a:pt x="16978" y="21190"/>
                    </a:cubicBezTo>
                    <a:cubicBezTo>
                      <a:pt x="16949" y="21198"/>
                      <a:pt x="16919" y="21202"/>
                      <a:pt x="16888" y="21202"/>
                    </a:cubicBezTo>
                    <a:cubicBezTo>
                      <a:pt x="16695" y="21202"/>
                      <a:pt x="16560" y="21050"/>
                      <a:pt x="16440" y="20916"/>
                    </a:cubicBezTo>
                    <a:cubicBezTo>
                      <a:pt x="16383" y="20853"/>
                      <a:pt x="16324" y="20787"/>
                      <a:pt x="16279" y="20764"/>
                    </a:cubicBezTo>
                    <a:cubicBezTo>
                      <a:pt x="16058" y="20650"/>
                      <a:pt x="15712" y="20517"/>
                      <a:pt x="15467" y="20517"/>
                    </a:cubicBezTo>
                    <a:cubicBezTo>
                      <a:pt x="15281" y="20517"/>
                      <a:pt x="15202" y="20583"/>
                      <a:pt x="15194" y="20747"/>
                    </a:cubicBezTo>
                    <a:lnTo>
                      <a:pt x="14961" y="20736"/>
                    </a:lnTo>
                    <a:cubicBezTo>
                      <a:pt x="14958" y="20788"/>
                      <a:pt x="14998" y="20821"/>
                      <a:pt x="15020" y="20827"/>
                    </a:cubicBezTo>
                    <a:cubicBezTo>
                      <a:pt x="15019" y="20826"/>
                      <a:pt x="15001" y="20822"/>
                      <a:pt x="14942" y="20822"/>
                    </a:cubicBezTo>
                    <a:cubicBezTo>
                      <a:pt x="14504" y="20822"/>
                      <a:pt x="13320" y="21023"/>
                      <a:pt x="13200" y="21088"/>
                    </a:cubicBezTo>
                    <a:cubicBezTo>
                      <a:pt x="13128" y="21130"/>
                      <a:pt x="13068" y="21179"/>
                      <a:pt x="13010" y="21226"/>
                    </a:cubicBezTo>
                    <a:cubicBezTo>
                      <a:pt x="12888" y="21325"/>
                      <a:pt x="12762" y="21428"/>
                      <a:pt x="12563" y="21428"/>
                    </a:cubicBezTo>
                    <a:cubicBezTo>
                      <a:pt x="12505" y="21428"/>
                      <a:pt x="12445" y="21419"/>
                      <a:pt x="12379" y="21401"/>
                    </a:cubicBezTo>
                    <a:cubicBezTo>
                      <a:pt x="12208" y="21354"/>
                      <a:pt x="12070" y="21266"/>
                      <a:pt x="11937" y="21182"/>
                    </a:cubicBezTo>
                    <a:cubicBezTo>
                      <a:pt x="11771" y="21077"/>
                      <a:pt x="11613" y="20977"/>
                      <a:pt x="11406" y="20964"/>
                    </a:cubicBezTo>
                    <a:cubicBezTo>
                      <a:pt x="11393" y="20963"/>
                      <a:pt x="11380" y="20962"/>
                      <a:pt x="11368" y="20962"/>
                    </a:cubicBezTo>
                    <a:cubicBezTo>
                      <a:pt x="11151" y="20962"/>
                      <a:pt x="11044" y="21099"/>
                      <a:pt x="10921" y="21257"/>
                    </a:cubicBezTo>
                    <a:cubicBezTo>
                      <a:pt x="10795" y="21418"/>
                      <a:pt x="10652" y="21600"/>
                      <a:pt x="10377" y="21600"/>
                    </a:cubicBez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50" name="Shape 53">
                <a:extLst>
                  <a:ext uri="{FF2B5EF4-FFF2-40B4-BE49-F238E27FC236}">
                    <a16:creationId xmlns:a16="http://schemas.microsoft.com/office/drawing/2014/main" id="{53363055-3926-FF4A-95B1-F53B88CD1653}"/>
                  </a:ext>
                </a:extLst>
              </p:cNvPr>
              <p:cNvSpPr/>
              <p:nvPr/>
            </p:nvSpPr>
            <p:spPr>
              <a:xfrm>
                <a:off x="4693419" y="3472367"/>
                <a:ext cx="1014936" cy="46876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448" y="21205"/>
                    </a:moveTo>
                    <a:cubicBezTo>
                      <a:pt x="15440" y="21205"/>
                      <a:pt x="15432" y="21205"/>
                      <a:pt x="15424" y="21205"/>
                    </a:cubicBezTo>
                    <a:cubicBezTo>
                      <a:pt x="15242" y="21205"/>
                      <a:pt x="14954" y="21108"/>
                      <a:pt x="14621" y="20648"/>
                    </a:cubicBezTo>
                    <a:cubicBezTo>
                      <a:pt x="14433" y="20389"/>
                      <a:pt x="14268" y="20257"/>
                      <a:pt x="14130" y="20257"/>
                    </a:cubicBezTo>
                    <a:cubicBezTo>
                      <a:pt x="14008" y="20257"/>
                      <a:pt x="13910" y="20361"/>
                      <a:pt x="13830" y="20577"/>
                    </a:cubicBezTo>
                    <a:cubicBezTo>
                      <a:pt x="13717" y="20878"/>
                      <a:pt x="13495" y="20942"/>
                      <a:pt x="13328" y="20942"/>
                    </a:cubicBezTo>
                    <a:cubicBezTo>
                      <a:pt x="13024" y="20942"/>
                      <a:pt x="12491" y="20705"/>
                      <a:pt x="12353" y="20069"/>
                    </a:cubicBezTo>
                    <a:cubicBezTo>
                      <a:pt x="12310" y="19867"/>
                      <a:pt x="12135" y="19628"/>
                      <a:pt x="11545" y="19628"/>
                    </a:cubicBezTo>
                    <a:cubicBezTo>
                      <a:pt x="11411" y="19628"/>
                      <a:pt x="11282" y="19438"/>
                      <a:pt x="11118" y="19199"/>
                    </a:cubicBezTo>
                    <a:cubicBezTo>
                      <a:pt x="10904" y="18888"/>
                      <a:pt x="10639" y="18500"/>
                      <a:pt x="10323" y="18484"/>
                    </a:cubicBezTo>
                    <a:cubicBezTo>
                      <a:pt x="10323" y="18484"/>
                      <a:pt x="10323" y="18484"/>
                      <a:pt x="10323" y="18484"/>
                    </a:cubicBezTo>
                    <a:cubicBezTo>
                      <a:pt x="10142" y="18484"/>
                      <a:pt x="10030" y="18736"/>
                      <a:pt x="9832" y="19218"/>
                    </a:cubicBezTo>
                    <a:cubicBezTo>
                      <a:pt x="9569" y="19859"/>
                      <a:pt x="9208" y="20737"/>
                      <a:pt x="8426" y="21193"/>
                    </a:cubicBezTo>
                    <a:cubicBezTo>
                      <a:pt x="7973" y="21459"/>
                      <a:pt x="7519" y="21594"/>
                      <a:pt x="7077" y="21594"/>
                    </a:cubicBezTo>
                    <a:cubicBezTo>
                      <a:pt x="6501" y="21594"/>
                      <a:pt x="6151" y="21362"/>
                      <a:pt x="6137" y="21353"/>
                    </a:cubicBezTo>
                    <a:lnTo>
                      <a:pt x="6029" y="21280"/>
                    </a:lnTo>
                    <a:lnTo>
                      <a:pt x="6029" y="21159"/>
                    </a:lnTo>
                    <a:cubicBezTo>
                      <a:pt x="5921" y="20914"/>
                      <a:pt x="5791" y="20687"/>
                      <a:pt x="5665" y="20466"/>
                    </a:cubicBezTo>
                    <a:cubicBezTo>
                      <a:pt x="5608" y="20365"/>
                      <a:pt x="5551" y="20265"/>
                      <a:pt x="5496" y="20163"/>
                    </a:cubicBezTo>
                    <a:cubicBezTo>
                      <a:pt x="5339" y="19877"/>
                      <a:pt x="5182" y="19562"/>
                      <a:pt x="5022" y="19242"/>
                    </a:cubicBezTo>
                    <a:cubicBezTo>
                      <a:pt x="4668" y="18532"/>
                      <a:pt x="4302" y="17798"/>
                      <a:pt x="3915" y="17329"/>
                    </a:cubicBezTo>
                    <a:lnTo>
                      <a:pt x="3692" y="17058"/>
                    </a:lnTo>
                    <a:cubicBezTo>
                      <a:pt x="3201" y="16467"/>
                      <a:pt x="2737" y="15907"/>
                      <a:pt x="2276" y="15039"/>
                    </a:cubicBezTo>
                    <a:cubicBezTo>
                      <a:pt x="1797" y="14144"/>
                      <a:pt x="1250" y="12817"/>
                      <a:pt x="915" y="11738"/>
                    </a:cubicBezTo>
                    <a:lnTo>
                      <a:pt x="841" y="11502"/>
                    </a:lnTo>
                    <a:lnTo>
                      <a:pt x="997" y="11191"/>
                    </a:lnTo>
                    <a:cubicBezTo>
                      <a:pt x="1159" y="10870"/>
                      <a:pt x="1343" y="10507"/>
                      <a:pt x="1336" y="10242"/>
                    </a:cubicBezTo>
                    <a:cubicBezTo>
                      <a:pt x="1331" y="10074"/>
                      <a:pt x="1243" y="9903"/>
                      <a:pt x="1169" y="9790"/>
                    </a:cubicBezTo>
                    <a:cubicBezTo>
                      <a:pt x="529" y="8786"/>
                      <a:pt x="291" y="8412"/>
                      <a:pt x="89" y="6517"/>
                    </a:cubicBezTo>
                    <a:lnTo>
                      <a:pt x="0" y="5689"/>
                    </a:lnTo>
                    <a:lnTo>
                      <a:pt x="325" y="6168"/>
                    </a:lnTo>
                    <a:cubicBezTo>
                      <a:pt x="459" y="6367"/>
                      <a:pt x="612" y="6463"/>
                      <a:pt x="791" y="6463"/>
                    </a:cubicBezTo>
                    <a:cubicBezTo>
                      <a:pt x="1103" y="6463"/>
                      <a:pt x="1451" y="6172"/>
                      <a:pt x="1787" y="5891"/>
                    </a:cubicBezTo>
                    <a:cubicBezTo>
                      <a:pt x="2044" y="5677"/>
                      <a:pt x="2286" y="5474"/>
                      <a:pt x="2519" y="5388"/>
                    </a:cubicBezTo>
                    <a:cubicBezTo>
                      <a:pt x="3043" y="5191"/>
                      <a:pt x="3456" y="4586"/>
                      <a:pt x="3894" y="3945"/>
                    </a:cubicBezTo>
                    <a:cubicBezTo>
                      <a:pt x="4288" y="3369"/>
                      <a:pt x="4695" y="2772"/>
                      <a:pt x="5203" y="2454"/>
                    </a:cubicBezTo>
                    <a:cubicBezTo>
                      <a:pt x="5419" y="2320"/>
                      <a:pt x="5650" y="2267"/>
                      <a:pt x="5873" y="2215"/>
                    </a:cubicBezTo>
                    <a:cubicBezTo>
                      <a:pt x="6230" y="2133"/>
                      <a:pt x="6566" y="2055"/>
                      <a:pt x="6825" y="1678"/>
                    </a:cubicBezTo>
                    <a:cubicBezTo>
                      <a:pt x="6967" y="1471"/>
                      <a:pt x="7071" y="1129"/>
                      <a:pt x="7181" y="766"/>
                    </a:cubicBezTo>
                    <a:cubicBezTo>
                      <a:pt x="7225" y="620"/>
                      <a:pt x="7269" y="477"/>
                      <a:pt x="7315" y="343"/>
                    </a:cubicBezTo>
                    <a:lnTo>
                      <a:pt x="7432" y="0"/>
                    </a:lnTo>
                    <a:lnTo>
                      <a:pt x="8238" y="2128"/>
                    </a:lnTo>
                    <a:cubicBezTo>
                      <a:pt x="8320" y="1891"/>
                      <a:pt x="8412" y="1668"/>
                      <a:pt x="8503" y="1451"/>
                    </a:cubicBezTo>
                    <a:cubicBezTo>
                      <a:pt x="8625" y="1157"/>
                      <a:pt x="8740" y="879"/>
                      <a:pt x="8827" y="580"/>
                    </a:cubicBezTo>
                    <a:lnTo>
                      <a:pt x="8927" y="236"/>
                    </a:lnTo>
                    <a:lnTo>
                      <a:pt x="9242" y="886"/>
                    </a:lnTo>
                    <a:cubicBezTo>
                      <a:pt x="9798" y="2015"/>
                      <a:pt x="10635" y="2426"/>
                      <a:pt x="11457" y="2703"/>
                    </a:cubicBezTo>
                    <a:lnTo>
                      <a:pt x="11518" y="2723"/>
                    </a:lnTo>
                    <a:cubicBezTo>
                      <a:pt x="12205" y="2948"/>
                      <a:pt x="13485" y="3367"/>
                      <a:pt x="13563" y="5395"/>
                    </a:cubicBezTo>
                    <a:cubicBezTo>
                      <a:pt x="13573" y="5688"/>
                      <a:pt x="13559" y="6003"/>
                      <a:pt x="13544" y="6337"/>
                    </a:cubicBezTo>
                    <a:cubicBezTo>
                      <a:pt x="13505" y="7219"/>
                      <a:pt x="13496" y="7819"/>
                      <a:pt x="13717" y="8110"/>
                    </a:cubicBezTo>
                    <a:cubicBezTo>
                      <a:pt x="13787" y="8201"/>
                      <a:pt x="13875" y="8245"/>
                      <a:pt x="13985" y="8245"/>
                    </a:cubicBezTo>
                    <a:cubicBezTo>
                      <a:pt x="14249" y="8245"/>
                      <a:pt x="14561" y="7983"/>
                      <a:pt x="14813" y="7773"/>
                    </a:cubicBezTo>
                    <a:lnTo>
                      <a:pt x="14948" y="7660"/>
                    </a:lnTo>
                    <a:cubicBezTo>
                      <a:pt x="15041" y="7584"/>
                      <a:pt x="15151" y="7483"/>
                      <a:pt x="15272" y="7371"/>
                    </a:cubicBezTo>
                    <a:cubicBezTo>
                      <a:pt x="15709" y="6970"/>
                      <a:pt x="16307" y="6421"/>
                      <a:pt x="16804" y="6421"/>
                    </a:cubicBezTo>
                    <a:cubicBezTo>
                      <a:pt x="17267" y="6421"/>
                      <a:pt x="17584" y="6901"/>
                      <a:pt x="17722" y="7810"/>
                    </a:cubicBezTo>
                    <a:cubicBezTo>
                      <a:pt x="17746" y="7971"/>
                      <a:pt x="17767" y="8120"/>
                      <a:pt x="17786" y="8258"/>
                    </a:cubicBezTo>
                    <a:cubicBezTo>
                      <a:pt x="17917" y="9190"/>
                      <a:pt x="17948" y="9412"/>
                      <a:pt x="18507" y="9498"/>
                    </a:cubicBezTo>
                    <a:cubicBezTo>
                      <a:pt x="18618" y="9515"/>
                      <a:pt x="18729" y="9518"/>
                      <a:pt x="18838" y="9521"/>
                    </a:cubicBezTo>
                    <a:cubicBezTo>
                      <a:pt x="19233" y="9532"/>
                      <a:pt x="19641" y="9543"/>
                      <a:pt x="20009" y="10187"/>
                    </a:cubicBezTo>
                    <a:cubicBezTo>
                      <a:pt x="20221" y="10557"/>
                      <a:pt x="20438" y="11160"/>
                      <a:pt x="20669" y="11798"/>
                    </a:cubicBezTo>
                    <a:cubicBezTo>
                      <a:pt x="20899" y="12436"/>
                      <a:pt x="21137" y="13096"/>
                      <a:pt x="21386" y="13572"/>
                    </a:cubicBezTo>
                    <a:lnTo>
                      <a:pt x="21600" y="13981"/>
                    </a:lnTo>
                    <a:lnTo>
                      <a:pt x="21325" y="14142"/>
                    </a:lnTo>
                    <a:cubicBezTo>
                      <a:pt x="20153" y="14826"/>
                      <a:pt x="19743" y="15900"/>
                      <a:pt x="19000" y="17849"/>
                    </a:cubicBezTo>
                    <a:lnTo>
                      <a:pt x="18915" y="18071"/>
                    </a:lnTo>
                    <a:cubicBezTo>
                      <a:pt x="18499" y="19155"/>
                      <a:pt x="17910" y="19374"/>
                      <a:pt x="17341" y="19585"/>
                    </a:cubicBezTo>
                    <a:cubicBezTo>
                      <a:pt x="17027" y="19702"/>
                      <a:pt x="16730" y="19812"/>
                      <a:pt x="16464" y="20059"/>
                    </a:cubicBezTo>
                    <a:cubicBezTo>
                      <a:pt x="16365" y="20150"/>
                      <a:pt x="16277" y="20201"/>
                      <a:pt x="16200" y="20247"/>
                    </a:cubicBezTo>
                    <a:cubicBezTo>
                      <a:pt x="16038" y="20341"/>
                      <a:pt x="15965" y="20384"/>
                      <a:pt x="15899" y="20664"/>
                    </a:cubicBezTo>
                    <a:cubicBezTo>
                      <a:pt x="15847" y="20885"/>
                      <a:pt x="15809" y="21194"/>
                      <a:pt x="15784" y="21584"/>
                    </a:cubicBezTo>
                    <a:lnTo>
                      <a:pt x="15481" y="21600"/>
                    </a:lnTo>
                    <a:lnTo>
                      <a:pt x="15448" y="21205"/>
                    </a:ln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51" name="Shape 54">
                <a:extLst>
                  <a:ext uri="{FF2B5EF4-FFF2-40B4-BE49-F238E27FC236}">
                    <a16:creationId xmlns:a16="http://schemas.microsoft.com/office/drawing/2014/main" id="{6E4F6DBB-1F84-0043-ABFF-40E12FB162E1}"/>
                  </a:ext>
                </a:extLst>
              </p:cNvPr>
              <p:cNvSpPr/>
              <p:nvPr/>
            </p:nvSpPr>
            <p:spPr>
              <a:xfrm>
                <a:off x="5685524" y="3764911"/>
                <a:ext cx="17477" cy="17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391" y="21600"/>
                    </a:moveTo>
                    <a:cubicBezTo>
                      <a:pt x="6816" y="18578"/>
                      <a:pt x="3316" y="15811"/>
                      <a:pt x="0" y="12580"/>
                    </a:cubicBezTo>
                    <a:lnTo>
                      <a:pt x="12281" y="0"/>
                    </a:lnTo>
                    <a:cubicBezTo>
                      <a:pt x="15336" y="2678"/>
                      <a:pt x="18391" y="5101"/>
                      <a:pt x="21600" y="7360"/>
                    </a:cubicBezTo>
                    <a:lnTo>
                      <a:pt x="11391" y="2160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2" name="Shape 55">
                <a:extLst>
                  <a:ext uri="{FF2B5EF4-FFF2-40B4-BE49-F238E27FC236}">
                    <a16:creationId xmlns:a16="http://schemas.microsoft.com/office/drawing/2014/main" id="{E8E37711-1568-8347-972B-D0FD7BD81BAD}"/>
                  </a:ext>
                </a:extLst>
              </p:cNvPr>
              <p:cNvSpPr/>
              <p:nvPr/>
            </p:nvSpPr>
            <p:spPr>
              <a:xfrm>
                <a:off x="5685524" y="3764911"/>
                <a:ext cx="17477" cy="17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391" y="21600"/>
                    </a:moveTo>
                    <a:cubicBezTo>
                      <a:pt x="6816" y="18578"/>
                      <a:pt x="3316" y="15811"/>
                      <a:pt x="0" y="12580"/>
                    </a:cubicBezTo>
                    <a:lnTo>
                      <a:pt x="12281" y="0"/>
                    </a:lnTo>
                    <a:cubicBezTo>
                      <a:pt x="15336" y="2678"/>
                      <a:pt x="18391" y="5101"/>
                      <a:pt x="21600" y="7360"/>
                    </a:cubicBezTo>
                    <a:lnTo>
                      <a:pt x="11391" y="2160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3" name="Shape 56">
                <a:extLst>
                  <a:ext uri="{FF2B5EF4-FFF2-40B4-BE49-F238E27FC236}">
                    <a16:creationId xmlns:a16="http://schemas.microsoft.com/office/drawing/2014/main" id="{A4426391-A966-F840-9B11-C3A48F62D21F}"/>
                  </a:ext>
                </a:extLst>
              </p:cNvPr>
              <p:cNvSpPr/>
              <p:nvPr/>
            </p:nvSpPr>
            <p:spPr>
              <a:xfrm>
                <a:off x="5685524" y="3764911"/>
                <a:ext cx="17477" cy="17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391" y="21600"/>
                    </a:moveTo>
                    <a:cubicBezTo>
                      <a:pt x="6816" y="18578"/>
                      <a:pt x="3316" y="15811"/>
                      <a:pt x="0" y="12580"/>
                    </a:cubicBezTo>
                    <a:lnTo>
                      <a:pt x="12281" y="0"/>
                    </a:lnTo>
                    <a:cubicBezTo>
                      <a:pt x="15336" y="2678"/>
                      <a:pt x="18391" y="5101"/>
                      <a:pt x="21600" y="7360"/>
                    </a:cubicBezTo>
                    <a:lnTo>
                      <a:pt x="11391" y="2160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54" name="Shape 57">
                <a:extLst>
                  <a:ext uri="{FF2B5EF4-FFF2-40B4-BE49-F238E27FC236}">
                    <a16:creationId xmlns:a16="http://schemas.microsoft.com/office/drawing/2014/main" id="{558694DA-4A0C-C14F-9EE1-B149DB7EC118}"/>
                  </a:ext>
                </a:extLst>
              </p:cNvPr>
              <p:cNvSpPr/>
              <p:nvPr/>
            </p:nvSpPr>
            <p:spPr>
              <a:xfrm>
                <a:off x="1348245" y="5138594"/>
                <a:ext cx="562821" cy="98125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9" h="21600" extrusionOk="0">
                    <a:moveTo>
                      <a:pt x="8776" y="21600"/>
                    </a:moveTo>
                    <a:cubicBezTo>
                      <a:pt x="8367" y="21600"/>
                      <a:pt x="7951" y="21549"/>
                      <a:pt x="7470" y="21491"/>
                    </a:cubicBezTo>
                    <a:cubicBezTo>
                      <a:pt x="7334" y="21475"/>
                      <a:pt x="7191" y="21458"/>
                      <a:pt x="7040" y="21440"/>
                    </a:cubicBezTo>
                    <a:cubicBezTo>
                      <a:pt x="6745" y="21406"/>
                      <a:pt x="6439" y="21389"/>
                      <a:pt x="6074" y="21389"/>
                    </a:cubicBezTo>
                    <a:cubicBezTo>
                      <a:pt x="5785" y="21389"/>
                      <a:pt x="5497" y="21399"/>
                      <a:pt x="5201" y="21409"/>
                    </a:cubicBezTo>
                    <a:lnTo>
                      <a:pt x="4848" y="21421"/>
                    </a:lnTo>
                    <a:cubicBezTo>
                      <a:pt x="4558" y="21429"/>
                      <a:pt x="4257" y="21459"/>
                      <a:pt x="3938" y="21491"/>
                    </a:cubicBezTo>
                    <a:cubicBezTo>
                      <a:pt x="3556" y="21529"/>
                      <a:pt x="3161" y="21568"/>
                      <a:pt x="2777" y="21569"/>
                    </a:cubicBezTo>
                    <a:cubicBezTo>
                      <a:pt x="2647" y="21569"/>
                      <a:pt x="2519" y="21564"/>
                      <a:pt x="2394" y="21554"/>
                    </a:cubicBezTo>
                    <a:lnTo>
                      <a:pt x="2197" y="21538"/>
                    </a:lnTo>
                    <a:lnTo>
                      <a:pt x="2162" y="21424"/>
                    </a:lnTo>
                    <a:cubicBezTo>
                      <a:pt x="2020" y="20957"/>
                      <a:pt x="2358" y="20538"/>
                      <a:pt x="2684" y="20133"/>
                    </a:cubicBezTo>
                    <a:cubicBezTo>
                      <a:pt x="2833" y="19949"/>
                      <a:pt x="2973" y="19775"/>
                      <a:pt x="3063" y="19603"/>
                    </a:cubicBezTo>
                    <a:cubicBezTo>
                      <a:pt x="3284" y="19180"/>
                      <a:pt x="3345" y="18724"/>
                      <a:pt x="3404" y="18283"/>
                    </a:cubicBezTo>
                    <a:cubicBezTo>
                      <a:pt x="3430" y="18094"/>
                      <a:pt x="3455" y="17906"/>
                      <a:pt x="3492" y="17719"/>
                    </a:cubicBezTo>
                    <a:cubicBezTo>
                      <a:pt x="3503" y="17665"/>
                      <a:pt x="3521" y="17589"/>
                      <a:pt x="3543" y="17499"/>
                    </a:cubicBezTo>
                    <a:cubicBezTo>
                      <a:pt x="3652" y="17055"/>
                      <a:pt x="3983" y="15705"/>
                      <a:pt x="3362" y="15544"/>
                    </a:cubicBezTo>
                    <a:cubicBezTo>
                      <a:pt x="3154" y="15490"/>
                      <a:pt x="2915" y="15477"/>
                      <a:pt x="2661" y="15462"/>
                    </a:cubicBezTo>
                    <a:cubicBezTo>
                      <a:pt x="2305" y="15442"/>
                      <a:pt x="1903" y="15419"/>
                      <a:pt x="1519" y="15279"/>
                    </a:cubicBezTo>
                    <a:cubicBezTo>
                      <a:pt x="832" y="15023"/>
                      <a:pt x="173" y="14454"/>
                      <a:pt x="49" y="14008"/>
                    </a:cubicBezTo>
                    <a:cubicBezTo>
                      <a:pt x="-215" y="13083"/>
                      <a:pt x="633" y="11932"/>
                      <a:pt x="1607" y="11272"/>
                    </a:cubicBezTo>
                    <a:cubicBezTo>
                      <a:pt x="2468" y="10687"/>
                      <a:pt x="2863" y="10174"/>
                      <a:pt x="3409" y="9398"/>
                    </a:cubicBezTo>
                    <a:cubicBezTo>
                      <a:pt x="4048" y="8484"/>
                      <a:pt x="4504" y="7499"/>
                      <a:pt x="4944" y="6547"/>
                    </a:cubicBezTo>
                    <a:lnTo>
                      <a:pt x="5116" y="6177"/>
                    </a:lnTo>
                    <a:cubicBezTo>
                      <a:pt x="5674" y="4987"/>
                      <a:pt x="5452" y="3496"/>
                      <a:pt x="5257" y="2180"/>
                    </a:cubicBezTo>
                    <a:cubicBezTo>
                      <a:pt x="5210" y="1866"/>
                      <a:pt x="5165" y="1560"/>
                      <a:pt x="5131" y="1268"/>
                    </a:cubicBezTo>
                    <a:lnTo>
                      <a:pt x="5121" y="1179"/>
                    </a:lnTo>
                    <a:lnTo>
                      <a:pt x="5245" y="1119"/>
                    </a:lnTo>
                    <a:cubicBezTo>
                      <a:pt x="5431" y="1043"/>
                      <a:pt x="5617" y="962"/>
                      <a:pt x="5805" y="880"/>
                    </a:cubicBezTo>
                    <a:cubicBezTo>
                      <a:pt x="6804" y="448"/>
                      <a:pt x="7837" y="0"/>
                      <a:pt x="9021" y="0"/>
                    </a:cubicBezTo>
                    <a:cubicBezTo>
                      <a:pt x="9162" y="0"/>
                      <a:pt x="9304" y="7"/>
                      <a:pt x="9442" y="20"/>
                    </a:cubicBezTo>
                    <a:lnTo>
                      <a:pt x="9671" y="41"/>
                    </a:lnTo>
                    <a:lnTo>
                      <a:pt x="9672" y="176"/>
                    </a:lnTo>
                    <a:cubicBezTo>
                      <a:pt x="9673" y="240"/>
                      <a:pt x="9670" y="307"/>
                      <a:pt x="9667" y="377"/>
                    </a:cubicBezTo>
                    <a:cubicBezTo>
                      <a:pt x="9656" y="661"/>
                      <a:pt x="9643" y="984"/>
                      <a:pt x="9879" y="1125"/>
                    </a:cubicBezTo>
                    <a:cubicBezTo>
                      <a:pt x="9976" y="1183"/>
                      <a:pt x="10121" y="1212"/>
                      <a:pt x="10323" y="1213"/>
                    </a:cubicBezTo>
                    <a:lnTo>
                      <a:pt x="10323" y="1213"/>
                    </a:lnTo>
                    <a:cubicBezTo>
                      <a:pt x="10648" y="1213"/>
                      <a:pt x="10964" y="1150"/>
                      <a:pt x="11299" y="1083"/>
                    </a:cubicBezTo>
                    <a:cubicBezTo>
                      <a:pt x="11676" y="1008"/>
                      <a:pt x="12066" y="930"/>
                      <a:pt x="12509" y="930"/>
                    </a:cubicBezTo>
                    <a:cubicBezTo>
                      <a:pt x="12610" y="930"/>
                      <a:pt x="12712" y="934"/>
                      <a:pt x="12816" y="943"/>
                    </a:cubicBezTo>
                    <a:cubicBezTo>
                      <a:pt x="13064" y="965"/>
                      <a:pt x="13266" y="994"/>
                      <a:pt x="13447" y="1020"/>
                    </a:cubicBezTo>
                    <a:cubicBezTo>
                      <a:pt x="13670" y="1052"/>
                      <a:pt x="13846" y="1076"/>
                      <a:pt x="14028" y="1076"/>
                    </a:cubicBezTo>
                    <a:cubicBezTo>
                      <a:pt x="14227" y="1076"/>
                      <a:pt x="14429" y="1047"/>
                      <a:pt x="14686" y="981"/>
                    </a:cubicBezTo>
                    <a:cubicBezTo>
                      <a:pt x="15359" y="808"/>
                      <a:pt x="16476" y="607"/>
                      <a:pt x="17416" y="607"/>
                    </a:cubicBezTo>
                    <a:cubicBezTo>
                      <a:pt x="18586" y="607"/>
                      <a:pt x="19271" y="918"/>
                      <a:pt x="19345" y="1483"/>
                    </a:cubicBezTo>
                    <a:cubicBezTo>
                      <a:pt x="19365" y="1630"/>
                      <a:pt x="19350" y="1744"/>
                      <a:pt x="19339" y="1828"/>
                    </a:cubicBezTo>
                    <a:cubicBezTo>
                      <a:pt x="19318" y="1996"/>
                      <a:pt x="19318" y="1996"/>
                      <a:pt x="19806" y="2085"/>
                    </a:cubicBezTo>
                    <a:cubicBezTo>
                      <a:pt x="19875" y="2098"/>
                      <a:pt x="19961" y="2110"/>
                      <a:pt x="20055" y="2123"/>
                    </a:cubicBezTo>
                    <a:cubicBezTo>
                      <a:pt x="20480" y="2183"/>
                      <a:pt x="21062" y="2265"/>
                      <a:pt x="21274" y="2519"/>
                    </a:cubicBezTo>
                    <a:cubicBezTo>
                      <a:pt x="21385" y="2652"/>
                      <a:pt x="21372" y="2807"/>
                      <a:pt x="21236" y="2978"/>
                    </a:cubicBezTo>
                    <a:cubicBezTo>
                      <a:pt x="21067" y="3192"/>
                      <a:pt x="20521" y="3385"/>
                      <a:pt x="19993" y="3571"/>
                    </a:cubicBezTo>
                    <a:cubicBezTo>
                      <a:pt x="19747" y="3658"/>
                      <a:pt x="19515" y="3740"/>
                      <a:pt x="19390" y="3802"/>
                    </a:cubicBezTo>
                    <a:cubicBezTo>
                      <a:pt x="19195" y="3900"/>
                      <a:pt x="18974" y="4000"/>
                      <a:pt x="18747" y="4102"/>
                    </a:cubicBezTo>
                    <a:cubicBezTo>
                      <a:pt x="18305" y="4301"/>
                      <a:pt x="17847" y="4507"/>
                      <a:pt x="17543" y="4725"/>
                    </a:cubicBezTo>
                    <a:cubicBezTo>
                      <a:pt x="17041" y="5084"/>
                      <a:pt x="17131" y="5606"/>
                      <a:pt x="17218" y="6110"/>
                    </a:cubicBezTo>
                    <a:cubicBezTo>
                      <a:pt x="17242" y="6250"/>
                      <a:pt x="17265" y="6387"/>
                      <a:pt x="17276" y="6516"/>
                    </a:cubicBezTo>
                    <a:cubicBezTo>
                      <a:pt x="17282" y="6602"/>
                      <a:pt x="17298" y="6692"/>
                      <a:pt x="17315" y="6785"/>
                    </a:cubicBezTo>
                    <a:cubicBezTo>
                      <a:pt x="17371" y="7103"/>
                      <a:pt x="17436" y="7463"/>
                      <a:pt x="17163" y="7769"/>
                    </a:cubicBezTo>
                    <a:cubicBezTo>
                      <a:pt x="17023" y="7928"/>
                      <a:pt x="16716" y="8047"/>
                      <a:pt x="16420" y="8162"/>
                    </a:cubicBezTo>
                    <a:cubicBezTo>
                      <a:pt x="16159" y="8264"/>
                      <a:pt x="15833" y="8391"/>
                      <a:pt x="15823" y="8485"/>
                    </a:cubicBezTo>
                    <a:cubicBezTo>
                      <a:pt x="15817" y="8536"/>
                      <a:pt x="15825" y="8546"/>
                      <a:pt x="15990" y="8609"/>
                    </a:cubicBezTo>
                    <a:cubicBezTo>
                      <a:pt x="16134" y="8664"/>
                      <a:pt x="16332" y="8739"/>
                      <a:pt x="16422" y="8895"/>
                    </a:cubicBezTo>
                    <a:cubicBezTo>
                      <a:pt x="16607" y="9219"/>
                      <a:pt x="16269" y="9778"/>
                      <a:pt x="15420" y="10559"/>
                    </a:cubicBezTo>
                    <a:lnTo>
                      <a:pt x="15337" y="10635"/>
                    </a:lnTo>
                    <a:cubicBezTo>
                      <a:pt x="15337" y="10635"/>
                      <a:pt x="15025" y="10631"/>
                      <a:pt x="14943" y="10631"/>
                    </a:cubicBezTo>
                    <a:cubicBezTo>
                      <a:pt x="14264" y="10631"/>
                      <a:pt x="13319" y="10672"/>
                      <a:pt x="12603" y="10783"/>
                    </a:cubicBezTo>
                    <a:cubicBezTo>
                      <a:pt x="12749" y="10848"/>
                      <a:pt x="12897" y="10916"/>
                      <a:pt x="13019" y="11005"/>
                    </a:cubicBezTo>
                    <a:cubicBezTo>
                      <a:pt x="13265" y="11187"/>
                      <a:pt x="13344" y="11375"/>
                      <a:pt x="13421" y="11557"/>
                    </a:cubicBezTo>
                    <a:cubicBezTo>
                      <a:pt x="13474" y="11682"/>
                      <a:pt x="13524" y="11801"/>
                      <a:pt x="13629" y="11913"/>
                    </a:cubicBezTo>
                    <a:cubicBezTo>
                      <a:pt x="13759" y="12048"/>
                      <a:pt x="14038" y="12134"/>
                      <a:pt x="14334" y="12224"/>
                    </a:cubicBezTo>
                    <a:cubicBezTo>
                      <a:pt x="14656" y="12323"/>
                      <a:pt x="15021" y="12434"/>
                      <a:pt x="15248" y="12635"/>
                    </a:cubicBezTo>
                    <a:cubicBezTo>
                      <a:pt x="15749" y="13079"/>
                      <a:pt x="15418" y="13673"/>
                      <a:pt x="14315" y="14308"/>
                    </a:cubicBezTo>
                    <a:cubicBezTo>
                      <a:pt x="13435" y="14810"/>
                      <a:pt x="13236" y="15214"/>
                      <a:pt x="13580" y="15798"/>
                    </a:cubicBezTo>
                    <a:cubicBezTo>
                      <a:pt x="13676" y="15964"/>
                      <a:pt x="13998" y="16127"/>
                      <a:pt x="14309" y="16285"/>
                    </a:cubicBezTo>
                    <a:cubicBezTo>
                      <a:pt x="14761" y="16514"/>
                      <a:pt x="15228" y="16751"/>
                      <a:pt x="15211" y="17076"/>
                    </a:cubicBezTo>
                    <a:cubicBezTo>
                      <a:pt x="15191" y="17438"/>
                      <a:pt x="14521" y="17622"/>
                      <a:pt x="14031" y="17755"/>
                    </a:cubicBezTo>
                    <a:cubicBezTo>
                      <a:pt x="13895" y="17793"/>
                      <a:pt x="13769" y="17827"/>
                      <a:pt x="13671" y="17861"/>
                    </a:cubicBezTo>
                    <a:cubicBezTo>
                      <a:pt x="12214" y="18387"/>
                      <a:pt x="11905" y="18590"/>
                      <a:pt x="11959" y="19543"/>
                    </a:cubicBezTo>
                    <a:cubicBezTo>
                      <a:pt x="11967" y="19691"/>
                      <a:pt x="12002" y="19841"/>
                      <a:pt x="12037" y="19987"/>
                    </a:cubicBezTo>
                    <a:cubicBezTo>
                      <a:pt x="12110" y="20291"/>
                      <a:pt x="12185" y="20606"/>
                      <a:pt x="12008" y="20912"/>
                    </a:cubicBezTo>
                    <a:lnTo>
                      <a:pt x="11953" y="21007"/>
                    </a:lnTo>
                    <a:lnTo>
                      <a:pt x="11782" y="21019"/>
                    </a:lnTo>
                    <a:cubicBezTo>
                      <a:pt x="11258" y="21057"/>
                      <a:pt x="10792" y="21154"/>
                      <a:pt x="10314" y="21325"/>
                    </a:cubicBezTo>
                    <a:cubicBezTo>
                      <a:pt x="9781" y="21515"/>
                      <a:pt x="9307" y="21600"/>
                      <a:pt x="8776" y="21600"/>
                    </a:cubicBez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55" name="Shape 58">
                <a:extLst>
                  <a:ext uri="{FF2B5EF4-FFF2-40B4-BE49-F238E27FC236}">
                    <a16:creationId xmlns:a16="http://schemas.microsoft.com/office/drawing/2014/main" id="{1FC1B33D-03D1-DE4B-8D5B-AB4FA387F2FA}"/>
                  </a:ext>
                </a:extLst>
              </p:cNvPr>
              <p:cNvSpPr/>
              <p:nvPr/>
            </p:nvSpPr>
            <p:spPr>
              <a:xfrm>
                <a:off x="3942981" y="3052630"/>
                <a:ext cx="20805" cy="201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169"/>
                    </a:moveTo>
                    <a:lnTo>
                      <a:pt x="11355" y="0"/>
                    </a:lnTo>
                    <a:lnTo>
                      <a:pt x="21600" y="11003"/>
                    </a:lnTo>
                    <a:cubicBezTo>
                      <a:pt x="19982" y="13205"/>
                      <a:pt x="18009" y="15234"/>
                      <a:pt x="15907" y="16864"/>
                    </a:cubicBezTo>
                    <a:cubicBezTo>
                      <a:pt x="13237" y="18706"/>
                      <a:pt x="10478" y="20156"/>
                      <a:pt x="7241" y="21600"/>
                    </a:cubicBezTo>
                    <a:lnTo>
                      <a:pt x="0" y="8169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256" name="Group 63">
                <a:extLst>
                  <a:ext uri="{FF2B5EF4-FFF2-40B4-BE49-F238E27FC236}">
                    <a16:creationId xmlns:a16="http://schemas.microsoft.com/office/drawing/2014/main" id="{2A756450-64A8-7A48-A375-62D0DC93B379}"/>
                  </a:ext>
                </a:extLst>
              </p:cNvPr>
              <p:cNvGrpSpPr/>
              <p:nvPr/>
            </p:nvGrpSpPr>
            <p:grpSpPr>
              <a:xfrm>
                <a:off x="1437280" y="4833332"/>
                <a:ext cx="2082789" cy="1487327"/>
                <a:chOff x="0" y="0"/>
                <a:chExt cx="2082788" cy="1487325"/>
              </a:xfrm>
            </p:grpSpPr>
            <p:sp>
              <p:nvSpPr>
                <p:cNvPr id="347" name="Shape 59">
                  <a:extLst>
                    <a:ext uri="{FF2B5EF4-FFF2-40B4-BE49-F238E27FC236}">
                      <a16:creationId xmlns:a16="http://schemas.microsoft.com/office/drawing/2014/main" id="{1D749B37-B145-9B49-AC31-A0EFC0F7F9AF}"/>
                    </a:ext>
                  </a:extLst>
                </p:cNvPr>
                <p:cNvSpPr/>
                <p:nvPr/>
              </p:nvSpPr>
              <p:spPr>
                <a:xfrm>
                  <a:off x="1577192" y="877631"/>
                  <a:ext cx="73159" cy="4530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37" h="18989" extrusionOk="0">
                      <a:moveTo>
                        <a:pt x="19770" y="4157"/>
                      </a:moveTo>
                      <a:cubicBezTo>
                        <a:pt x="20769" y="8494"/>
                        <a:pt x="17191" y="14398"/>
                        <a:pt x="11778" y="17344"/>
                      </a:cubicBezTo>
                      <a:cubicBezTo>
                        <a:pt x="6366" y="20296"/>
                        <a:pt x="1166" y="19166"/>
                        <a:pt x="168" y="14830"/>
                      </a:cubicBezTo>
                      <a:cubicBezTo>
                        <a:pt x="-831" y="10493"/>
                        <a:pt x="2747" y="4589"/>
                        <a:pt x="8163" y="1643"/>
                      </a:cubicBezTo>
                      <a:cubicBezTo>
                        <a:pt x="13576" y="-1304"/>
                        <a:pt x="18772" y="-179"/>
                        <a:pt x="19770" y="4157"/>
                      </a:cubicBez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48" name="Shape 60">
                  <a:extLst>
                    <a:ext uri="{FF2B5EF4-FFF2-40B4-BE49-F238E27FC236}">
                      <a16:creationId xmlns:a16="http://schemas.microsoft.com/office/drawing/2014/main" id="{05EE6A07-8219-3A4D-B901-78C23AAD03DC}"/>
                    </a:ext>
                  </a:extLst>
                </p:cNvPr>
                <p:cNvSpPr/>
                <p:nvPr/>
              </p:nvSpPr>
              <p:spPr>
                <a:xfrm>
                  <a:off x="2009648" y="699560"/>
                  <a:ext cx="73141" cy="4542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55" h="19128" extrusionOk="0">
                      <a:moveTo>
                        <a:pt x="19664" y="15396"/>
                      </a:moveTo>
                      <a:cubicBezTo>
                        <a:pt x="18604" y="19580"/>
                        <a:pt x="13381" y="20365"/>
                        <a:pt x="8004" y="17143"/>
                      </a:cubicBezTo>
                      <a:cubicBezTo>
                        <a:pt x="2625" y="13922"/>
                        <a:pt x="-872" y="7918"/>
                        <a:pt x="190" y="3728"/>
                      </a:cubicBezTo>
                      <a:cubicBezTo>
                        <a:pt x="1254" y="-456"/>
                        <a:pt x="6475" y="-1235"/>
                        <a:pt x="11853" y="1987"/>
                      </a:cubicBezTo>
                      <a:cubicBezTo>
                        <a:pt x="17231" y="5214"/>
                        <a:pt x="20728" y="11212"/>
                        <a:pt x="19664" y="15396"/>
                      </a:cubicBez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49" name="Shape 61">
                  <a:extLst>
                    <a:ext uri="{FF2B5EF4-FFF2-40B4-BE49-F238E27FC236}">
                      <a16:creationId xmlns:a16="http://schemas.microsoft.com/office/drawing/2014/main" id="{D93E727A-3A1A-2D47-ACE0-E2C61A80064C}"/>
                    </a:ext>
                  </a:extLst>
                </p:cNvPr>
                <p:cNvSpPr/>
                <p:nvPr/>
              </p:nvSpPr>
              <p:spPr>
                <a:xfrm>
                  <a:off x="1780701" y="724999"/>
                  <a:ext cx="157505" cy="12286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029" h="15504" extrusionOk="0">
                      <a:moveTo>
                        <a:pt x="12696" y="3"/>
                      </a:moveTo>
                      <a:cubicBezTo>
                        <a:pt x="13030" y="-8"/>
                        <a:pt x="13358" y="8"/>
                        <a:pt x="13681" y="55"/>
                      </a:cubicBezTo>
                      <a:cubicBezTo>
                        <a:pt x="13493" y="4613"/>
                        <a:pt x="14468" y="4415"/>
                        <a:pt x="17459" y="7254"/>
                      </a:cubicBezTo>
                      <a:cubicBezTo>
                        <a:pt x="21203" y="10809"/>
                        <a:pt x="5282" y="21592"/>
                        <a:pt x="5361" y="10886"/>
                      </a:cubicBezTo>
                      <a:cubicBezTo>
                        <a:pt x="3633" y="10726"/>
                        <a:pt x="801" y="12541"/>
                        <a:pt x="57" y="9961"/>
                      </a:cubicBezTo>
                      <a:cubicBezTo>
                        <a:pt x="-397" y="8384"/>
                        <a:pt x="1977" y="5798"/>
                        <a:pt x="2861" y="4881"/>
                      </a:cubicBezTo>
                      <a:cubicBezTo>
                        <a:pt x="5292" y="2356"/>
                        <a:pt x="9308" y="114"/>
                        <a:pt x="12696" y="3"/>
                      </a:cubicBez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50" name="Shape 62">
                  <a:extLst>
                    <a:ext uri="{FF2B5EF4-FFF2-40B4-BE49-F238E27FC236}">
                      <a16:creationId xmlns:a16="http://schemas.microsoft.com/office/drawing/2014/main" id="{B0BCCCD9-C89F-8F4E-8737-1B805C19DCC9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914403" cy="148732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388" h="21600" extrusionOk="0">
                      <a:moveTo>
                        <a:pt x="5422" y="21600"/>
                      </a:moveTo>
                      <a:cubicBezTo>
                        <a:pt x="5032" y="21600"/>
                        <a:pt x="4751" y="21255"/>
                        <a:pt x="4584" y="20965"/>
                      </a:cubicBezTo>
                      <a:cubicBezTo>
                        <a:pt x="4540" y="20887"/>
                        <a:pt x="4487" y="20806"/>
                        <a:pt x="4433" y="20721"/>
                      </a:cubicBezTo>
                      <a:cubicBezTo>
                        <a:pt x="4273" y="20469"/>
                        <a:pt x="4091" y="20184"/>
                        <a:pt x="4031" y="19887"/>
                      </a:cubicBezTo>
                      <a:cubicBezTo>
                        <a:pt x="4004" y="19760"/>
                        <a:pt x="4002" y="19638"/>
                        <a:pt x="4000" y="19530"/>
                      </a:cubicBezTo>
                      <a:cubicBezTo>
                        <a:pt x="3996" y="19330"/>
                        <a:pt x="3993" y="19172"/>
                        <a:pt x="3854" y="19016"/>
                      </a:cubicBezTo>
                      <a:cubicBezTo>
                        <a:pt x="3727" y="18927"/>
                        <a:pt x="3620" y="18830"/>
                        <a:pt x="3517" y="18737"/>
                      </a:cubicBezTo>
                      <a:cubicBezTo>
                        <a:pt x="3311" y="18550"/>
                        <a:pt x="3133" y="18389"/>
                        <a:pt x="2856" y="18329"/>
                      </a:cubicBezTo>
                      <a:cubicBezTo>
                        <a:pt x="2733" y="18302"/>
                        <a:pt x="2627" y="18290"/>
                        <a:pt x="2531" y="18290"/>
                      </a:cubicBezTo>
                      <a:cubicBezTo>
                        <a:pt x="2476" y="18290"/>
                        <a:pt x="2425" y="18294"/>
                        <a:pt x="2375" y="18302"/>
                      </a:cubicBezTo>
                      <a:lnTo>
                        <a:pt x="2248" y="18323"/>
                      </a:lnTo>
                      <a:lnTo>
                        <a:pt x="2288" y="18165"/>
                      </a:lnTo>
                      <a:cubicBezTo>
                        <a:pt x="2329" y="18009"/>
                        <a:pt x="2310" y="17834"/>
                        <a:pt x="2290" y="17649"/>
                      </a:cubicBezTo>
                      <a:cubicBezTo>
                        <a:pt x="2280" y="17548"/>
                        <a:pt x="2268" y="17443"/>
                        <a:pt x="2266" y="17335"/>
                      </a:cubicBezTo>
                      <a:cubicBezTo>
                        <a:pt x="2247" y="16592"/>
                        <a:pt x="2401" y="16400"/>
                        <a:pt x="2847" y="16040"/>
                      </a:cubicBezTo>
                      <a:cubicBezTo>
                        <a:pt x="2880" y="16014"/>
                        <a:pt x="2923" y="15987"/>
                        <a:pt x="2969" y="15959"/>
                      </a:cubicBezTo>
                      <a:cubicBezTo>
                        <a:pt x="3081" y="15890"/>
                        <a:pt x="3221" y="15805"/>
                        <a:pt x="3224" y="15694"/>
                      </a:cubicBezTo>
                      <a:cubicBezTo>
                        <a:pt x="3226" y="15578"/>
                        <a:pt x="3118" y="15455"/>
                        <a:pt x="3013" y="15336"/>
                      </a:cubicBezTo>
                      <a:cubicBezTo>
                        <a:pt x="2906" y="15214"/>
                        <a:pt x="2794" y="15087"/>
                        <a:pt x="2752" y="14925"/>
                      </a:cubicBezTo>
                      <a:cubicBezTo>
                        <a:pt x="2630" y="14461"/>
                        <a:pt x="2704" y="14113"/>
                        <a:pt x="3008" y="13725"/>
                      </a:cubicBezTo>
                      <a:cubicBezTo>
                        <a:pt x="3161" y="13528"/>
                        <a:pt x="3397" y="13156"/>
                        <a:pt x="3261" y="12886"/>
                      </a:cubicBezTo>
                      <a:cubicBezTo>
                        <a:pt x="3217" y="12798"/>
                        <a:pt x="3137" y="12743"/>
                        <a:pt x="3051" y="12685"/>
                      </a:cubicBezTo>
                      <a:cubicBezTo>
                        <a:pt x="2947" y="12613"/>
                        <a:pt x="2840" y="12540"/>
                        <a:pt x="2778" y="12395"/>
                      </a:cubicBezTo>
                      <a:cubicBezTo>
                        <a:pt x="2736" y="12297"/>
                        <a:pt x="2718" y="12201"/>
                        <a:pt x="2701" y="12109"/>
                      </a:cubicBezTo>
                      <a:cubicBezTo>
                        <a:pt x="2681" y="12002"/>
                        <a:pt x="2663" y="11909"/>
                        <a:pt x="2613" y="11825"/>
                      </a:cubicBezTo>
                      <a:cubicBezTo>
                        <a:pt x="2587" y="11784"/>
                        <a:pt x="2550" y="11747"/>
                        <a:pt x="2511" y="11707"/>
                      </a:cubicBezTo>
                      <a:cubicBezTo>
                        <a:pt x="2472" y="11668"/>
                        <a:pt x="2431" y="11628"/>
                        <a:pt x="2397" y="11577"/>
                      </a:cubicBezTo>
                      <a:lnTo>
                        <a:pt x="2322" y="11467"/>
                      </a:lnTo>
                      <a:lnTo>
                        <a:pt x="2426" y="11411"/>
                      </a:lnTo>
                      <a:cubicBezTo>
                        <a:pt x="2660" y="11284"/>
                        <a:pt x="3034" y="11239"/>
                        <a:pt x="3306" y="11239"/>
                      </a:cubicBezTo>
                      <a:cubicBezTo>
                        <a:pt x="3315" y="11239"/>
                        <a:pt x="3325" y="11239"/>
                        <a:pt x="3334" y="11239"/>
                      </a:cubicBezTo>
                      <a:cubicBezTo>
                        <a:pt x="3621" y="10635"/>
                        <a:pt x="3602" y="10421"/>
                        <a:pt x="3589" y="10369"/>
                      </a:cubicBezTo>
                      <a:cubicBezTo>
                        <a:pt x="3580" y="10337"/>
                        <a:pt x="3560" y="10319"/>
                        <a:pt x="3526" y="10290"/>
                      </a:cubicBezTo>
                      <a:cubicBezTo>
                        <a:pt x="3474" y="10245"/>
                        <a:pt x="3395" y="10178"/>
                        <a:pt x="3404" y="10018"/>
                      </a:cubicBezTo>
                      <a:cubicBezTo>
                        <a:pt x="3412" y="9854"/>
                        <a:pt x="3534" y="9748"/>
                        <a:pt x="3651" y="9646"/>
                      </a:cubicBezTo>
                      <a:cubicBezTo>
                        <a:pt x="3718" y="9587"/>
                        <a:pt x="3794" y="9521"/>
                        <a:pt x="3817" y="9464"/>
                      </a:cubicBezTo>
                      <a:cubicBezTo>
                        <a:pt x="3875" y="9318"/>
                        <a:pt x="3859" y="9122"/>
                        <a:pt x="3844" y="8933"/>
                      </a:cubicBezTo>
                      <a:cubicBezTo>
                        <a:pt x="3839" y="8867"/>
                        <a:pt x="3834" y="8804"/>
                        <a:pt x="3832" y="8743"/>
                      </a:cubicBezTo>
                      <a:cubicBezTo>
                        <a:pt x="3829" y="8662"/>
                        <a:pt x="3822" y="8575"/>
                        <a:pt x="3816" y="8487"/>
                      </a:cubicBezTo>
                      <a:cubicBezTo>
                        <a:pt x="3788" y="8129"/>
                        <a:pt x="3757" y="7724"/>
                        <a:pt x="3946" y="7420"/>
                      </a:cubicBezTo>
                      <a:cubicBezTo>
                        <a:pt x="4048" y="7257"/>
                        <a:pt x="4190" y="7114"/>
                        <a:pt x="4328" y="6975"/>
                      </a:cubicBezTo>
                      <a:cubicBezTo>
                        <a:pt x="4392" y="6911"/>
                        <a:pt x="4455" y="6847"/>
                        <a:pt x="4510" y="6784"/>
                      </a:cubicBezTo>
                      <a:cubicBezTo>
                        <a:pt x="4557" y="6732"/>
                        <a:pt x="4631" y="6674"/>
                        <a:pt x="4709" y="6612"/>
                      </a:cubicBezTo>
                      <a:cubicBezTo>
                        <a:pt x="4819" y="6526"/>
                        <a:pt x="4984" y="6395"/>
                        <a:pt x="5013" y="6312"/>
                      </a:cubicBezTo>
                      <a:cubicBezTo>
                        <a:pt x="5032" y="6258"/>
                        <a:pt x="5036" y="6217"/>
                        <a:pt x="5025" y="6187"/>
                      </a:cubicBezTo>
                      <a:cubicBezTo>
                        <a:pt x="4996" y="6109"/>
                        <a:pt x="4862" y="6067"/>
                        <a:pt x="4773" y="6039"/>
                      </a:cubicBezTo>
                      <a:cubicBezTo>
                        <a:pt x="4742" y="6029"/>
                        <a:pt x="4713" y="6020"/>
                        <a:pt x="4690" y="6010"/>
                      </a:cubicBezTo>
                      <a:cubicBezTo>
                        <a:pt x="4461" y="5917"/>
                        <a:pt x="4428" y="5836"/>
                        <a:pt x="4440" y="5625"/>
                      </a:cubicBezTo>
                      <a:cubicBezTo>
                        <a:pt x="4443" y="5571"/>
                        <a:pt x="4447" y="5510"/>
                        <a:pt x="4442" y="5429"/>
                      </a:cubicBezTo>
                      <a:cubicBezTo>
                        <a:pt x="4436" y="5334"/>
                        <a:pt x="4419" y="5045"/>
                        <a:pt x="4034" y="5045"/>
                      </a:cubicBezTo>
                      <a:cubicBezTo>
                        <a:pt x="3782" y="5045"/>
                        <a:pt x="3479" y="5168"/>
                        <a:pt x="3296" y="5273"/>
                      </a:cubicBezTo>
                      <a:cubicBezTo>
                        <a:pt x="3200" y="5329"/>
                        <a:pt x="3117" y="5354"/>
                        <a:pt x="3036" y="5354"/>
                      </a:cubicBezTo>
                      <a:cubicBezTo>
                        <a:pt x="2963" y="5354"/>
                        <a:pt x="2900" y="5334"/>
                        <a:pt x="2827" y="5311"/>
                      </a:cubicBezTo>
                      <a:cubicBezTo>
                        <a:pt x="2777" y="5295"/>
                        <a:pt x="2722" y="5277"/>
                        <a:pt x="2655" y="5264"/>
                      </a:cubicBezTo>
                      <a:cubicBezTo>
                        <a:pt x="2633" y="5260"/>
                        <a:pt x="2611" y="5258"/>
                        <a:pt x="2589" y="5258"/>
                      </a:cubicBezTo>
                      <a:cubicBezTo>
                        <a:pt x="2485" y="5258"/>
                        <a:pt x="2388" y="5301"/>
                        <a:pt x="2285" y="5347"/>
                      </a:cubicBezTo>
                      <a:cubicBezTo>
                        <a:pt x="2178" y="5395"/>
                        <a:pt x="2068" y="5445"/>
                        <a:pt x="1947" y="5445"/>
                      </a:cubicBezTo>
                      <a:cubicBezTo>
                        <a:pt x="1840" y="5443"/>
                        <a:pt x="1758" y="5402"/>
                        <a:pt x="1699" y="5323"/>
                      </a:cubicBezTo>
                      <a:cubicBezTo>
                        <a:pt x="1582" y="5167"/>
                        <a:pt x="1587" y="4907"/>
                        <a:pt x="1591" y="4678"/>
                      </a:cubicBezTo>
                      <a:cubicBezTo>
                        <a:pt x="1591" y="4667"/>
                        <a:pt x="1591" y="4656"/>
                        <a:pt x="1592" y="4645"/>
                      </a:cubicBezTo>
                      <a:cubicBezTo>
                        <a:pt x="1581" y="4644"/>
                        <a:pt x="1571" y="4644"/>
                        <a:pt x="1561" y="4644"/>
                      </a:cubicBezTo>
                      <a:cubicBezTo>
                        <a:pt x="1266" y="4644"/>
                        <a:pt x="984" y="4918"/>
                        <a:pt x="711" y="5183"/>
                      </a:cubicBezTo>
                      <a:cubicBezTo>
                        <a:pt x="654" y="5238"/>
                        <a:pt x="599" y="5292"/>
                        <a:pt x="543" y="5344"/>
                      </a:cubicBezTo>
                      <a:lnTo>
                        <a:pt x="426" y="5452"/>
                      </a:lnTo>
                      <a:lnTo>
                        <a:pt x="416" y="5266"/>
                      </a:lnTo>
                      <a:cubicBezTo>
                        <a:pt x="413" y="5213"/>
                        <a:pt x="410" y="5164"/>
                        <a:pt x="407" y="5118"/>
                      </a:cubicBezTo>
                      <a:cubicBezTo>
                        <a:pt x="388" y="4832"/>
                        <a:pt x="375" y="4643"/>
                        <a:pt x="546" y="4351"/>
                      </a:cubicBezTo>
                      <a:cubicBezTo>
                        <a:pt x="789" y="3936"/>
                        <a:pt x="665" y="3686"/>
                        <a:pt x="440" y="3232"/>
                      </a:cubicBezTo>
                      <a:lnTo>
                        <a:pt x="410" y="3172"/>
                      </a:lnTo>
                      <a:cubicBezTo>
                        <a:pt x="386" y="3123"/>
                        <a:pt x="357" y="3069"/>
                        <a:pt x="327" y="3012"/>
                      </a:cubicBezTo>
                      <a:cubicBezTo>
                        <a:pt x="132" y="2641"/>
                        <a:pt x="-136" y="2132"/>
                        <a:pt x="80" y="1691"/>
                      </a:cubicBezTo>
                      <a:cubicBezTo>
                        <a:pt x="259" y="1320"/>
                        <a:pt x="609" y="1096"/>
                        <a:pt x="1016" y="1092"/>
                      </a:cubicBezTo>
                      <a:cubicBezTo>
                        <a:pt x="1016" y="1092"/>
                        <a:pt x="1017" y="1092"/>
                        <a:pt x="1017" y="1092"/>
                      </a:cubicBezTo>
                      <a:cubicBezTo>
                        <a:pt x="1075" y="1092"/>
                        <a:pt x="1130" y="1097"/>
                        <a:pt x="1188" y="1102"/>
                      </a:cubicBezTo>
                      <a:cubicBezTo>
                        <a:pt x="1252" y="1108"/>
                        <a:pt x="1320" y="1115"/>
                        <a:pt x="1387" y="1115"/>
                      </a:cubicBezTo>
                      <a:cubicBezTo>
                        <a:pt x="1570" y="1115"/>
                        <a:pt x="1677" y="1066"/>
                        <a:pt x="1735" y="958"/>
                      </a:cubicBezTo>
                      <a:cubicBezTo>
                        <a:pt x="1750" y="929"/>
                        <a:pt x="1758" y="880"/>
                        <a:pt x="1766" y="827"/>
                      </a:cubicBezTo>
                      <a:cubicBezTo>
                        <a:pt x="1779" y="753"/>
                        <a:pt x="1792" y="669"/>
                        <a:pt x="1833" y="595"/>
                      </a:cubicBezTo>
                      <a:cubicBezTo>
                        <a:pt x="1925" y="425"/>
                        <a:pt x="2084" y="305"/>
                        <a:pt x="2201" y="217"/>
                      </a:cubicBezTo>
                      <a:cubicBezTo>
                        <a:pt x="2395" y="71"/>
                        <a:pt x="2585" y="0"/>
                        <a:pt x="2784" y="0"/>
                      </a:cubicBezTo>
                      <a:cubicBezTo>
                        <a:pt x="2896" y="0"/>
                        <a:pt x="3012" y="24"/>
                        <a:pt x="3128" y="71"/>
                      </a:cubicBezTo>
                      <a:cubicBezTo>
                        <a:pt x="3250" y="122"/>
                        <a:pt x="3338" y="208"/>
                        <a:pt x="3423" y="291"/>
                      </a:cubicBezTo>
                      <a:cubicBezTo>
                        <a:pt x="3486" y="352"/>
                        <a:pt x="3546" y="410"/>
                        <a:pt x="3616" y="450"/>
                      </a:cubicBezTo>
                      <a:cubicBezTo>
                        <a:pt x="3667" y="479"/>
                        <a:pt x="3735" y="493"/>
                        <a:pt x="3823" y="493"/>
                      </a:cubicBezTo>
                      <a:cubicBezTo>
                        <a:pt x="3887" y="493"/>
                        <a:pt x="3953" y="486"/>
                        <a:pt x="4015" y="480"/>
                      </a:cubicBezTo>
                      <a:cubicBezTo>
                        <a:pt x="4068" y="474"/>
                        <a:pt x="4119" y="469"/>
                        <a:pt x="4166" y="468"/>
                      </a:cubicBezTo>
                      <a:cubicBezTo>
                        <a:pt x="4272" y="465"/>
                        <a:pt x="4376" y="462"/>
                        <a:pt x="4480" y="459"/>
                      </a:cubicBezTo>
                      <a:cubicBezTo>
                        <a:pt x="4680" y="453"/>
                        <a:pt x="4880" y="448"/>
                        <a:pt x="5079" y="448"/>
                      </a:cubicBezTo>
                      <a:cubicBezTo>
                        <a:pt x="5219" y="448"/>
                        <a:pt x="5360" y="451"/>
                        <a:pt x="5501" y="458"/>
                      </a:cubicBezTo>
                      <a:cubicBezTo>
                        <a:pt x="5613" y="464"/>
                        <a:pt x="5726" y="469"/>
                        <a:pt x="5838" y="474"/>
                      </a:cubicBezTo>
                      <a:cubicBezTo>
                        <a:pt x="6229" y="490"/>
                        <a:pt x="6634" y="508"/>
                        <a:pt x="7031" y="585"/>
                      </a:cubicBezTo>
                      <a:cubicBezTo>
                        <a:pt x="7223" y="623"/>
                        <a:pt x="7405" y="687"/>
                        <a:pt x="7581" y="750"/>
                      </a:cubicBezTo>
                      <a:cubicBezTo>
                        <a:pt x="7830" y="838"/>
                        <a:pt x="8065" y="922"/>
                        <a:pt x="8321" y="931"/>
                      </a:cubicBezTo>
                      <a:lnTo>
                        <a:pt x="8353" y="932"/>
                      </a:lnTo>
                      <a:cubicBezTo>
                        <a:pt x="8551" y="932"/>
                        <a:pt x="8762" y="872"/>
                        <a:pt x="8985" y="809"/>
                      </a:cubicBezTo>
                      <a:cubicBezTo>
                        <a:pt x="9212" y="745"/>
                        <a:pt x="9446" y="678"/>
                        <a:pt x="9669" y="678"/>
                      </a:cubicBezTo>
                      <a:cubicBezTo>
                        <a:pt x="9805" y="678"/>
                        <a:pt x="9924" y="703"/>
                        <a:pt x="10034" y="752"/>
                      </a:cubicBezTo>
                      <a:cubicBezTo>
                        <a:pt x="10078" y="772"/>
                        <a:pt x="10119" y="792"/>
                        <a:pt x="10158" y="811"/>
                      </a:cubicBezTo>
                      <a:cubicBezTo>
                        <a:pt x="10295" y="878"/>
                        <a:pt x="10394" y="927"/>
                        <a:pt x="10532" y="927"/>
                      </a:cubicBezTo>
                      <a:cubicBezTo>
                        <a:pt x="10574" y="927"/>
                        <a:pt x="10616" y="922"/>
                        <a:pt x="10663" y="913"/>
                      </a:cubicBezTo>
                      <a:cubicBezTo>
                        <a:pt x="10713" y="904"/>
                        <a:pt x="10760" y="893"/>
                        <a:pt x="10806" y="883"/>
                      </a:cubicBezTo>
                      <a:cubicBezTo>
                        <a:pt x="10919" y="857"/>
                        <a:pt x="11025" y="833"/>
                        <a:pt x="11136" y="833"/>
                      </a:cubicBezTo>
                      <a:cubicBezTo>
                        <a:pt x="11257" y="833"/>
                        <a:pt x="11366" y="861"/>
                        <a:pt x="11478" y="923"/>
                      </a:cubicBezTo>
                      <a:cubicBezTo>
                        <a:pt x="11548" y="961"/>
                        <a:pt x="11614" y="1004"/>
                        <a:pt x="11679" y="1048"/>
                      </a:cubicBezTo>
                      <a:cubicBezTo>
                        <a:pt x="11814" y="1137"/>
                        <a:pt x="11941" y="1221"/>
                        <a:pt x="12093" y="1242"/>
                      </a:cubicBezTo>
                      <a:cubicBezTo>
                        <a:pt x="12115" y="1245"/>
                        <a:pt x="12138" y="1246"/>
                        <a:pt x="12161" y="1246"/>
                      </a:cubicBezTo>
                      <a:cubicBezTo>
                        <a:pt x="12266" y="1246"/>
                        <a:pt x="12380" y="1219"/>
                        <a:pt x="12490" y="1192"/>
                      </a:cubicBezTo>
                      <a:cubicBezTo>
                        <a:pt x="12605" y="1164"/>
                        <a:pt x="12725" y="1135"/>
                        <a:pt x="12841" y="1135"/>
                      </a:cubicBezTo>
                      <a:cubicBezTo>
                        <a:pt x="13064" y="1135"/>
                        <a:pt x="13230" y="1243"/>
                        <a:pt x="13361" y="1474"/>
                      </a:cubicBezTo>
                      <a:cubicBezTo>
                        <a:pt x="13415" y="1568"/>
                        <a:pt x="13440" y="1670"/>
                        <a:pt x="13462" y="1759"/>
                      </a:cubicBezTo>
                      <a:cubicBezTo>
                        <a:pt x="13491" y="1873"/>
                        <a:pt x="13513" y="1962"/>
                        <a:pt x="13582" y="2018"/>
                      </a:cubicBezTo>
                      <a:cubicBezTo>
                        <a:pt x="13716" y="2126"/>
                        <a:pt x="13903" y="2141"/>
                        <a:pt x="14068" y="2141"/>
                      </a:cubicBezTo>
                      <a:cubicBezTo>
                        <a:pt x="14104" y="2141"/>
                        <a:pt x="14259" y="2138"/>
                        <a:pt x="14282" y="2138"/>
                      </a:cubicBezTo>
                      <a:cubicBezTo>
                        <a:pt x="14483" y="2138"/>
                        <a:pt x="14524" y="2178"/>
                        <a:pt x="14634" y="2316"/>
                      </a:cubicBezTo>
                      <a:cubicBezTo>
                        <a:pt x="14656" y="2344"/>
                        <a:pt x="14681" y="2376"/>
                        <a:pt x="14713" y="2414"/>
                      </a:cubicBezTo>
                      <a:cubicBezTo>
                        <a:pt x="14846" y="2571"/>
                        <a:pt x="15057" y="2621"/>
                        <a:pt x="15261" y="2669"/>
                      </a:cubicBezTo>
                      <a:cubicBezTo>
                        <a:pt x="15329" y="2685"/>
                        <a:pt x="15395" y="2701"/>
                        <a:pt x="15455" y="2720"/>
                      </a:cubicBezTo>
                      <a:cubicBezTo>
                        <a:pt x="15769" y="2820"/>
                        <a:pt x="16059" y="2840"/>
                        <a:pt x="16367" y="2862"/>
                      </a:cubicBezTo>
                      <a:cubicBezTo>
                        <a:pt x="16545" y="2875"/>
                        <a:pt x="16730" y="2888"/>
                        <a:pt x="16919" y="2918"/>
                      </a:cubicBezTo>
                      <a:lnTo>
                        <a:pt x="16918" y="2566"/>
                      </a:lnTo>
                      <a:lnTo>
                        <a:pt x="16998" y="2565"/>
                      </a:lnTo>
                      <a:lnTo>
                        <a:pt x="17040" y="2478"/>
                      </a:lnTo>
                      <a:cubicBezTo>
                        <a:pt x="17088" y="2507"/>
                        <a:pt x="17441" y="2601"/>
                        <a:pt x="17574" y="2637"/>
                      </a:cubicBezTo>
                      <a:cubicBezTo>
                        <a:pt x="17635" y="2653"/>
                        <a:pt x="17680" y="2665"/>
                        <a:pt x="17691" y="2669"/>
                      </a:cubicBezTo>
                      <a:cubicBezTo>
                        <a:pt x="18056" y="2777"/>
                        <a:pt x="18401" y="2954"/>
                        <a:pt x="18714" y="3194"/>
                      </a:cubicBezTo>
                      <a:cubicBezTo>
                        <a:pt x="18760" y="3229"/>
                        <a:pt x="18803" y="3267"/>
                        <a:pt x="18845" y="3304"/>
                      </a:cubicBezTo>
                      <a:cubicBezTo>
                        <a:pt x="18936" y="3384"/>
                        <a:pt x="19022" y="3460"/>
                        <a:pt x="19119" y="3491"/>
                      </a:cubicBezTo>
                      <a:cubicBezTo>
                        <a:pt x="19201" y="3517"/>
                        <a:pt x="19284" y="3520"/>
                        <a:pt x="19372" y="3524"/>
                      </a:cubicBezTo>
                      <a:cubicBezTo>
                        <a:pt x="19497" y="3529"/>
                        <a:pt x="19627" y="3534"/>
                        <a:pt x="19763" y="3608"/>
                      </a:cubicBezTo>
                      <a:cubicBezTo>
                        <a:pt x="19950" y="3712"/>
                        <a:pt x="20114" y="3762"/>
                        <a:pt x="20264" y="3762"/>
                      </a:cubicBezTo>
                      <a:cubicBezTo>
                        <a:pt x="20327" y="3762"/>
                        <a:pt x="20389" y="3753"/>
                        <a:pt x="20446" y="3734"/>
                      </a:cubicBezTo>
                      <a:cubicBezTo>
                        <a:pt x="20504" y="3716"/>
                        <a:pt x="20562" y="3687"/>
                        <a:pt x="20623" y="3657"/>
                      </a:cubicBezTo>
                      <a:cubicBezTo>
                        <a:pt x="20730" y="3604"/>
                        <a:pt x="20840" y="3549"/>
                        <a:pt x="20959" y="3549"/>
                      </a:cubicBezTo>
                      <a:cubicBezTo>
                        <a:pt x="21037" y="3549"/>
                        <a:pt x="21109" y="3572"/>
                        <a:pt x="21179" y="3620"/>
                      </a:cubicBezTo>
                      <a:cubicBezTo>
                        <a:pt x="21213" y="3641"/>
                        <a:pt x="21246" y="3667"/>
                        <a:pt x="21278" y="3701"/>
                      </a:cubicBezTo>
                      <a:cubicBezTo>
                        <a:pt x="21464" y="3895"/>
                        <a:pt x="21372" y="4121"/>
                        <a:pt x="21299" y="4303"/>
                      </a:cubicBezTo>
                      <a:cubicBezTo>
                        <a:pt x="21284" y="4340"/>
                        <a:pt x="21268" y="4379"/>
                        <a:pt x="21253" y="4420"/>
                      </a:cubicBezTo>
                      <a:cubicBezTo>
                        <a:pt x="21200" y="4567"/>
                        <a:pt x="21233" y="4692"/>
                        <a:pt x="21271" y="4838"/>
                      </a:cubicBezTo>
                      <a:cubicBezTo>
                        <a:pt x="21308" y="4976"/>
                        <a:pt x="21349" y="5133"/>
                        <a:pt x="21307" y="5311"/>
                      </a:cubicBezTo>
                      <a:cubicBezTo>
                        <a:pt x="21248" y="5570"/>
                        <a:pt x="21000" y="5730"/>
                        <a:pt x="20800" y="5857"/>
                      </a:cubicBezTo>
                      <a:cubicBezTo>
                        <a:pt x="20733" y="5900"/>
                        <a:pt x="20669" y="5941"/>
                        <a:pt x="20624" y="5979"/>
                      </a:cubicBezTo>
                      <a:cubicBezTo>
                        <a:pt x="20466" y="6107"/>
                        <a:pt x="20304" y="6214"/>
                        <a:pt x="20148" y="6317"/>
                      </a:cubicBezTo>
                      <a:cubicBezTo>
                        <a:pt x="20069" y="6369"/>
                        <a:pt x="19990" y="6421"/>
                        <a:pt x="19911" y="6476"/>
                      </a:cubicBezTo>
                      <a:cubicBezTo>
                        <a:pt x="19821" y="6538"/>
                        <a:pt x="19742" y="6622"/>
                        <a:pt x="19658" y="6712"/>
                      </a:cubicBezTo>
                      <a:cubicBezTo>
                        <a:pt x="19564" y="6812"/>
                        <a:pt x="19468" y="6916"/>
                        <a:pt x="19352" y="6988"/>
                      </a:cubicBezTo>
                      <a:cubicBezTo>
                        <a:pt x="19163" y="7104"/>
                        <a:pt x="18954" y="7130"/>
                        <a:pt x="18752" y="7154"/>
                      </a:cubicBezTo>
                      <a:cubicBezTo>
                        <a:pt x="18627" y="7169"/>
                        <a:pt x="18508" y="7184"/>
                        <a:pt x="18395" y="7219"/>
                      </a:cubicBezTo>
                      <a:cubicBezTo>
                        <a:pt x="17803" y="7403"/>
                        <a:pt x="17146" y="7732"/>
                        <a:pt x="17081" y="8104"/>
                      </a:cubicBezTo>
                      <a:cubicBezTo>
                        <a:pt x="17064" y="8201"/>
                        <a:pt x="17059" y="8282"/>
                        <a:pt x="17055" y="8354"/>
                      </a:cubicBezTo>
                      <a:cubicBezTo>
                        <a:pt x="17045" y="8537"/>
                        <a:pt x="17035" y="8696"/>
                        <a:pt x="16838" y="8908"/>
                      </a:cubicBezTo>
                      <a:cubicBezTo>
                        <a:pt x="16400" y="9376"/>
                        <a:pt x="15900" y="10088"/>
                        <a:pt x="15501" y="10813"/>
                      </a:cubicBezTo>
                      <a:cubicBezTo>
                        <a:pt x="15284" y="11206"/>
                        <a:pt x="14954" y="11983"/>
                        <a:pt x="15176" y="12774"/>
                      </a:cubicBezTo>
                      <a:cubicBezTo>
                        <a:pt x="15231" y="12973"/>
                        <a:pt x="15369" y="13264"/>
                        <a:pt x="15493" y="13388"/>
                      </a:cubicBezTo>
                      <a:cubicBezTo>
                        <a:pt x="15525" y="13421"/>
                        <a:pt x="15582" y="13449"/>
                        <a:pt x="15642" y="13479"/>
                      </a:cubicBezTo>
                      <a:cubicBezTo>
                        <a:pt x="15795" y="13556"/>
                        <a:pt x="16004" y="13661"/>
                        <a:pt x="15977" y="13960"/>
                      </a:cubicBezTo>
                      <a:cubicBezTo>
                        <a:pt x="15950" y="14270"/>
                        <a:pt x="15650" y="14386"/>
                        <a:pt x="15409" y="14480"/>
                      </a:cubicBezTo>
                      <a:cubicBezTo>
                        <a:pt x="15328" y="14511"/>
                        <a:pt x="15251" y="14541"/>
                        <a:pt x="15206" y="14571"/>
                      </a:cubicBezTo>
                      <a:cubicBezTo>
                        <a:pt x="14802" y="14842"/>
                        <a:pt x="14485" y="15321"/>
                        <a:pt x="14266" y="15996"/>
                      </a:cubicBezTo>
                      <a:cubicBezTo>
                        <a:pt x="14158" y="16333"/>
                        <a:pt x="14136" y="16678"/>
                        <a:pt x="14136" y="17093"/>
                      </a:cubicBezTo>
                      <a:lnTo>
                        <a:pt x="14136" y="17184"/>
                      </a:lnTo>
                      <a:lnTo>
                        <a:pt x="14067" y="17197"/>
                      </a:lnTo>
                      <a:cubicBezTo>
                        <a:pt x="13963" y="17216"/>
                        <a:pt x="13862" y="17237"/>
                        <a:pt x="13762" y="17258"/>
                      </a:cubicBezTo>
                      <a:cubicBezTo>
                        <a:pt x="13604" y="17290"/>
                        <a:pt x="13448" y="17323"/>
                        <a:pt x="13284" y="17349"/>
                      </a:cubicBezTo>
                      <a:cubicBezTo>
                        <a:pt x="12844" y="17417"/>
                        <a:pt x="12366" y="17885"/>
                        <a:pt x="12218" y="18392"/>
                      </a:cubicBezTo>
                      <a:cubicBezTo>
                        <a:pt x="12190" y="18490"/>
                        <a:pt x="12172" y="18599"/>
                        <a:pt x="12153" y="18716"/>
                      </a:cubicBezTo>
                      <a:cubicBezTo>
                        <a:pt x="12116" y="18942"/>
                        <a:pt x="12078" y="19176"/>
                        <a:pt x="11955" y="19360"/>
                      </a:cubicBezTo>
                      <a:cubicBezTo>
                        <a:pt x="11857" y="19507"/>
                        <a:pt x="11753" y="19578"/>
                        <a:pt x="11636" y="19578"/>
                      </a:cubicBezTo>
                      <a:cubicBezTo>
                        <a:pt x="11526" y="19578"/>
                        <a:pt x="11424" y="19515"/>
                        <a:pt x="11325" y="19453"/>
                      </a:cubicBezTo>
                      <a:cubicBezTo>
                        <a:pt x="11241" y="19401"/>
                        <a:pt x="11154" y="19347"/>
                        <a:pt x="11066" y="19335"/>
                      </a:cubicBezTo>
                      <a:cubicBezTo>
                        <a:pt x="11054" y="19333"/>
                        <a:pt x="11043" y="19332"/>
                        <a:pt x="11033" y="19332"/>
                      </a:cubicBezTo>
                      <a:cubicBezTo>
                        <a:pt x="10931" y="19332"/>
                        <a:pt x="10855" y="19407"/>
                        <a:pt x="10766" y="19494"/>
                      </a:cubicBezTo>
                      <a:cubicBezTo>
                        <a:pt x="10682" y="19575"/>
                        <a:pt x="10588" y="19666"/>
                        <a:pt x="10465" y="19692"/>
                      </a:cubicBezTo>
                      <a:cubicBezTo>
                        <a:pt x="10426" y="19700"/>
                        <a:pt x="10386" y="19704"/>
                        <a:pt x="10345" y="19704"/>
                      </a:cubicBezTo>
                      <a:cubicBezTo>
                        <a:pt x="10226" y="19704"/>
                        <a:pt x="10112" y="19672"/>
                        <a:pt x="10001" y="19641"/>
                      </a:cubicBezTo>
                      <a:cubicBezTo>
                        <a:pt x="9912" y="19616"/>
                        <a:pt x="9828" y="19592"/>
                        <a:pt x="9744" y="19584"/>
                      </a:cubicBezTo>
                      <a:cubicBezTo>
                        <a:pt x="9666" y="19577"/>
                        <a:pt x="9588" y="19569"/>
                        <a:pt x="9510" y="19561"/>
                      </a:cubicBezTo>
                      <a:cubicBezTo>
                        <a:pt x="9265" y="19536"/>
                        <a:pt x="9011" y="19510"/>
                        <a:pt x="8763" y="19510"/>
                      </a:cubicBezTo>
                      <a:cubicBezTo>
                        <a:pt x="8601" y="19510"/>
                        <a:pt x="8455" y="19521"/>
                        <a:pt x="8317" y="19543"/>
                      </a:cubicBezTo>
                      <a:cubicBezTo>
                        <a:pt x="7952" y="19601"/>
                        <a:pt x="7604" y="19806"/>
                        <a:pt x="7267" y="20005"/>
                      </a:cubicBezTo>
                      <a:cubicBezTo>
                        <a:pt x="7171" y="20061"/>
                        <a:pt x="7075" y="20118"/>
                        <a:pt x="6979" y="20171"/>
                      </a:cubicBezTo>
                      <a:cubicBezTo>
                        <a:pt x="6897" y="20217"/>
                        <a:pt x="6807" y="20254"/>
                        <a:pt x="6719" y="20289"/>
                      </a:cubicBezTo>
                      <a:cubicBezTo>
                        <a:pt x="6567" y="20350"/>
                        <a:pt x="6410" y="20414"/>
                        <a:pt x="6293" y="20531"/>
                      </a:cubicBezTo>
                      <a:cubicBezTo>
                        <a:pt x="6184" y="20640"/>
                        <a:pt x="6124" y="20801"/>
                        <a:pt x="6061" y="20972"/>
                      </a:cubicBezTo>
                      <a:cubicBezTo>
                        <a:pt x="5951" y="21264"/>
                        <a:pt x="5828" y="21596"/>
                        <a:pt x="5429" y="21600"/>
                      </a:cubicBezTo>
                      <a:lnTo>
                        <a:pt x="5422" y="21600"/>
                      </a:ln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</p:grpSp>
          <p:sp>
            <p:nvSpPr>
              <p:cNvPr id="257" name="Shape 64">
                <a:extLst>
                  <a:ext uri="{FF2B5EF4-FFF2-40B4-BE49-F238E27FC236}">
                    <a16:creationId xmlns:a16="http://schemas.microsoft.com/office/drawing/2014/main" id="{11DDFAFB-5756-C548-AD9F-C1F147E3697D}"/>
                  </a:ext>
                </a:extLst>
              </p:cNvPr>
              <p:cNvSpPr/>
              <p:nvPr/>
            </p:nvSpPr>
            <p:spPr>
              <a:xfrm>
                <a:off x="3396051" y="3027192"/>
                <a:ext cx="598352" cy="5381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1" h="21600" extrusionOk="0">
                    <a:moveTo>
                      <a:pt x="15449" y="21600"/>
                    </a:moveTo>
                    <a:cubicBezTo>
                      <a:pt x="15184" y="21097"/>
                      <a:pt x="14748" y="20934"/>
                      <a:pt x="14242" y="20745"/>
                    </a:cubicBezTo>
                    <a:cubicBezTo>
                      <a:pt x="14043" y="20670"/>
                      <a:pt x="13841" y="20594"/>
                      <a:pt x="13644" y="20497"/>
                    </a:cubicBezTo>
                    <a:cubicBezTo>
                      <a:pt x="13094" y="20230"/>
                      <a:pt x="12805" y="19913"/>
                      <a:pt x="12765" y="19530"/>
                    </a:cubicBezTo>
                    <a:cubicBezTo>
                      <a:pt x="12726" y="19156"/>
                      <a:pt x="12928" y="18787"/>
                      <a:pt x="13382" y="18402"/>
                    </a:cubicBezTo>
                    <a:cubicBezTo>
                      <a:pt x="13701" y="18129"/>
                      <a:pt x="13767" y="17980"/>
                      <a:pt x="13766" y="17902"/>
                    </a:cubicBezTo>
                    <a:cubicBezTo>
                      <a:pt x="13764" y="17692"/>
                      <a:pt x="13300" y="17316"/>
                      <a:pt x="13126" y="17174"/>
                    </a:cubicBezTo>
                    <a:cubicBezTo>
                      <a:pt x="12226" y="16445"/>
                      <a:pt x="11250" y="15918"/>
                      <a:pt x="10225" y="15610"/>
                    </a:cubicBezTo>
                    <a:lnTo>
                      <a:pt x="10136" y="15584"/>
                    </a:lnTo>
                    <a:cubicBezTo>
                      <a:pt x="9361" y="15352"/>
                      <a:pt x="8298" y="15035"/>
                      <a:pt x="7386" y="15035"/>
                    </a:cubicBezTo>
                    <a:cubicBezTo>
                      <a:pt x="6973" y="15035"/>
                      <a:pt x="6632" y="15101"/>
                      <a:pt x="6370" y="15233"/>
                    </a:cubicBezTo>
                    <a:cubicBezTo>
                      <a:pt x="6035" y="15402"/>
                      <a:pt x="5786" y="15630"/>
                      <a:pt x="5546" y="15851"/>
                    </a:cubicBezTo>
                    <a:cubicBezTo>
                      <a:pt x="5165" y="16200"/>
                      <a:pt x="4772" y="16560"/>
                      <a:pt x="4124" y="16560"/>
                    </a:cubicBezTo>
                    <a:cubicBezTo>
                      <a:pt x="3991" y="16560"/>
                      <a:pt x="3849" y="16545"/>
                      <a:pt x="3701" y="16514"/>
                    </a:cubicBezTo>
                    <a:cubicBezTo>
                      <a:pt x="3148" y="16399"/>
                      <a:pt x="2636" y="16343"/>
                      <a:pt x="2136" y="16343"/>
                    </a:cubicBezTo>
                    <a:cubicBezTo>
                      <a:pt x="1636" y="16343"/>
                      <a:pt x="1121" y="16399"/>
                      <a:pt x="561" y="16514"/>
                    </a:cubicBezTo>
                    <a:cubicBezTo>
                      <a:pt x="428" y="16543"/>
                      <a:pt x="293" y="16573"/>
                      <a:pt x="154" y="16612"/>
                    </a:cubicBezTo>
                    <a:lnTo>
                      <a:pt x="0" y="16061"/>
                    </a:lnTo>
                    <a:cubicBezTo>
                      <a:pt x="247" y="15952"/>
                      <a:pt x="430" y="15826"/>
                      <a:pt x="574" y="15662"/>
                    </a:cubicBezTo>
                    <a:cubicBezTo>
                      <a:pt x="768" y="15437"/>
                      <a:pt x="910" y="15132"/>
                      <a:pt x="1061" y="14809"/>
                    </a:cubicBezTo>
                    <a:cubicBezTo>
                      <a:pt x="1203" y="14504"/>
                      <a:pt x="1350" y="14189"/>
                      <a:pt x="1554" y="13918"/>
                    </a:cubicBezTo>
                    <a:cubicBezTo>
                      <a:pt x="1972" y="13362"/>
                      <a:pt x="2476" y="12972"/>
                      <a:pt x="2963" y="12594"/>
                    </a:cubicBezTo>
                    <a:lnTo>
                      <a:pt x="3214" y="12398"/>
                    </a:lnTo>
                    <a:cubicBezTo>
                      <a:pt x="4040" y="11742"/>
                      <a:pt x="4693" y="10841"/>
                      <a:pt x="5325" y="9970"/>
                    </a:cubicBezTo>
                    <a:cubicBezTo>
                      <a:pt x="5536" y="9679"/>
                      <a:pt x="5746" y="9389"/>
                      <a:pt x="5962" y="9107"/>
                    </a:cubicBezTo>
                    <a:cubicBezTo>
                      <a:pt x="6678" y="8171"/>
                      <a:pt x="7658" y="6889"/>
                      <a:pt x="7645" y="5599"/>
                    </a:cubicBezTo>
                    <a:cubicBezTo>
                      <a:pt x="7644" y="5419"/>
                      <a:pt x="7616" y="5177"/>
                      <a:pt x="7587" y="4922"/>
                    </a:cubicBezTo>
                    <a:cubicBezTo>
                      <a:pt x="7475" y="3929"/>
                      <a:pt x="7322" y="2570"/>
                      <a:pt x="8308" y="2136"/>
                    </a:cubicBezTo>
                    <a:cubicBezTo>
                      <a:pt x="8475" y="2062"/>
                      <a:pt x="8631" y="2025"/>
                      <a:pt x="8773" y="2025"/>
                    </a:cubicBezTo>
                    <a:cubicBezTo>
                      <a:pt x="9602" y="2025"/>
                      <a:pt x="9685" y="3136"/>
                      <a:pt x="9729" y="3732"/>
                    </a:cubicBezTo>
                    <a:cubicBezTo>
                      <a:pt x="9908" y="5991"/>
                      <a:pt x="10351" y="6559"/>
                      <a:pt x="10532" y="6699"/>
                    </a:cubicBezTo>
                    <a:cubicBezTo>
                      <a:pt x="10613" y="6762"/>
                      <a:pt x="10688" y="6793"/>
                      <a:pt x="10755" y="6793"/>
                    </a:cubicBezTo>
                    <a:cubicBezTo>
                      <a:pt x="11029" y="6793"/>
                      <a:pt x="11286" y="6253"/>
                      <a:pt x="11367" y="5753"/>
                    </a:cubicBezTo>
                    <a:cubicBezTo>
                      <a:pt x="11450" y="5255"/>
                      <a:pt x="11361" y="4792"/>
                      <a:pt x="11266" y="4301"/>
                    </a:cubicBezTo>
                    <a:cubicBezTo>
                      <a:pt x="11107" y="3473"/>
                      <a:pt x="10926" y="2535"/>
                      <a:pt x="11803" y="1602"/>
                    </a:cubicBezTo>
                    <a:cubicBezTo>
                      <a:pt x="12475" y="885"/>
                      <a:pt x="13425" y="725"/>
                      <a:pt x="14264" y="584"/>
                    </a:cubicBezTo>
                    <a:lnTo>
                      <a:pt x="14593" y="527"/>
                    </a:lnTo>
                    <a:cubicBezTo>
                      <a:pt x="14916" y="469"/>
                      <a:pt x="15239" y="398"/>
                      <a:pt x="15561" y="327"/>
                    </a:cubicBezTo>
                    <a:cubicBezTo>
                      <a:pt x="16286" y="166"/>
                      <a:pt x="17036" y="0"/>
                      <a:pt x="17776" y="0"/>
                    </a:cubicBezTo>
                    <a:cubicBezTo>
                      <a:pt x="18616" y="0"/>
                      <a:pt x="19345" y="218"/>
                      <a:pt x="20003" y="667"/>
                    </a:cubicBezTo>
                    <a:cubicBezTo>
                      <a:pt x="21600" y="1760"/>
                      <a:pt x="21228" y="3600"/>
                      <a:pt x="20808" y="4890"/>
                    </a:cubicBezTo>
                    <a:cubicBezTo>
                      <a:pt x="20541" y="5710"/>
                      <a:pt x="20308" y="6114"/>
                      <a:pt x="19557" y="6493"/>
                    </a:cubicBezTo>
                    <a:cubicBezTo>
                      <a:pt x="19479" y="6533"/>
                      <a:pt x="19384" y="6570"/>
                      <a:pt x="19282" y="6610"/>
                    </a:cubicBezTo>
                    <a:cubicBezTo>
                      <a:pt x="18846" y="6779"/>
                      <a:pt x="18651" y="6897"/>
                      <a:pt x="18655" y="7143"/>
                    </a:cubicBezTo>
                    <a:cubicBezTo>
                      <a:pt x="18658" y="7317"/>
                      <a:pt x="18678" y="7355"/>
                      <a:pt x="18877" y="7355"/>
                    </a:cubicBezTo>
                    <a:cubicBezTo>
                      <a:pt x="18975" y="7355"/>
                      <a:pt x="19082" y="7340"/>
                      <a:pt x="19190" y="7327"/>
                    </a:cubicBezTo>
                    <a:cubicBezTo>
                      <a:pt x="19319" y="7311"/>
                      <a:pt x="19449" y="7295"/>
                      <a:pt x="19570" y="7295"/>
                    </a:cubicBezTo>
                    <a:cubicBezTo>
                      <a:pt x="19832" y="7295"/>
                      <a:pt x="20026" y="7371"/>
                      <a:pt x="20162" y="7527"/>
                    </a:cubicBezTo>
                    <a:cubicBezTo>
                      <a:pt x="20302" y="7686"/>
                      <a:pt x="20372" y="7922"/>
                      <a:pt x="20370" y="8227"/>
                    </a:cubicBezTo>
                    <a:cubicBezTo>
                      <a:pt x="20370" y="8686"/>
                      <a:pt x="20098" y="8928"/>
                      <a:pt x="19899" y="9106"/>
                    </a:cubicBezTo>
                    <a:cubicBezTo>
                      <a:pt x="19802" y="9192"/>
                      <a:pt x="19711" y="9273"/>
                      <a:pt x="19656" y="9366"/>
                    </a:cubicBezTo>
                    <a:cubicBezTo>
                      <a:pt x="19509" y="9611"/>
                      <a:pt x="19419" y="9910"/>
                      <a:pt x="19324" y="10226"/>
                    </a:cubicBezTo>
                    <a:cubicBezTo>
                      <a:pt x="19194" y="10660"/>
                      <a:pt x="19059" y="11108"/>
                      <a:pt x="18763" y="11454"/>
                    </a:cubicBezTo>
                    <a:cubicBezTo>
                      <a:pt x="18216" y="12091"/>
                      <a:pt x="17446" y="12144"/>
                      <a:pt x="16768" y="12145"/>
                    </a:cubicBezTo>
                    <a:lnTo>
                      <a:pt x="15638" y="12148"/>
                    </a:lnTo>
                    <a:cubicBezTo>
                      <a:pt x="15184" y="12148"/>
                      <a:pt x="14865" y="12148"/>
                      <a:pt x="14639" y="12142"/>
                    </a:cubicBezTo>
                    <a:cubicBezTo>
                      <a:pt x="14859" y="12824"/>
                      <a:pt x="15112" y="13449"/>
                      <a:pt x="15437" y="14119"/>
                    </a:cubicBezTo>
                    <a:cubicBezTo>
                      <a:pt x="15859" y="14985"/>
                      <a:pt x="15605" y="15816"/>
                      <a:pt x="15382" y="16549"/>
                    </a:cubicBezTo>
                    <a:cubicBezTo>
                      <a:pt x="15333" y="16708"/>
                      <a:pt x="15284" y="16867"/>
                      <a:pt x="15242" y="17027"/>
                    </a:cubicBezTo>
                    <a:cubicBezTo>
                      <a:pt x="14885" y="18374"/>
                      <a:pt x="15335" y="19788"/>
                      <a:pt x="15827" y="21120"/>
                    </a:cubicBezTo>
                    <a:lnTo>
                      <a:pt x="15906" y="21347"/>
                    </a:lnTo>
                    <a:lnTo>
                      <a:pt x="15449" y="21600"/>
                    </a:ln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58" name="Shape 65">
                <a:extLst>
                  <a:ext uri="{FF2B5EF4-FFF2-40B4-BE49-F238E27FC236}">
                    <a16:creationId xmlns:a16="http://schemas.microsoft.com/office/drawing/2014/main" id="{FAC4B18E-F72C-EA46-8678-310ACD037FE0}"/>
                  </a:ext>
                </a:extLst>
              </p:cNvPr>
              <p:cNvSpPr/>
              <p:nvPr/>
            </p:nvSpPr>
            <p:spPr>
              <a:xfrm>
                <a:off x="3294297" y="3396052"/>
                <a:ext cx="555931" cy="38135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99" h="21600" extrusionOk="0">
                    <a:moveTo>
                      <a:pt x="18274" y="21600"/>
                    </a:moveTo>
                    <a:cubicBezTo>
                      <a:pt x="17465" y="21592"/>
                      <a:pt x="16530" y="21520"/>
                      <a:pt x="15657" y="20750"/>
                    </a:cubicBezTo>
                    <a:cubicBezTo>
                      <a:pt x="15241" y="20387"/>
                      <a:pt x="14887" y="19900"/>
                      <a:pt x="14544" y="19428"/>
                    </a:cubicBezTo>
                    <a:cubicBezTo>
                      <a:pt x="14304" y="19098"/>
                      <a:pt x="14077" y="18786"/>
                      <a:pt x="13832" y="18515"/>
                    </a:cubicBezTo>
                    <a:cubicBezTo>
                      <a:pt x="13178" y="17793"/>
                      <a:pt x="12475" y="17428"/>
                      <a:pt x="11796" y="17075"/>
                    </a:cubicBezTo>
                    <a:cubicBezTo>
                      <a:pt x="10925" y="16623"/>
                      <a:pt x="10026" y="16155"/>
                      <a:pt x="9230" y="14955"/>
                    </a:cubicBezTo>
                    <a:cubicBezTo>
                      <a:pt x="8464" y="13798"/>
                      <a:pt x="7661" y="12915"/>
                      <a:pt x="6630" y="12092"/>
                    </a:cubicBezTo>
                    <a:cubicBezTo>
                      <a:pt x="5789" y="11421"/>
                      <a:pt x="4902" y="10831"/>
                      <a:pt x="4045" y="10260"/>
                    </a:cubicBezTo>
                    <a:cubicBezTo>
                      <a:pt x="3141" y="9659"/>
                      <a:pt x="2207" y="9036"/>
                      <a:pt x="1306" y="8309"/>
                    </a:cubicBezTo>
                    <a:cubicBezTo>
                      <a:pt x="1207" y="8228"/>
                      <a:pt x="1113" y="8158"/>
                      <a:pt x="1022" y="8090"/>
                    </a:cubicBezTo>
                    <a:cubicBezTo>
                      <a:pt x="593" y="7769"/>
                      <a:pt x="149" y="7437"/>
                      <a:pt x="6" y="6475"/>
                    </a:cubicBezTo>
                    <a:cubicBezTo>
                      <a:pt x="-6" y="6382"/>
                      <a:pt x="-2" y="6330"/>
                      <a:pt x="23" y="5990"/>
                    </a:cubicBezTo>
                    <a:cubicBezTo>
                      <a:pt x="42" y="5732"/>
                      <a:pt x="93" y="5049"/>
                      <a:pt x="77" y="4898"/>
                    </a:cubicBezTo>
                    <a:cubicBezTo>
                      <a:pt x="89" y="5011"/>
                      <a:pt x="183" y="5173"/>
                      <a:pt x="322" y="5173"/>
                    </a:cubicBezTo>
                    <a:lnTo>
                      <a:pt x="179" y="4415"/>
                    </a:lnTo>
                    <a:cubicBezTo>
                      <a:pt x="1417" y="3294"/>
                      <a:pt x="2849" y="2472"/>
                      <a:pt x="4211" y="2101"/>
                    </a:cubicBezTo>
                    <a:cubicBezTo>
                      <a:pt x="4841" y="1930"/>
                      <a:pt x="5423" y="1846"/>
                      <a:pt x="5990" y="1846"/>
                    </a:cubicBezTo>
                    <a:cubicBezTo>
                      <a:pt x="6557" y="1846"/>
                      <a:pt x="7136" y="1930"/>
                      <a:pt x="7759" y="2101"/>
                    </a:cubicBezTo>
                    <a:cubicBezTo>
                      <a:pt x="7884" y="2135"/>
                      <a:pt x="8003" y="2153"/>
                      <a:pt x="8112" y="2153"/>
                    </a:cubicBezTo>
                    <a:cubicBezTo>
                      <a:pt x="8612" y="2153"/>
                      <a:pt x="8910" y="1791"/>
                      <a:pt x="9287" y="1334"/>
                    </a:cubicBezTo>
                    <a:cubicBezTo>
                      <a:pt x="9558" y="1005"/>
                      <a:pt x="9865" y="633"/>
                      <a:pt x="10289" y="350"/>
                    </a:cubicBezTo>
                    <a:cubicBezTo>
                      <a:pt x="10638" y="117"/>
                      <a:pt x="11077" y="0"/>
                      <a:pt x="11594" y="0"/>
                    </a:cubicBezTo>
                    <a:cubicBezTo>
                      <a:pt x="12638" y="0"/>
                      <a:pt x="13812" y="464"/>
                      <a:pt x="14669" y="802"/>
                    </a:cubicBezTo>
                    <a:lnTo>
                      <a:pt x="14764" y="840"/>
                    </a:lnTo>
                    <a:cubicBezTo>
                      <a:pt x="15923" y="1300"/>
                      <a:pt x="17024" y="2085"/>
                      <a:pt x="18038" y="3172"/>
                    </a:cubicBezTo>
                    <a:cubicBezTo>
                      <a:pt x="18612" y="3787"/>
                      <a:pt x="18945" y="4259"/>
                      <a:pt x="18950" y="4854"/>
                    </a:cubicBezTo>
                    <a:cubicBezTo>
                      <a:pt x="18955" y="5428"/>
                      <a:pt x="18636" y="5868"/>
                      <a:pt x="18323" y="6222"/>
                    </a:cubicBezTo>
                    <a:cubicBezTo>
                      <a:pt x="17898" y="6698"/>
                      <a:pt x="17870" y="6969"/>
                      <a:pt x="17878" y="7064"/>
                    </a:cubicBezTo>
                    <a:cubicBezTo>
                      <a:pt x="17886" y="7165"/>
                      <a:pt x="17962" y="7436"/>
                      <a:pt x="18491" y="7775"/>
                    </a:cubicBezTo>
                    <a:cubicBezTo>
                      <a:pt x="18687" y="7903"/>
                      <a:pt x="18886" y="8001"/>
                      <a:pt x="19082" y="8098"/>
                    </a:cubicBezTo>
                    <a:cubicBezTo>
                      <a:pt x="19748" y="8428"/>
                      <a:pt x="20437" y="8768"/>
                      <a:pt x="20802" y="10051"/>
                    </a:cubicBezTo>
                    <a:cubicBezTo>
                      <a:pt x="21594" y="12857"/>
                      <a:pt x="19819" y="14279"/>
                      <a:pt x="18523" y="15317"/>
                    </a:cubicBezTo>
                    <a:cubicBezTo>
                      <a:pt x="18312" y="15486"/>
                      <a:pt x="18108" y="15649"/>
                      <a:pt x="17922" y="15812"/>
                    </a:cubicBezTo>
                    <a:cubicBezTo>
                      <a:pt x="17877" y="17129"/>
                      <a:pt x="17941" y="20241"/>
                      <a:pt x="18735" y="20825"/>
                    </a:cubicBezTo>
                    <a:lnTo>
                      <a:pt x="18615" y="21600"/>
                    </a:lnTo>
                    <a:lnTo>
                      <a:pt x="18274" y="21600"/>
                    </a:ln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grpSp>
            <p:nvGrpSpPr>
              <p:cNvPr id="259" name="Group 69">
                <a:extLst>
                  <a:ext uri="{FF2B5EF4-FFF2-40B4-BE49-F238E27FC236}">
                    <a16:creationId xmlns:a16="http://schemas.microsoft.com/office/drawing/2014/main" id="{81DEF1C0-8355-7045-BA67-F137A0979899}"/>
                  </a:ext>
                </a:extLst>
              </p:cNvPr>
              <p:cNvGrpSpPr/>
              <p:nvPr/>
            </p:nvGrpSpPr>
            <p:grpSpPr>
              <a:xfrm>
                <a:off x="4108331" y="2264034"/>
                <a:ext cx="626446" cy="569262"/>
                <a:chOff x="0" y="0"/>
                <a:chExt cx="626445" cy="569261"/>
              </a:xfrm>
            </p:grpSpPr>
            <p:sp>
              <p:nvSpPr>
                <p:cNvPr id="344" name="Shape 66">
                  <a:extLst>
                    <a:ext uri="{FF2B5EF4-FFF2-40B4-BE49-F238E27FC236}">
                      <a16:creationId xmlns:a16="http://schemas.microsoft.com/office/drawing/2014/main" id="{6AEEB47C-5384-BA4D-8041-336B5E40A841}"/>
                    </a:ext>
                  </a:extLst>
                </p:cNvPr>
                <p:cNvSpPr/>
                <p:nvPr/>
              </p:nvSpPr>
              <p:spPr>
                <a:xfrm>
                  <a:off x="419737" y="292543"/>
                  <a:ext cx="206709" cy="27180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851" h="20854" extrusionOk="0">
                      <a:moveTo>
                        <a:pt x="17414" y="72"/>
                      </a:moveTo>
                      <a:cubicBezTo>
                        <a:pt x="17590" y="116"/>
                        <a:pt x="17765" y="181"/>
                        <a:pt x="17936" y="270"/>
                      </a:cubicBezTo>
                      <a:cubicBezTo>
                        <a:pt x="19908" y="1294"/>
                        <a:pt x="20427" y="4442"/>
                        <a:pt x="19167" y="5891"/>
                      </a:cubicBezTo>
                      <a:cubicBezTo>
                        <a:pt x="18260" y="6932"/>
                        <a:pt x="15809" y="7418"/>
                        <a:pt x="16090" y="8999"/>
                      </a:cubicBezTo>
                      <a:cubicBezTo>
                        <a:pt x="16233" y="9795"/>
                        <a:pt x="18143" y="9709"/>
                        <a:pt x="18302" y="10649"/>
                      </a:cubicBezTo>
                      <a:cubicBezTo>
                        <a:pt x="18596" y="12372"/>
                        <a:pt x="15953" y="11557"/>
                        <a:pt x="15255" y="12628"/>
                      </a:cubicBezTo>
                      <a:cubicBezTo>
                        <a:pt x="14569" y="13683"/>
                        <a:pt x="16043" y="15503"/>
                        <a:pt x="15744" y="16647"/>
                      </a:cubicBezTo>
                      <a:cubicBezTo>
                        <a:pt x="15429" y="17855"/>
                        <a:pt x="14209" y="18434"/>
                        <a:pt x="13071" y="19189"/>
                      </a:cubicBezTo>
                      <a:cubicBezTo>
                        <a:pt x="10135" y="21136"/>
                        <a:pt x="7699" y="21163"/>
                        <a:pt x="4037" y="20351"/>
                      </a:cubicBezTo>
                      <a:cubicBezTo>
                        <a:pt x="2718" y="20058"/>
                        <a:pt x="1222" y="19667"/>
                        <a:pt x="541" y="18627"/>
                      </a:cubicBezTo>
                      <a:cubicBezTo>
                        <a:pt x="83" y="17929"/>
                        <a:pt x="-56" y="15800"/>
                        <a:pt x="733" y="15205"/>
                      </a:cubicBezTo>
                      <a:cubicBezTo>
                        <a:pt x="1523" y="14610"/>
                        <a:pt x="3254" y="15769"/>
                        <a:pt x="4203" y="16083"/>
                      </a:cubicBezTo>
                      <a:cubicBezTo>
                        <a:pt x="5893" y="16642"/>
                        <a:pt x="7478" y="17062"/>
                        <a:pt x="8233" y="15302"/>
                      </a:cubicBezTo>
                      <a:cubicBezTo>
                        <a:pt x="9568" y="12189"/>
                        <a:pt x="5569" y="12301"/>
                        <a:pt x="3459" y="11574"/>
                      </a:cubicBezTo>
                      <a:cubicBezTo>
                        <a:pt x="2107" y="11108"/>
                        <a:pt x="1510" y="10104"/>
                        <a:pt x="888" y="9075"/>
                      </a:cubicBezTo>
                      <a:cubicBezTo>
                        <a:pt x="-1173" y="5665"/>
                        <a:pt x="578" y="5941"/>
                        <a:pt x="3829" y="4543"/>
                      </a:cubicBezTo>
                      <a:cubicBezTo>
                        <a:pt x="4965" y="4055"/>
                        <a:pt x="5742" y="3147"/>
                        <a:pt x="6899" y="2715"/>
                      </a:cubicBezTo>
                      <a:cubicBezTo>
                        <a:pt x="8273" y="2201"/>
                        <a:pt x="9782" y="2517"/>
                        <a:pt x="11209" y="2255"/>
                      </a:cubicBezTo>
                      <a:cubicBezTo>
                        <a:pt x="13088" y="1911"/>
                        <a:pt x="15373" y="-437"/>
                        <a:pt x="17414" y="72"/>
                      </a:cubicBezTo>
                      <a:close/>
                    </a:path>
                  </a:pathLst>
                </a:custGeom>
                <a:solidFill>
                  <a:srgbClr val="C9D0D8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45" name="Shape 67">
                  <a:extLst>
                    <a:ext uri="{FF2B5EF4-FFF2-40B4-BE49-F238E27FC236}">
                      <a16:creationId xmlns:a16="http://schemas.microsoft.com/office/drawing/2014/main" id="{B28DCCB8-0E9A-AF4B-AE1F-3D67354F611C}"/>
                    </a:ext>
                  </a:extLst>
                </p:cNvPr>
                <p:cNvSpPr/>
                <p:nvPr/>
              </p:nvSpPr>
              <p:spPr>
                <a:xfrm>
                  <a:off x="267105" y="381579"/>
                  <a:ext cx="130293" cy="1530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29" h="21242" extrusionOk="0">
                      <a:moveTo>
                        <a:pt x="6442" y="769"/>
                      </a:moveTo>
                      <a:cubicBezTo>
                        <a:pt x="9155" y="135"/>
                        <a:pt x="12175" y="-10"/>
                        <a:pt x="14327" y="0"/>
                      </a:cubicBezTo>
                      <a:cubicBezTo>
                        <a:pt x="18427" y="21"/>
                        <a:pt x="19452" y="6235"/>
                        <a:pt x="19768" y="8882"/>
                      </a:cubicBezTo>
                      <a:cubicBezTo>
                        <a:pt x="20088" y="11560"/>
                        <a:pt x="19894" y="14403"/>
                        <a:pt x="19512" y="17057"/>
                      </a:cubicBezTo>
                      <a:cubicBezTo>
                        <a:pt x="19407" y="17779"/>
                        <a:pt x="19370" y="20229"/>
                        <a:pt x="18755" y="20739"/>
                      </a:cubicBezTo>
                      <a:cubicBezTo>
                        <a:pt x="18168" y="21229"/>
                        <a:pt x="15559" y="21590"/>
                        <a:pt x="15097" y="20686"/>
                      </a:cubicBezTo>
                      <a:cubicBezTo>
                        <a:pt x="14127" y="18784"/>
                        <a:pt x="14152" y="15264"/>
                        <a:pt x="12295" y="13930"/>
                      </a:cubicBezTo>
                      <a:cubicBezTo>
                        <a:pt x="8635" y="11304"/>
                        <a:pt x="2841" y="14120"/>
                        <a:pt x="647" y="9066"/>
                      </a:cubicBezTo>
                      <a:cubicBezTo>
                        <a:pt x="-1512" y="4091"/>
                        <a:pt x="2066" y="1793"/>
                        <a:pt x="6442" y="769"/>
                      </a:cubicBezTo>
                      <a:close/>
                    </a:path>
                  </a:pathLst>
                </a:custGeom>
                <a:solidFill>
                  <a:srgbClr val="C9D0D8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46" name="Shape 68">
                  <a:extLst>
                    <a:ext uri="{FF2B5EF4-FFF2-40B4-BE49-F238E27FC236}">
                      <a16:creationId xmlns:a16="http://schemas.microsoft.com/office/drawing/2014/main" id="{4C344545-E772-1B43-BEC8-5915AF2E4676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388972" cy="56926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797" h="21600" extrusionOk="0">
                      <a:moveTo>
                        <a:pt x="14142" y="21044"/>
                      </a:moveTo>
                      <a:cubicBezTo>
                        <a:pt x="13971" y="20693"/>
                        <a:pt x="13641" y="20562"/>
                        <a:pt x="12924" y="20562"/>
                      </a:cubicBezTo>
                      <a:cubicBezTo>
                        <a:pt x="12674" y="20562"/>
                        <a:pt x="12412" y="20578"/>
                        <a:pt x="12152" y="20593"/>
                      </a:cubicBezTo>
                      <a:cubicBezTo>
                        <a:pt x="11873" y="20610"/>
                        <a:pt x="11595" y="20626"/>
                        <a:pt x="11332" y="20626"/>
                      </a:cubicBezTo>
                      <a:lnTo>
                        <a:pt x="11233" y="20625"/>
                      </a:lnTo>
                      <a:cubicBezTo>
                        <a:pt x="9741" y="20607"/>
                        <a:pt x="7998" y="20523"/>
                        <a:pt x="6396" y="20033"/>
                      </a:cubicBezTo>
                      <a:cubicBezTo>
                        <a:pt x="5876" y="19871"/>
                        <a:pt x="5353" y="19684"/>
                        <a:pt x="4848" y="19502"/>
                      </a:cubicBezTo>
                      <a:cubicBezTo>
                        <a:pt x="4184" y="19265"/>
                        <a:pt x="3497" y="19019"/>
                        <a:pt x="2833" y="18836"/>
                      </a:cubicBezTo>
                      <a:lnTo>
                        <a:pt x="2696" y="18798"/>
                      </a:lnTo>
                      <a:lnTo>
                        <a:pt x="2573" y="18628"/>
                      </a:lnTo>
                      <a:lnTo>
                        <a:pt x="2589" y="18519"/>
                      </a:lnTo>
                      <a:cubicBezTo>
                        <a:pt x="2644" y="18118"/>
                        <a:pt x="3011" y="17762"/>
                        <a:pt x="3367" y="17418"/>
                      </a:cubicBezTo>
                      <a:cubicBezTo>
                        <a:pt x="3683" y="17112"/>
                        <a:pt x="4010" y="16796"/>
                        <a:pt x="3939" y="16580"/>
                      </a:cubicBezTo>
                      <a:cubicBezTo>
                        <a:pt x="3896" y="16448"/>
                        <a:pt x="3696" y="16314"/>
                        <a:pt x="3343" y="16183"/>
                      </a:cubicBezTo>
                      <a:cubicBezTo>
                        <a:pt x="3104" y="16092"/>
                        <a:pt x="2833" y="16024"/>
                        <a:pt x="2546" y="15953"/>
                      </a:cubicBezTo>
                      <a:cubicBezTo>
                        <a:pt x="1802" y="15768"/>
                        <a:pt x="959" y="15559"/>
                        <a:pt x="628" y="14876"/>
                      </a:cubicBezTo>
                      <a:cubicBezTo>
                        <a:pt x="342" y="14293"/>
                        <a:pt x="629" y="13712"/>
                        <a:pt x="906" y="13151"/>
                      </a:cubicBezTo>
                      <a:cubicBezTo>
                        <a:pt x="1098" y="12762"/>
                        <a:pt x="1280" y="12395"/>
                        <a:pt x="1254" y="12061"/>
                      </a:cubicBezTo>
                      <a:cubicBezTo>
                        <a:pt x="1215" y="11572"/>
                        <a:pt x="949" y="11112"/>
                        <a:pt x="666" y="10625"/>
                      </a:cubicBezTo>
                      <a:cubicBezTo>
                        <a:pt x="399" y="10164"/>
                        <a:pt x="123" y="9688"/>
                        <a:pt x="39" y="9167"/>
                      </a:cubicBezTo>
                      <a:cubicBezTo>
                        <a:pt x="-491" y="5934"/>
                        <a:pt x="4591" y="4253"/>
                        <a:pt x="8136" y="3913"/>
                      </a:cubicBezTo>
                      <a:cubicBezTo>
                        <a:pt x="10186" y="3720"/>
                        <a:pt x="11345" y="3323"/>
                        <a:pt x="12731" y="2340"/>
                      </a:cubicBezTo>
                      <a:cubicBezTo>
                        <a:pt x="13661" y="1673"/>
                        <a:pt x="14641" y="1190"/>
                        <a:pt x="15641" y="904"/>
                      </a:cubicBezTo>
                      <a:cubicBezTo>
                        <a:pt x="15915" y="825"/>
                        <a:pt x="16196" y="732"/>
                        <a:pt x="16480" y="638"/>
                      </a:cubicBezTo>
                      <a:cubicBezTo>
                        <a:pt x="17220" y="393"/>
                        <a:pt x="17986" y="139"/>
                        <a:pt x="18808" y="61"/>
                      </a:cubicBezTo>
                      <a:lnTo>
                        <a:pt x="19456" y="0"/>
                      </a:lnTo>
                      <a:lnTo>
                        <a:pt x="19218" y="432"/>
                      </a:lnTo>
                      <a:cubicBezTo>
                        <a:pt x="19099" y="647"/>
                        <a:pt x="18878" y="805"/>
                        <a:pt x="18683" y="945"/>
                      </a:cubicBezTo>
                      <a:cubicBezTo>
                        <a:pt x="18495" y="1080"/>
                        <a:pt x="18333" y="1196"/>
                        <a:pt x="18299" y="1324"/>
                      </a:cubicBezTo>
                      <a:cubicBezTo>
                        <a:pt x="18251" y="1492"/>
                        <a:pt x="18350" y="1670"/>
                        <a:pt x="18465" y="1877"/>
                      </a:cubicBezTo>
                      <a:cubicBezTo>
                        <a:pt x="18556" y="2041"/>
                        <a:pt x="18651" y="2211"/>
                        <a:pt x="18689" y="2403"/>
                      </a:cubicBezTo>
                      <a:cubicBezTo>
                        <a:pt x="18897" y="3408"/>
                        <a:pt x="18269" y="4043"/>
                        <a:pt x="17662" y="4657"/>
                      </a:cubicBezTo>
                      <a:cubicBezTo>
                        <a:pt x="17293" y="5032"/>
                        <a:pt x="16943" y="5386"/>
                        <a:pt x="16776" y="5824"/>
                      </a:cubicBezTo>
                      <a:cubicBezTo>
                        <a:pt x="16365" y="6897"/>
                        <a:pt x="16564" y="7470"/>
                        <a:pt x="17465" y="7802"/>
                      </a:cubicBezTo>
                      <a:cubicBezTo>
                        <a:pt x="17756" y="7909"/>
                        <a:pt x="18087" y="7996"/>
                        <a:pt x="18438" y="8088"/>
                      </a:cubicBezTo>
                      <a:cubicBezTo>
                        <a:pt x="19628" y="8400"/>
                        <a:pt x="21109" y="8789"/>
                        <a:pt x="20740" y="10194"/>
                      </a:cubicBezTo>
                      <a:cubicBezTo>
                        <a:pt x="20590" y="10771"/>
                        <a:pt x="19849" y="11625"/>
                        <a:pt x="18738" y="11625"/>
                      </a:cubicBezTo>
                      <a:cubicBezTo>
                        <a:pt x="18229" y="11610"/>
                        <a:pt x="17877" y="11455"/>
                        <a:pt x="17566" y="11318"/>
                      </a:cubicBezTo>
                      <a:cubicBezTo>
                        <a:pt x="17313" y="11206"/>
                        <a:pt x="17095" y="11109"/>
                        <a:pt x="16880" y="11109"/>
                      </a:cubicBezTo>
                      <a:cubicBezTo>
                        <a:pt x="16776" y="11109"/>
                        <a:pt x="16667" y="11132"/>
                        <a:pt x="16548" y="11179"/>
                      </a:cubicBezTo>
                      <a:cubicBezTo>
                        <a:pt x="16541" y="11341"/>
                        <a:pt x="16545" y="11492"/>
                        <a:pt x="16548" y="11634"/>
                      </a:cubicBezTo>
                      <a:cubicBezTo>
                        <a:pt x="16564" y="12260"/>
                        <a:pt x="16580" y="12851"/>
                        <a:pt x="15569" y="13397"/>
                      </a:cubicBezTo>
                      <a:lnTo>
                        <a:pt x="15292" y="13547"/>
                      </a:lnTo>
                      <a:cubicBezTo>
                        <a:pt x="14507" y="13968"/>
                        <a:pt x="14074" y="14201"/>
                        <a:pt x="13587" y="14840"/>
                      </a:cubicBezTo>
                      <a:cubicBezTo>
                        <a:pt x="13487" y="14972"/>
                        <a:pt x="13355" y="15096"/>
                        <a:pt x="13228" y="15216"/>
                      </a:cubicBezTo>
                      <a:cubicBezTo>
                        <a:pt x="13067" y="15368"/>
                        <a:pt x="12899" y="15526"/>
                        <a:pt x="12841" y="15663"/>
                      </a:cubicBezTo>
                      <a:cubicBezTo>
                        <a:pt x="12768" y="15838"/>
                        <a:pt x="12783" y="16044"/>
                        <a:pt x="12798" y="16262"/>
                      </a:cubicBezTo>
                      <a:cubicBezTo>
                        <a:pt x="12817" y="16522"/>
                        <a:pt x="12838" y="16816"/>
                        <a:pt x="12704" y="17111"/>
                      </a:cubicBezTo>
                      <a:cubicBezTo>
                        <a:pt x="12610" y="17314"/>
                        <a:pt x="12421" y="17484"/>
                        <a:pt x="12254" y="17634"/>
                      </a:cubicBezTo>
                      <a:cubicBezTo>
                        <a:pt x="12097" y="17775"/>
                        <a:pt x="11948" y="17909"/>
                        <a:pt x="11922" y="18028"/>
                      </a:cubicBezTo>
                      <a:cubicBezTo>
                        <a:pt x="11904" y="18114"/>
                        <a:pt x="11897" y="18230"/>
                        <a:pt x="11968" y="18290"/>
                      </a:cubicBezTo>
                      <a:cubicBezTo>
                        <a:pt x="12115" y="18414"/>
                        <a:pt x="12632" y="18424"/>
                        <a:pt x="13089" y="18433"/>
                      </a:cubicBezTo>
                      <a:cubicBezTo>
                        <a:pt x="13804" y="18447"/>
                        <a:pt x="14614" y="18463"/>
                        <a:pt x="15036" y="18879"/>
                      </a:cubicBezTo>
                      <a:cubicBezTo>
                        <a:pt x="15512" y="19345"/>
                        <a:pt x="15247" y="20032"/>
                        <a:pt x="15033" y="20585"/>
                      </a:cubicBezTo>
                      <a:cubicBezTo>
                        <a:pt x="14975" y="20737"/>
                        <a:pt x="14919" y="20881"/>
                        <a:pt x="14885" y="21007"/>
                      </a:cubicBezTo>
                      <a:lnTo>
                        <a:pt x="14613" y="21600"/>
                      </a:lnTo>
                      <a:lnTo>
                        <a:pt x="14142" y="21044"/>
                      </a:lnTo>
                      <a:close/>
                    </a:path>
                  </a:pathLst>
                </a:custGeom>
                <a:solidFill>
                  <a:srgbClr val="C9D0D8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</p:grpSp>
          <p:grpSp>
            <p:nvGrpSpPr>
              <p:cNvPr id="260" name="Group 75">
                <a:extLst>
                  <a:ext uri="{FF2B5EF4-FFF2-40B4-BE49-F238E27FC236}">
                    <a16:creationId xmlns:a16="http://schemas.microsoft.com/office/drawing/2014/main" id="{B3F37DCB-ADFA-3D45-8949-58A949D27E5B}"/>
                  </a:ext>
                </a:extLst>
              </p:cNvPr>
              <p:cNvGrpSpPr/>
              <p:nvPr/>
            </p:nvGrpSpPr>
            <p:grpSpPr>
              <a:xfrm>
                <a:off x="1806139" y="2098683"/>
                <a:ext cx="1393813" cy="1566606"/>
                <a:chOff x="0" y="0"/>
                <a:chExt cx="1393811" cy="1566605"/>
              </a:xfrm>
            </p:grpSpPr>
            <p:sp>
              <p:nvSpPr>
                <p:cNvPr id="339" name="Shape 70">
                  <a:extLst>
                    <a:ext uri="{FF2B5EF4-FFF2-40B4-BE49-F238E27FC236}">
                      <a16:creationId xmlns:a16="http://schemas.microsoft.com/office/drawing/2014/main" id="{59D0C77C-252D-9B4E-A1DF-182448CA98A1}"/>
                    </a:ext>
                  </a:extLst>
                </p:cNvPr>
                <p:cNvSpPr/>
                <p:nvPr/>
              </p:nvSpPr>
              <p:spPr>
                <a:xfrm>
                  <a:off x="267104" y="-1"/>
                  <a:ext cx="1126708" cy="156660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92" h="21380" extrusionOk="0">
                      <a:moveTo>
                        <a:pt x="21568" y="14879"/>
                      </a:moveTo>
                      <a:cubicBezTo>
                        <a:pt x="21594" y="14962"/>
                        <a:pt x="21600" y="15047"/>
                        <a:pt x="21578" y="15132"/>
                      </a:cubicBezTo>
                      <a:cubicBezTo>
                        <a:pt x="21439" y="15663"/>
                        <a:pt x="21231" y="15989"/>
                        <a:pt x="20656" y="16361"/>
                      </a:cubicBezTo>
                      <a:cubicBezTo>
                        <a:pt x="20181" y="16670"/>
                        <a:pt x="19633" y="16902"/>
                        <a:pt x="19206" y="17247"/>
                      </a:cubicBezTo>
                      <a:cubicBezTo>
                        <a:pt x="18893" y="17501"/>
                        <a:pt x="18674" y="17652"/>
                        <a:pt x="18184" y="17719"/>
                      </a:cubicBezTo>
                      <a:cubicBezTo>
                        <a:pt x="18694" y="17785"/>
                        <a:pt x="19201" y="17863"/>
                        <a:pt x="19710" y="17934"/>
                      </a:cubicBezTo>
                      <a:cubicBezTo>
                        <a:pt x="19940" y="17966"/>
                        <a:pt x="20736" y="17870"/>
                        <a:pt x="20749" y="18190"/>
                      </a:cubicBezTo>
                      <a:cubicBezTo>
                        <a:pt x="20755" y="18338"/>
                        <a:pt x="19723" y="18740"/>
                        <a:pt x="19531" y="18834"/>
                      </a:cubicBezTo>
                      <a:cubicBezTo>
                        <a:pt x="17955" y="19610"/>
                        <a:pt x="15503" y="19295"/>
                        <a:pt x="13664" y="19295"/>
                      </a:cubicBezTo>
                      <a:cubicBezTo>
                        <a:pt x="13158" y="19295"/>
                        <a:pt x="13605" y="19935"/>
                        <a:pt x="12833" y="19906"/>
                      </a:cubicBezTo>
                      <a:cubicBezTo>
                        <a:pt x="12306" y="19887"/>
                        <a:pt x="11828" y="19620"/>
                        <a:pt x="11304" y="19615"/>
                      </a:cubicBezTo>
                      <a:cubicBezTo>
                        <a:pt x="10805" y="19609"/>
                        <a:pt x="10596" y="19909"/>
                        <a:pt x="10144" y="19986"/>
                      </a:cubicBezTo>
                      <a:cubicBezTo>
                        <a:pt x="9622" y="20075"/>
                        <a:pt x="9346" y="19790"/>
                        <a:pt x="8917" y="19653"/>
                      </a:cubicBezTo>
                      <a:cubicBezTo>
                        <a:pt x="8125" y="19400"/>
                        <a:pt x="7086" y="19483"/>
                        <a:pt x="6612" y="20032"/>
                      </a:cubicBezTo>
                      <a:cubicBezTo>
                        <a:pt x="6377" y="20303"/>
                        <a:pt x="6257" y="20805"/>
                        <a:pt x="5737" y="20868"/>
                      </a:cubicBezTo>
                      <a:cubicBezTo>
                        <a:pt x="5443" y="20904"/>
                        <a:pt x="5098" y="20746"/>
                        <a:pt x="4824" y="20691"/>
                      </a:cubicBezTo>
                      <a:cubicBezTo>
                        <a:pt x="3995" y="20525"/>
                        <a:pt x="3470" y="20588"/>
                        <a:pt x="2796" y="20922"/>
                      </a:cubicBezTo>
                      <a:cubicBezTo>
                        <a:pt x="2326" y="21155"/>
                        <a:pt x="2163" y="21509"/>
                        <a:pt x="1544" y="21331"/>
                      </a:cubicBezTo>
                      <a:cubicBezTo>
                        <a:pt x="1039" y="21186"/>
                        <a:pt x="500" y="21329"/>
                        <a:pt x="0" y="21216"/>
                      </a:cubicBezTo>
                      <a:cubicBezTo>
                        <a:pt x="328" y="20937"/>
                        <a:pt x="633" y="20910"/>
                        <a:pt x="1082" y="20809"/>
                      </a:cubicBezTo>
                      <a:cubicBezTo>
                        <a:pt x="1579" y="20697"/>
                        <a:pt x="2014" y="20465"/>
                        <a:pt x="2398" y="20220"/>
                      </a:cubicBezTo>
                      <a:cubicBezTo>
                        <a:pt x="2748" y="19997"/>
                        <a:pt x="3413" y="19788"/>
                        <a:pt x="3621" y="19497"/>
                      </a:cubicBezTo>
                      <a:cubicBezTo>
                        <a:pt x="3769" y="19291"/>
                        <a:pt x="3652" y="19153"/>
                        <a:pt x="3944" y="19008"/>
                      </a:cubicBezTo>
                      <a:cubicBezTo>
                        <a:pt x="4225" y="18868"/>
                        <a:pt x="4401" y="18885"/>
                        <a:pt x="4634" y="18679"/>
                      </a:cubicBezTo>
                      <a:cubicBezTo>
                        <a:pt x="5072" y="18293"/>
                        <a:pt x="5636" y="18249"/>
                        <a:pt x="6289" y="18293"/>
                      </a:cubicBezTo>
                      <a:cubicBezTo>
                        <a:pt x="6570" y="18311"/>
                        <a:pt x="6886" y="18374"/>
                        <a:pt x="7165" y="18340"/>
                      </a:cubicBezTo>
                      <a:cubicBezTo>
                        <a:pt x="7929" y="18248"/>
                        <a:pt x="8477" y="17932"/>
                        <a:pt x="8864" y="17484"/>
                      </a:cubicBezTo>
                      <a:cubicBezTo>
                        <a:pt x="8054" y="17741"/>
                        <a:pt x="7577" y="18029"/>
                        <a:pt x="6677" y="17795"/>
                      </a:cubicBezTo>
                      <a:cubicBezTo>
                        <a:pt x="6465" y="17740"/>
                        <a:pt x="6362" y="17750"/>
                        <a:pt x="6249" y="17590"/>
                      </a:cubicBezTo>
                      <a:cubicBezTo>
                        <a:pt x="6215" y="17543"/>
                        <a:pt x="6109" y="17241"/>
                        <a:pt x="6283" y="17234"/>
                      </a:cubicBezTo>
                      <a:cubicBezTo>
                        <a:pt x="5838" y="17252"/>
                        <a:pt x="5377" y="17683"/>
                        <a:pt x="4908" y="17473"/>
                      </a:cubicBezTo>
                      <a:cubicBezTo>
                        <a:pt x="4481" y="17282"/>
                        <a:pt x="4508" y="17051"/>
                        <a:pt x="3874" y="17188"/>
                      </a:cubicBezTo>
                      <a:cubicBezTo>
                        <a:pt x="3499" y="17268"/>
                        <a:pt x="3129" y="17483"/>
                        <a:pt x="2735" y="17296"/>
                      </a:cubicBezTo>
                      <a:cubicBezTo>
                        <a:pt x="2387" y="17131"/>
                        <a:pt x="2402" y="16516"/>
                        <a:pt x="2700" y="16325"/>
                      </a:cubicBezTo>
                      <a:cubicBezTo>
                        <a:pt x="2884" y="16207"/>
                        <a:pt x="3253" y="16226"/>
                        <a:pt x="3481" y="16183"/>
                      </a:cubicBezTo>
                      <a:cubicBezTo>
                        <a:pt x="4289" y="16032"/>
                        <a:pt x="4782" y="15764"/>
                        <a:pt x="5238" y="15285"/>
                      </a:cubicBezTo>
                      <a:cubicBezTo>
                        <a:pt x="5468" y="15044"/>
                        <a:pt x="5888" y="14820"/>
                        <a:pt x="5782" y="14486"/>
                      </a:cubicBezTo>
                      <a:cubicBezTo>
                        <a:pt x="5621" y="13975"/>
                        <a:pt x="4277" y="13739"/>
                        <a:pt x="4589" y="13060"/>
                      </a:cubicBezTo>
                      <a:cubicBezTo>
                        <a:pt x="4735" y="12742"/>
                        <a:pt x="5166" y="12882"/>
                        <a:pt x="5529" y="12931"/>
                      </a:cubicBezTo>
                      <a:cubicBezTo>
                        <a:pt x="6296" y="13035"/>
                        <a:pt x="6971" y="12966"/>
                        <a:pt x="7736" y="12902"/>
                      </a:cubicBezTo>
                      <a:cubicBezTo>
                        <a:pt x="8254" y="12859"/>
                        <a:pt x="8530" y="12953"/>
                        <a:pt x="8620" y="12545"/>
                      </a:cubicBezTo>
                      <a:cubicBezTo>
                        <a:pt x="8678" y="12281"/>
                        <a:pt x="8632" y="11918"/>
                        <a:pt x="8782" y="11670"/>
                      </a:cubicBezTo>
                      <a:cubicBezTo>
                        <a:pt x="8976" y="11347"/>
                        <a:pt x="9544" y="11320"/>
                        <a:pt x="9392" y="10888"/>
                      </a:cubicBezTo>
                      <a:cubicBezTo>
                        <a:pt x="8881" y="10805"/>
                        <a:pt x="8407" y="11203"/>
                        <a:pt x="8028" y="10935"/>
                      </a:cubicBezTo>
                      <a:cubicBezTo>
                        <a:pt x="7077" y="10262"/>
                        <a:pt x="7934" y="9533"/>
                        <a:pt x="8544" y="8998"/>
                      </a:cubicBezTo>
                      <a:cubicBezTo>
                        <a:pt x="8373" y="9148"/>
                        <a:pt x="7505" y="9234"/>
                        <a:pt x="7238" y="9284"/>
                      </a:cubicBezTo>
                      <a:cubicBezTo>
                        <a:pt x="7046" y="9319"/>
                        <a:pt x="6862" y="9363"/>
                        <a:pt x="6660" y="9386"/>
                      </a:cubicBezTo>
                      <a:cubicBezTo>
                        <a:pt x="6298" y="9428"/>
                        <a:pt x="5923" y="9226"/>
                        <a:pt x="5594" y="9269"/>
                      </a:cubicBezTo>
                      <a:cubicBezTo>
                        <a:pt x="5343" y="9303"/>
                        <a:pt x="5418" y="9415"/>
                        <a:pt x="5243" y="9482"/>
                      </a:cubicBezTo>
                      <a:cubicBezTo>
                        <a:pt x="5005" y="9573"/>
                        <a:pt x="5080" y="9540"/>
                        <a:pt x="4763" y="9438"/>
                      </a:cubicBezTo>
                      <a:cubicBezTo>
                        <a:pt x="4703" y="9419"/>
                        <a:pt x="4006" y="9221"/>
                        <a:pt x="4001" y="9297"/>
                      </a:cubicBezTo>
                      <a:cubicBezTo>
                        <a:pt x="3990" y="9447"/>
                        <a:pt x="3999" y="9602"/>
                        <a:pt x="3989" y="9751"/>
                      </a:cubicBezTo>
                      <a:cubicBezTo>
                        <a:pt x="3555" y="9702"/>
                        <a:pt x="3226" y="9136"/>
                        <a:pt x="3369" y="8875"/>
                      </a:cubicBezTo>
                      <a:cubicBezTo>
                        <a:pt x="3622" y="8408"/>
                        <a:pt x="4520" y="8404"/>
                        <a:pt x="4863" y="8024"/>
                      </a:cubicBezTo>
                      <a:cubicBezTo>
                        <a:pt x="5178" y="7674"/>
                        <a:pt x="4521" y="6780"/>
                        <a:pt x="3972" y="6686"/>
                      </a:cubicBezTo>
                      <a:cubicBezTo>
                        <a:pt x="3547" y="6614"/>
                        <a:pt x="3122" y="6829"/>
                        <a:pt x="3189" y="7147"/>
                      </a:cubicBezTo>
                      <a:cubicBezTo>
                        <a:pt x="3547" y="7230"/>
                        <a:pt x="4052" y="7840"/>
                        <a:pt x="3411" y="7864"/>
                      </a:cubicBezTo>
                      <a:cubicBezTo>
                        <a:pt x="3170" y="7873"/>
                        <a:pt x="3094" y="7629"/>
                        <a:pt x="2842" y="7656"/>
                      </a:cubicBezTo>
                      <a:cubicBezTo>
                        <a:pt x="2609" y="7682"/>
                        <a:pt x="2465" y="7967"/>
                        <a:pt x="2403" y="8101"/>
                      </a:cubicBezTo>
                      <a:cubicBezTo>
                        <a:pt x="1352" y="8289"/>
                        <a:pt x="2537" y="7070"/>
                        <a:pt x="2260" y="6779"/>
                      </a:cubicBezTo>
                      <a:cubicBezTo>
                        <a:pt x="1919" y="6420"/>
                        <a:pt x="1155" y="7464"/>
                        <a:pt x="536" y="7288"/>
                      </a:cubicBezTo>
                      <a:cubicBezTo>
                        <a:pt x="278" y="7214"/>
                        <a:pt x="244" y="6963"/>
                        <a:pt x="345" y="6802"/>
                      </a:cubicBezTo>
                      <a:cubicBezTo>
                        <a:pt x="489" y="6571"/>
                        <a:pt x="767" y="6576"/>
                        <a:pt x="1060" y="6511"/>
                      </a:cubicBezTo>
                      <a:cubicBezTo>
                        <a:pt x="1683" y="6374"/>
                        <a:pt x="2741" y="6087"/>
                        <a:pt x="2616" y="5483"/>
                      </a:cubicBezTo>
                      <a:cubicBezTo>
                        <a:pt x="2556" y="5543"/>
                        <a:pt x="2490" y="5576"/>
                        <a:pt x="2444" y="5642"/>
                      </a:cubicBezTo>
                      <a:cubicBezTo>
                        <a:pt x="1949" y="5720"/>
                        <a:pt x="1506" y="5636"/>
                        <a:pt x="994" y="5643"/>
                      </a:cubicBezTo>
                      <a:cubicBezTo>
                        <a:pt x="828" y="5305"/>
                        <a:pt x="761" y="5223"/>
                        <a:pt x="1045" y="4884"/>
                      </a:cubicBezTo>
                      <a:cubicBezTo>
                        <a:pt x="1251" y="4639"/>
                        <a:pt x="1437" y="4677"/>
                        <a:pt x="1763" y="4556"/>
                      </a:cubicBezTo>
                      <a:cubicBezTo>
                        <a:pt x="2511" y="4276"/>
                        <a:pt x="2254" y="3663"/>
                        <a:pt x="2402" y="3174"/>
                      </a:cubicBezTo>
                      <a:cubicBezTo>
                        <a:pt x="2446" y="3029"/>
                        <a:pt x="2543" y="2947"/>
                        <a:pt x="2594" y="2837"/>
                      </a:cubicBezTo>
                      <a:cubicBezTo>
                        <a:pt x="2688" y="2635"/>
                        <a:pt x="2542" y="2440"/>
                        <a:pt x="2639" y="2239"/>
                      </a:cubicBezTo>
                      <a:cubicBezTo>
                        <a:pt x="2764" y="1978"/>
                        <a:pt x="3376" y="1869"/>
                        <a:pt x="3616" y="1665"/>
                      </a:cubicBezTo>
                      <a:cubicBezTo>
                        <a:pt x="3939" y="1392"/>
                        <a:pt x="4105" y="1025"/>
                        <a:pt x="4396" y="733"/>
                      </a:cubicBezTo>
                      <a:cubicBezTo>
                        <a:pt x="4665" y="462"/>
                        <a:pt x="4846" y="24"/>
                        <a:pt x="5399" y="88"/>
                      </a:cubicBezTo>
                      <a:cubicBezTo>
                        <a:pt x="5919" y="148"/>
                        <a:pt x="6398" y="201"/>
                        <a:pt x="6937" y="232"/>
                      </a:cubicBezTo>
                      <a:cubicBezTo>
                        <a:pt x="7448" y="261"/>
                        <a:pt x="7879" y="256"/>
                        <a:pt x="8364" y="133"/>
                      </a:cubicBezTo>
                      <a:cubicBezTo>
                        <a:pt x="8784" y="26"/>
                        <a:pt x="9370" y="-91"/>
                        <a:pt x="9772" y="107"/>
                      </a:cubicBezTo>
                      <a:cubicBezTo>
                        <a:pt x="10204" y="319"/>
                        <a:pt x="10069" y="667"/>
                        <a:pt x="9697" y="839"/>
                      </a:cubicBezTo>
                      <a:cubicBezTo>
                        <a:pt x="8895" y="1210"/>
                        <a:pt x="7701" y="1539"/>
                        <a:pt x="7396" y="2242"/>
                      </a:cubicBezTo>
                      <a:cubicBezTo>
                        <a:pt x="7250" y="2577"/>
                        <a:pt x="7479" y="2542"/>
                        <a:pt x="7890" y="2476"/>
                      </a:cubicBezTo>
                      <a:cubicBezTo>
                        <a:pt x="8464" y="2384"/>
                        <a:pt x="9022" y="2265"/>
                        <a:pt x="9618" y="2268"/>
                      </a:cubicBezTo>
                      <a:cubicBezTo>
                        <a:pt x="10215" y="2271"/>
                        <a:pt x="10812" y="2268"/>
                        <a:pt x="11408" y="2268"/>
                      </a:cubicBezTo>
                      <a:cubicBezTo>
                        <a:pt x="11767" y="2268"/>
                        <a:pt x="12687" y="2261"/>
                        <a:pt x="12918" y="2476"/>
                      </a:cubicBezTo>
                      <a:cubicBezTo>
                        <a:pt x="13217" y="2756"/>
                        <a:pt x="12772" y="3196"/>
                        <a:pt x="12529" y="3401"/>
                      </a:cubicBezTo>
                      <a:cubicBezTo>
                        <a:pt x="11964" y="3879"/>
                        <a:pt x="11772" y="4454"/>
                        <a:pt x="11084" y="4887"/>
                      </a:cubicBezTo>
                      <a:cubicBezTo>
                        <a:pt x="10740" y="5104"/>
                        <a:pt x="10319" y="5237"/>
                        <a:pt x="9959" y="5432"/>
                      </a:cubicBezTo>
                      <a:cubicBezTo>
                        <a:pt x="9861" y="5485"/>
                        <a:pt x="10317" y="6064"/>
                        <a:pt x="10381" y="6115"/>
                      </a:cubicBezTo>
                      <a:cubicBezTo>
                        <a:pt x="10570" y="6265"/>
                        <a:pt x="10865" y="6351"/>
                        <a:pt x="11101" y="6465"/>
                      </a:cubicBezTo>
                      <a:cubicBezTo>
                        <a:pt x="11625" y="6719"/>
                        <a:pt x="12147" y="6973"/>
                        <a:pt x="12671" y="7220"/>
                      </a:cubicBezTo>
                      <a:cubicBezTo>
                        <a:pt x="13283" y="7509"/>
                        <a:pt x="13116" y="8042"/>
                        <a:pt x="13293" y="8501"/>
                      </a:cubicBezTo>
                      <a:cubicBezTo>
                        <a:pt x="13452" y="8910"/>
                        <a:pt x="13642" y="9633"/>
                        <a:pt x="14191" y="9842"/>
                      </a:cubicBezTo>
                      <a:cubicBezTo>
                        <a:pt x="14844" y="10091"/>
                        <a:pt x="15520" y="10138"/>
                        <a:pt x="16054" y="10558"/>
                      </a:cubicBezTo>
                      <a:cubicBezTo>
                        <a:pt x="16979" y="11287"/>
                        <a:pt x="17461" y="12288"/>
                        <a:pt x="17752" y="13231"/>
                      </a:cubicBezTo>
                      <a:cubicBezTo>
                        <a:pt x="17833" y="13491"/>
                        <a:pt x="17361" y="13921"/>
                        <a:pt x="17663" y="14097"/>
                      </a:cubicBezTo>
                      <a:cubicBezTo>
                        <a:pt x="18013" y="14300"/>
                        <a:pt x="18400" y="13993"/>
                        <a:pt x="18731" y="13942"/>
                      </a:cubicBezTo>
                      <a:cubicBezTo>
                        <a:pt x="19837" y="13771"/>
                        <a:pt x="21282" y="13963"/>
                        <a:pt x="21568" y="14879"/>
                      </a:cubicBezTo>
                      <a:close/>
                    </a:path>
                  </a:pathLst>
                </a:custGeom>
                <a:solidFill>
                  <a:srgbClr val="C0CAD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40" name="Shape 71">
                  <a:extLst>
                    <a:ext uri="{FF2B5EF4-FFF2-40B4-BE49-F238E27FC236}">
                      <a16:creationId xmlns:a16="http://schemas.microsoft.com/office/drawing/2014/main" id="{A2370468-F89A-0345-B555-15A23F63C115}"/>
                    </a:ext>
                  </a:extLst>
                </p:cNvPr>
                <p:cNvSpPr/>
                <p:nvPr/>
              </p:nvSpPr>
              <p:spPr>
                <a:xfrm>
                  <a:off x="496052" y="763157"/>
                  <a:ext cx="42444" cy="5349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201" h="19200" extrusionOk="0">
                      <a:moveTo>
                        <a:pt x="3579" y="6477"/>
                      </a:moveTo>
                      <a:cubicBezTo>
                        <a:pt x="-554" y="11490"/>
                        <a:pt x="-1200" y="16952"/>
                        <a:pt x="2124" y="18675"/>
                      </a:cubicBezTo>
                      <a:cubicBezTo>
                        <a:pt x="5447" y="20400"/>
                        <a:pt x="11488" y="17734"/>
                        <a:pt x="15621" y="12723"/>
                      </a:cubicBezTo>
                      <a:cubicBezTo>
                        <a:pt x="19754" y="7712"/>
                        <a:pt x="20400" y="2251"/>
                        <a:pt x="17079" y="525"/>
                      </a:cubicBezTo>
                      <a:cubicBezTo>
                        <a:pt x="13753" y="-1200"/>
                        <a:pt x="7709" y="1466"/>
                        <a:pt x="3579" y="6477"/>
                      </a:cubicBezTo>
                      <a:close/>
                    </a:path>
                  </a:pathLst>
                </a:custGeom>
                <a:solidFill>
                  <a:srgbClr val="C0CAD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41" name="Shape 72">
                  <a:extLst>
                    <a:ext uri="{FF2B5EF4-FFF2-40B4-BE49-F238E27FC236}">
                      <a16:creationId xmlns:a16="http://schemas.microsoft.com/office/drawing/2014/main" id="{7F8168E1-D336-FB46-A36E-2A16DDB9D770}"/>
                    </a:ext>
                  </a:extLst>
                </p:cNvPr>
                <p:cNvSpPr/>
                <p:nvPr/>
              </p:nvSpPr>
              <p:spPr>
                <a:xfrm>
                  <a:off x="165350" y="25438"/>
                  <a:ext cx="196271" cy="26686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463" h="21600" extrusionOk="0">
                      <a:moveTo>
                        <a:pt x="20463" y="0"/>
                      </a:moveTo>
                      <a:cubicBezTo>
                        <a:pt x="19423" y="5707"/>
                        <a:pt x="15161" y="7304"/>
                        <a:pt x="9208" y="9525"/>
                      </a:cubicBezTo>
                      <a:cubicBezTo>
                        <a:pt x="2545" y="12010"/>
                        <a:pt x="3695" y="17306"/>
                        <a:pt x="830" y="21600"/>
                      </a:cubicBezTo>
                      <a:cubicBezTo>
                        <a:pt x="-28" y="17203"/>
                        <a:pt x="-1137" y="14046"/>
                        <a:pt x="2779" y="10474"/>
                      </a:cubicBezTo>
                      <a:cubicBezTo>
                        <a:pt x="5731" y="7781"/>
                        <a:pt x="7075" y="4198"/>
                        <a:pt x="11078" y="2284"/>
                      </a:cubicBezTo>
                      <a:cubicBezTo>
                        <a:pt x="13414" y="1167"/>
                        <a:pt x="16176" y="550"/>
                        <a:pt x="18805" y="0"/>
                      </a:cubicBezTo>
                    </a:path>
                  </a:pathLst>
                </a:custGeom>
                <a:solidFill>
                  <a:srgbClr val="C0CAD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42" name="Shape 73">
                  <a:extLst>
                    <a:ext uri="{FF2B5EF4-FFF2-40B4-BE49-F238E27FC236}">
                      <a16:creationId xmlns:a16="http://schemas.microsoft.com/office/drawing/2014/main" id="{475D8E39-21FF-9D4C-BAD0-D3D1B1D08292}"/>
                    </a:ext>
                  </a:extLst>
                </p:cNvPr>
                <p:cNvSpPr/>
                <p:nvPr/>
              </p:nvSpPr>
              <p:spPr>
                <a:xfrm>
                  <a:off x="254385" y="178070"/>
                  <a:ext cx="93714" cy="919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398" h="20920" extrusionOk="0">
                      <a:moveTo>
                        <a:pt x="20175" y="20196"/>
                      </a:moveTo>
                      <a:cubicBezTo>
                        <a:pt x="20170" y="13617"/>
                        <a:pt x="21600" y="4636"/>
                        <a:pt x="17288" y="57"/>
                      </a:cubicBezTo>
                      <a:cubicBezTo>
                        <a:pt x="13141" y="-680"/>
                        <a:pt x="2423" y="5996"/>
                        <a:pt x="0" y="8598"/>
                      </a:cubicBezTo>
                      <a:cubicBezTo>
                        <a:pt x="2209" y="11216"/>
                        <a:pt x="6711" y="12780"/>
                        <a:pt x="9477" y="15086"/>
                      </a:cubicBezTo>
                      <a:cubicBezTo>
                        <a:pt x="12372" y="17497"/>
                        <a:pt x="14492" y="19916"/>
                        <a:pt x="18099" y="20920"/>
                      </a:cubicBezTo>
                    </a:path>
                  </a:pathLst>
                </a:custGeom>
                <a:solidFill>
                  <a:srgbClr val="C0CAD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43" name="Shape 74">
                  <a:extLst>
                    <a:ext uri="{FF2B5EF4-FFF2-40B4-BE49-F238E27FC236}">
                      <a16:creationId xmlns:a16="http://schemas.microsoft.com/office/drawing/2014/main" id="{D52869AE-AD24-2D44-A85E-86F173E4DE14}"/>
                    </a:ext>
                  </a:extLst>
                </p:cNvPr>
                <p:cNvSpPr/>
                <p:nvPr/>
              </p:nvSpPr>
              <p:spPr>
                <a:xfrm>
                  <a:off x="0" y="597807"/>
                  <a:ext cx="382526" cy="24127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99" h="21600" extrusionOk="0">
                      <a:moveTo>
                        <a:pt x="14628" y="21600"/>
                      </a:moveTo>
                      <a:cubicBezTo>
                        <a:pt x="12686" y="21600"/>
                        <a:pt x="11215" y="19763"/>
                        <a:pt x="10479" y="16425"/>
                      </a:cubicBezTo>
                      <a:cubicBezTo>
                        <a:pt x="10169" y="15855"/>
                        <a:pt x="9945" y="15855"/>
                        <a:pt x="9869" y="15855"/>
                      </a:cubicBezTo>
                      <a:cubicBezTo>
                        <a:pt x="9464" y="15855"/>
                        <a:pt x="8960" y="16530"/>
                        <a:pt x="8427" y="17246"/>
                      </a:cubicBezTo>
                      <a:cubicBezTo>
                        <a:pt x="7704" y="18215"/>
                        <a:pt x="6885" y="19313"/>
                        <a:pt x="5887" y="19313"/>
                      </a:cubicBezTo>
                      <a:cubicBezTo>
                        <a:pt x="5758" y="19313"/>
                        <a:pt x="5627" y="19295"/>
                        <a:pt x="5493" y="19255"/>
                      </a:cubicBezTo>
                      <a:cubicBezTo>
                        <a:pt x="3791" y="18752"/>
                        <a:pt x="1612" y="16322"/>
                        <a:pt x="489" y="14264"/>
                      </a:cubicBezTo>
                      <a:lnTo>
                        <a:pt x="0" y="13368"/>
                      </a:lnTo>
                      <a:lnTo>
                        <a:pt x="733" y="13199"/>
                      </a:lnTo>
                      <a:cubicBezTo>
                        <a:pt x="1574" y="13005"/>
                        <a:pt x="2272" y="11766"/>
                        <a:pt x="2946" y="10568"/>
                      </a:cubicBezTo>
                      <a:cubicBezTo>
                        <a:pt x="3338" y="9870"/>
                        <a:pt x="3743" y="9150"/>
                        <a:pt x="4186" y="8615"/>
                      </a:cubicBezTo>
                      <a:cubicBezTo>
                        <a:pt x="5123" y="7486"/>
                        <a:pt x="6153" y="6535"/>
                        <a:pt x="7148" y="5616"/>
                      </a:cubicBezTo>
                      <a:cubicBezTo>
                        <a:pt x="7414" y="5371"/>
                        <a:pt x="7680" y="5126"/>
                        <a:pt x="7942" y="4878"/>
                      </a:cubicBezTo>
                      <a:cubicBezTo>
                        <a:pt x="8226" y="4611"/>
                        <a:pt x="8506" y="4341"/>
                        <a:pt x="8786" y="4072"/>
                      </a:cubicBezTo>
                      <a:cubicBezTo>
                        <a:pt x="10963" y="1978"/>
                        <a:pt x="13020" y="0"/>
                        <a:pt x="15545" y="0"/>
                      </a:cubicBezTo>
                      <a:cubicBezTo>
                        <a:pt x="16134" y="0"/>
                        <a:pt x="16734" y="113"/>
                        <a:pt x="17329" y="335"/>
                      </a:cubicBezTo>
                      <a:lnTo>
                        <a:pt x="17640" y="451"/>
                      </a:lnTo>
                      <a:lnTo>
                        <a:pt x="17640" y="1249"/>
                      </a:lnTo>
                      <a:cubicBezTo>
                        <a:pt x="17725" y="2689"/>
                        <a:pt x="18189" y="3657"/>
                        <a:pt x="18681" y="4681"/>
                      </a:cubicBezTo>
                      <a:cubicBezTo>
                        <a:pt x="19093" y="5537"/>
                        <a:pt x="19517" y="6421"/>
                        <a:pt x="19742" y="7637"/>
                      </a:cubicBezTo>
                      <a:cubicBezTo>
                        <a:pt x="21111" y="9229"/>
                        <a:pt x="21600" y="11478"/>
                        <a:pt x="21118" y="13995"/>
                      </a:cubicBezTo>
                      <a:cubicBezTo>
                        <a:pt x="20343" y="18047"/>
                        <a:pt x="17310" y="21600"/>
                        <a:pt x="14628" y="21600"/>
                      </a:cubicBezTo>
                      <a:close/>
                    </a:path>
                  </a:pathLst>
                </a:custGeom>
                <a:solidFill>
                  <a:srgbClr val="C0CAD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</p:grpSp>
          <p:sp>
            <p:nvSpPr>
              <p:cNvPr id="261" name="Shape 76">
                <a:extLst>
                  <a:ext uri="{FF2B5EF4-FFF2-40B4-BE49-F238E27FC236}">
                    <a16:creationId xmlns:a16="http://schemas.microsoft.com/office/drawing/2014/main" id="{592454C3-3E3D-3B4E-BC61-F3CAF5832366}"/>
                  </a:ext>
                </a:extLst>
              </p:cNvPr>
              <p:cNvSpPr/>
              <p:nvPr/>
            </p:nvSpPr>
            <p:spPr>
              <a:xfrm>
                <a:off x="5685524" y="3764911"/>
                <a:ext cx="17477" cy="17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391" y="21600"/>
                    </a:moveTo>
                    <a:cubicBezTo>
                      <a:pt x="6816" y="18578"/>
                      <a:pt x="3316" y="15811"/>
                      <a:pt x="0" y="12580"/>
                    </a:cubicBezTo>
                    <a:lnTo>
                      <a:pt x="12281" y="0"/>
                    </a:lnTo>
                    <a:cubicBezTo>
                      <a:pt x="15336" y="2678"/>
                      <a:pt x="18391" y="5101"/>
                      <a:pt x="21600" y="7360"/>
                    </a:cubicBezTo>
                    <a:lnTo>
                      <a:pt x="11391" y="2160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2" name="Shape 77">
                <a:extLst>
                  <a:ext uri="{FF2B5EF4-FFF2-40B4-BE49-F238E27FC236}">
                    <a16:creationId xmlns:a16="http://schemas.microsoft.com/office/drawing/2014/main" id="{98208E7A-A071-A648-A3C2-6C8663265B22}"/>
                  </a:ext>
                </a:extLst>
              </p:cNvPr>
              <p:cNvSpPr/>
              <p:nvPr/>
            </p:nvSpPr>
            <p:spPr>
              <a:xfrm>
                <a:off x="3841227" y="4095612"/>
                <a:ext cx="628991" cy="34423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9" h="21600" extrusionOk="0">
                    <a:moveTo>
                      <a:pt x="5545" y="21595"/>
                    </a:moveTo>
                    <a:cubicBezTo>
                      <a:pt x="5466" y="21578"/>
                      <a:pt x="5178" y="21560"/>
                      <a:pt x="4239" y="21560"/>
                    </a:cubicBezTo>
                    <a:lnTo>
                      <a:pt x="2682" y="21570"/>
                    </a:lnTo>
                    <a:lnTo>
                      <a:pt x="3089" y="20798"/>
                    </a:lnTo>
                    <a:cubicBezTo>
                      <a:pt x="3146" y="20690"/>
                      <a:pt x="3222" y="20496"/>
                      <a:pt x="3230" y="20044"/>
                    </a:cubicBezTo>
                    <a:cubicBezTo>
                      <a:pt x="3259" y="18671"/>
                      <a:pt x="2636" y="17465"/>
                      <a:pt x="1959" y="16366"/>
                    </a:cubicBezTo>
                    <a:cubicBezTo>
                      <a:pt x="990" y="14797"/>
                      <a:pt x="-1" y="12915"/>
                      <a:pt x="0" y="10860"/>
                    </a:cubicBezTo>
                    <a:cubicBezTo>
                      <a:pt x="1" y="9796"/>
                      <a:pt x="275" y="8816"/>
                      <a:pt x="815" y="7946"/>
                    </a:cubicBezTo>
                    <a:cubicBezTo>
                      <a:pt x="1091" y="7500"/>
                      <a:pt x="1425" y="7266"/>
                      <a:pt x="1748" y="7040"/>
                    </a:cubicBezTo>
                    <a:cubicBezTo>
                      <a:pt x="2059" y="6821"/>
                      <a:pt x="2353" y="6616"/>
                      <a:pt x="2555" y="6243"/>
                    </a:cubicBezTo>
                    <a:cubicBezTo>
                      <a:pt x="2790" y="5807"/>
                      <a:pt x="2798" y="5229"/>
                      <a:pt x="2807" y="4559"/>
                    </a:cubicBezTo>
                    <a:cubicBezTo>
                      <a:pt x="2817" y="3863"/>
                      <a:pt x="2828" y="3075"/>
                      <a:pt x="3143" y="2455"/>
                    </a:cubicBezTo>
                    <a:cubicBezTo>
                      <a:pt x="3346" y="2061"/>
                      <a:pt x="3590" y="1861"/>
                      <a:pt x="3869" y="1861"/>
                    </a:cubicBezTo>
                    <a:cubicBezTo>
                      <a:pt x="4116" y="1861"/>
                      <a:pt x="4352" y="2011"/>
                      <a:pt x="4580" y="2156"/>
                    </a:cubicBezTo>
                    <a:cubicBezTo>
                      <a:pt x="4767" y="2274"/>
                      <a:pt x="4943" y="2387"/>
                      <a:pt x="5100" y="2399"/>
                    </a:cubicBezTo>
                    <a:cubicBezTo>
                      <a:pt x="5135" y="2402"/>
                      <a:pt x="5167" y="2404"/>
                      <a:pt x="5198" y="2404"/>
                    </a:cubicBezTo>
                    <a:cubicBezTo>
                      <a:pt x="5520" y="2404"/>
                      <a:pt x="5602" y="2267"/>
                      <a:pt x="5906" y="1761"/>
                    </a:cubicBezTo>
                    <a:lnTo>
                      <a:pt x="6024" y="1564"/>
                    </a:lnTo>
                    <a:cubicBezTo>
                      <a:pt x="6126" y="1397"/>
                      <a:pt x="6208" y="1196"/>
                      <a:pt x="6267" y="966"/>
                    </a:cubicBezTo>
                    <a:lnTo>
                      <a:pt x="6387" y="502"/>
                    </a:lnTo>
                    <a:lnTo>
                      <a:pt x="6624" y="777"/>
                    </a:lnTo>
                    <a:cubicBezTo>
                      <a:pt x="6679" y="841"/>
                      <a:pt x="6876" y="918"/>
                      <a:pt x="7500" y="918"/>
                    </a:cubicBezTo>
                    <a:lnTo>
                      <a:pt x="7765" y="917"/>
                    </a:lnTo>
                    <a:cubicBezTo>
                      <a:pt x="7890" y="917"/>
                      <a:pt x="7999" y="920"/>
                      <a:pt x="8077" y="931"/>
                    </a:cubicBezTo>
                    <a:cubicBezTo>
                      <a:pt x="8220" y="949"/>
                      <a:pt x="8361" y="958"/>
                      <a:pt x="8500" y="958"/>
                    </a:cubicBezTo>
                    <a:cubicBezTo>
                      <a:pt x="9232" y="958"/>
                      <a:pt x="9918" y="724"/>
                      <a:pt x="10644" y="477"/>
                    </a:cubicBezTo>
                    <a:cubicBezTo>
                      <a:pt x="11027" y="347"/>
                      <a:pt x="11423" y="211"/>
                      <a:pt x="11830" y="112"/>
                    </a:cubicBezTo>
                    <a:cubicBezTo>
                      <a:pt x="12138" y="37"/>
                      <a:pt x="12484" y="0"/>
                      <a:pt x="12859" y="0"/>
                    </a:cubicBezTo>
                    <a:cubicBezTo>
                      <a:pt x="13880" y="0"/>
                      <a:pt x="15309" y="302"/>
                      <a:pt x="16261" y="1151"/>
                    </a:cubicBezTo>
                    <a:cubicBezTo>
                      <a:pt x="16570" y="1429"/>
                      <a:pt x="16783" y="1546"/>
                      <a:pt x="16974" y="1546"/>
                    </a:cubicBezTo>
                    <a:cubicBezTo>
                      <a:pt x="17023" y="1546"/>
                      <a:pt x="17071" y="1539"/>
                      <a:pt x="17119" y="1525"/>
                    </a:cubicBezTo>
                    <a:lnTo>
                      <a:pt x="17581" y="1397"/>
                    </a:lnTo>
                    <a:lnTo>
                      <a:pt x="17380" y="2167"/>
                    </a:lnTo>
                    <a:cubicBezTo>
                      <a:pt x="17380" y="2168"/>
                      <a:pt x="16534" y="5419"/>
                      <a:pt x="16369" y="6080"/>
                    </a:cubicBezTo>
                    <a:cubicBezTo>
                      <a:pt x="16372" y="6094"/>
                      <a:pt x="16401" y="6265"/>
                      <a:pt x="16541" y="6532"/>
                    </a:cubicBezTo>
                    <a:cubicBezTo>
                      <a:pt x="16794" y="7012"/>
                      <a:pt x="17212" y="7434"/>
                      <a:pt x="17436" y="7434"/>
                    </a:cubicBezTo>
                    <a:cubicBezTo>
                      <a:pt x="17833" y="7434"/>
                      <a:pt x="18028" y="7896"/>
                      <a:pt x="18185" y="8266"/>
                    </a:cubicBezTo>
                    <a:cubicBezTo>
                      <a:pt x="18299" y="8535"/>
                      <a:pt x="18407" y="8790"/>
                      <a:pt x="18594" y="8928"/>
                    </a:cubicBezTo>
                    <a:cubicBezTo>
                      <a:pt x="18872" y="9136"/>
                      <a:pt x="19068" y="9224"/>
                      <a:pt x="19252" y="9224"/>
                    </a:cubicBezTo>
                    <a:cubicBezTo>
                      <a:pt x="19402" y="9224"/>
                      <a:pt x="19547" y="9164"/>
                      <a:pt x="19710" y="9036"/>
                    </a:cubicBezTo>
                    <a:cubicBezTo>
                      <a:pt x="19825" y="8944"/>
                      <a:pt x="19946" y="8750"/>
                      <a:pt x="20074" y="8545"/>
                    </a:cubicBezTo>
                    <a:cubicBezTo>
                      <a:pt x="20312" y="8164"/>
                      <a:pt x="20581" y="7733"/>
                      <a:pt x="20954" y="7733"/>
                    </a:cubicBezTo>
                    <a:cubicBezTo>
                      <a:pt x="20997" y="7733"/>
                      <a:pt x="21041" y="7738"/>
                      <a:pt x="21085" y="7751"/>
                    </a:cubicBezTo>
                    <a:lnTo>
                      <a:pt x="21279" y="7804"/>
                    </a:lnTo>
                    <a:lnTo>
                      <a:pt x="21599" y="15097"/>
                    </a:lnTo>
                    <a:lnTo>
                      <a:pt x="21077" y="13733"/>
                    </a:lnTo>
                    <a:cubicBezTo>
                      <a:pt x="20938" y="13372"/>
                      <a:pt x="20570" y="12627"/>
                      <a:pt x="20314" y="12627"/>
                    </a:cubicBezTo>
                    <a:cubicBezTo>
                      <a:pt x="20268" y="12627"/>
                      <a:pt x="20204" y="12650"/>
                      <a:pt x="20126" y="12825"/>
                    </a:cubicBezTo>
                    <a:cubicBezTo>
                      <a:pt x="19860" y="13424"/>
                      <a:pt x="19912" y="13947"/>
                      <a:pt x="20034" y="14895"/>
                    </a:cubicBezTo>
                    <a:cubicBezTo>
                      <a:pt x="20094" y="15363"/>
                      <a:pt x="20163" y="15892"/>
                      <a:pt x="20181" y="16506"/>
                    </a:cubicBezTo>
                    <a:cubicBezTo>
                      <a:pt x="20199" y="17150"/>
                      <a:pt x="20140" y="17595"/>
                      <a:pt x="19998" y="17866"/>
                    </a:cubicBezTo>
                    <a:cubicBezTo>
                      <a:pt x="19906" y="18044"/>
                      <a:pt x="19784" y="18137"/>
                      <a:pt x="19646" y="18137"/>
                    </a:cubicBezTo>
                    <a:cubicBezTo>
                      <a:pt x="19352" y="18137"/>
                      <a:pt x="18988" y="17698"/>
                      <a:pt x="18562" y="16833"/>
                    </a:cubicBezTo>
                    <a:cubicBezTo>
                      <a:pt x="18357" y="16417"/>
                      <a:pt x="18143" y="16196"/>
                      <a:pt x="17946" y="16196"/>
                    </a:cubicBezTo>
                    <a:cubicBezTo>
                      <a:pt x="17735" y="16196"/>
                      <a:pt x="17598" y="16437"/>
                      <a:pt x="17567" y="16521"/>
                    </a:cubicBezTo>
                    <a:cubicBezTo>
                      <a:pt x="17494" y="16722"/>
                      <a:pt x="17371" y="16836"/>
                      <a:pt x="17222" y="16836"/>
                    </a:cubicBezTo>
                    <a:cubicBezTo>
                      <a:pt x="16850" y="16836"/>
                      <a:pt x="16290" y="16072"/>
                      <a:pt x="15920" y="15058"/>
                    </a:cubicBezTo>
                    <a:cubicBezTo>
                      <a:pt x="15881" y="14951"/>
                      <a:pt x="15851" y="14892"/>
                      <a:pt x="15832" y="14861"/>
                    </a:cubicBezTo>
                    <a:cubicBezTo>
                      <a:pt x="15756" y="15030"/>
                      <a:pt x="15644" y="15606"/>
                      <a:pt x="15644" y="16267"/>
                    </a:cubicBezTo>
                    <a:cubicBezTo>
                      <a:pt x="15644" y="17171"/>
                      <a:pt x="15309" y="17390"/>
                      <a:pt x="15108" y="17520"/>
                    </a:cubicBezTo>
                    <a:cubicBezTo>
                      <a:pt x="14955" y="17620"/>
                      <a:pt x="14873" y="17680"/>
                      <a:pt x="14821" y="17881"/>
                    </a:cubicBezTo>
                    <a:lnTo>
                      <a:pt x="14783" y="18029"/>
                    </a:lnTo>
                    <a:cubicBezTo>
                      <a:pt x="14629" y="18616"/>
                      <a:pt x="14220" y="20177"/>
                      <a:pt x="14317" y="20627"/>
                    </a:cubicBezTo>
                    <a:cubicBezTo>
                      <a:pt x="14338" y="20722"/>
                      <a:pt x="14407" y="21031"/>
                      <a:pt x="14309" y="21298"/>
                    </a:cubicBezTo>
                    <a:cubicBezTo>
                      <a:pt x="14253" y="21451"/>
                      <a:pt x="14157" y="21539"/>
                      <a:pt x="14047" y="21539"/>
                    </a:cubicBezTo>
                    <a:cubicBezTo>
                      <a:pt x="13947" y="21539"/>
                      <a:pt x="13839" y="21470"/>
                      <a:pt x="13715" y="21389"/>
                    </a:cubicBezTo>
                    <a:cubicBezTo>
                      <a:pt x="13623" y="21328"/>
                      <a:pt x="13496" y="21245"/>
                      <a:pt x="13431" y="21245"/>
                    </a:cubicBezTo>
                    <a:cubicBezTo>
                      <a:pt x="13141" y="21245"/>
                      <a:pt x="12993" y="20725"/>
                      <a:pt x="12850" y="20223"/>
                    </a:cubicBezTo>
                    <a:cubicBezTo>
                      <a:pt x="12791" y="20015"/>
                      <a:pt x="12653" y="19531"/>
                      <a:pt x="12582" y="19504"/>
                    </a:cubicBezTo>
                    <a:cubicBezTo>
                      <a:pt x="12050" y="19305"/>
                      <a:pt x="10711" y="17779"/>
                      <a:pt x="10711" y="15358"/>
                    </a:cubicBezTo>
                    <a:cubicBezTo>
                      <a:pt x="10711" y="15295"/>
                      <a:pt x="10708" y="14740"/>
                      <a:pt x="10605" y="14740"/>
                    </a:cubicBezTo>
                    <a:cubicBezTo>
                      <a:pt x="10366" y="14740"/>
                      <a:pt x="9830" y="15637"/>
                      <a:pt x="9744" y="16485"/>
                    </a:cubicBezTo>
                    <a:cubicBezTo>
                      <a:pt x="9614" y="17799"/>
                      <a:pt x="8431" y="21596"/>
                      <a:pt x="7649" y="21596"/>
                    </a:cubicBezTo>
                    <a:cubicBezTo>
                      <a:pt x="7649" y="21596"/>
                      <a:pt x="7649" y="21596"/>
                      <a:pt x="7649" y="21596"/>
                    </a:cubicBezTo>
                    <a:cubicBezTo>
                      <a:pt x="7562" y="21596"/>
                      <a:pt x="7480" y="21556"/>
                      <a:pt x="7408" y="21476"/>
                    </a:cubicBezTo>
                    <a:cubicBezTo>
                      <a:pt x="7196" y="21239"/>
                      <a:pt x="7013" y="20955"/>
                      <a:pt x="6851" y="20704"/>
                    </a:cubicBezTo>
                    <a:cubicBezTo>
                      <a:pt x="6713" y="20489"/>
                      <a:pt x="6503" y="20164"/>
                      <a:pt x="6429" y="20164"/>
                    </a:cubicBezTo>
                    <a:cubicBezTo>
                      <a:pt x="6405" y="20197"/>
                      <a:pt x="6333" y="20434"/>
                      <a:pt x="6290" y="20576"/>
                    </a:cubicBezTo>
                    <a:cubicBezTo>
                      <a:pt x="6159" y="21008"/>
                      <a:pt x="5979" y="21600"/>
                      <a:pt x="5606" y="21600"/>
                    </a:cubicBezTo>
                    <a:lnTo>
                      <a:pt x="5593" y="21600"/>
                    </a:lnTo>
                    <a:lnTo>
                      <a:pt x="5545" y="21595"/>
                    </a:ln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grpSp>
            <p:nvGrpSpPr>
              <p:cNvPr id="263" name="Group 80">
                <a:extLst>
                  <a:ext uri="{FF2B5EF4-FFF2-40B4-BE49-F238E27FC236}">
                    <a16:creationId xmlns:a16="http://schemas.microsoft.com/office/drawing/2014/main" id="{4E338002-6DCD-4047-888A-3ECA26210A11}"/>
                  </a:ext>
                </a:extLst>
              </p:cNvPr>
              <p:cNvGrpSpPr/>
              <p:nvPr/>
            </p:nvGrpSpPr>
            <p:grpSpPr>
              <a:xfrm>
                <a:off x="2200437" y="3472367"/>
                <a:ext cx="2130070" cy="1820598"/>
                <a:chOff x="0" y="0"/>
                <a:chExt cx="2130068" cy="1820596"/>
              </a:xfrm>
            </p:grpSpPr>
            <p:sp>
              <p:nvSpPr>
                <p:cNvPr id="337" name="Shape 78">
                  <a:extLst>
                    <a:ext uri="{FF2B5EF4-FFF2-40B4-BE49-F238E27FC236}">
                      <a16:creationId xmlns:a16="http://schemas.microsoft.com/office/drawing/2014/main" id="{AB664C9E-2148-3744-B36E-D969049871D6}"/>
                    </a:ext>
                  </a:extLst>
                </p:cNvPr>
                <p:cNvSpPr/>
                <p:nvPr/>
              </p:nvSpPr>
              <p:spPr>
                <a:xfrm>
                  <a:off x="1984209" y="1513595"/>
                  <a:ext cx="145860" cy="30700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182" h="19348" extrusionOk="0">
                      <a:moveTo>
                        <a:pt x="17756" y="487"/>
                      </a:moveTo>
                      <a:cubicBezTo>
                        <a:pt x="17142" y="3455"/>
                        <a:pt x="19561" y="5678"/>
                        <a:pt x="20137" y="8551"/>
                      </a:cubicBezTo>
                      <a:cubicBezTo>
                        <a:pt x="20487" y="10298"/>
                        <a:pt x="18743" y="10594"/>
                        <a:pt x="17181" y="11978"/>
                      </a:cubicBezTo>
                      <a:cubicBezTo>
                        <a:pt x="15827" y="13178"/>
                        <a:pt x="16781" y="14478"/>
                        <a:pt x="16085" y="15731"/>
                      </a:cubicBezTo>
                      <a:cubicBezTo>
                        <a:pt x="15398" y="16968"/>
                        <a:pt x="13251" y="18330"/>
                        <a:pt x="11587" y="19348"/>
                      </a:cubicBezTo>
                      <a:cubicBezTo>
                        <a:pt x="4937" y="16840"/>
                        <a:pt x="2116" y="14667"/>
                        <a:pt x="939" y="10762"/>
                      </a:cubicBezTo>
                      <a:cubicBezTo>
                        <a:pt x="461" y="9181"/>
                        <a:pt x="-1113" y="6816"/>
                        <a:pt x="1337" y="5426"/>
                      </a:cubicBezTo>
                      <a:cubicBezTo>
                        <a:pt x="3753" y="4056"/>
                        <a:pt x="8353" y="4391"/>
                        <a:pt x="11544" y="3707"/>
                      </a:cubicBezTo>
                      <a:cubicBezTo>
                        <a:pt x="13195" y="3353"/>
                        <a:pt x="17973" y="-2252"/>
                        <a:pt x="18342" y="1022"/>
                      </a:cubicBezTo>
                    </a:path>
                  </a:pathLst>
                </a:custGeom>
                <a:solidFill>
                  <a:srgbClr val="C9D0D8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38" name="Shape 79">
                  <a:extLst>
                    <a:ext uri="{FF2B5EF4-FFF2-40B4-BE49-F238E27FC236}">
                      <a16:creationId xmlns:a16="http://schemas.microsoft.com/office/drawing/2014/main" id="{01BE7377-297F-1345-9E88-2F6599BA2469}"/>
                    </a:ext>
                  </a:extLst>
                </p:cNvPr>
                <p:cNvSpPr/>
                <p:nvPr/>
              </p:nvSpPr>
              <p:spPr>
                <a:xfrm>
                  <a:off x="-1" y="0"/>
                  <a:ext cx="1938223" cy="163585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26" h="21600" extrusionOk="0">
                      <a:moveTo>
                        <a:pt x="11794" y="21600"/>
                      </a:moveTo>
                      <a:cubicBezTo>
                        <a:pt x="11623" y="21600"/>
                        <a:pt x="11440" y="21549"/>
                        <a:pt x="11234" y="21445"/>
                      </a:cubicBezTo>
                      <a:cubicBezTo>
                        <a:pt x="11126" y="21392"/>
                        <a:pt x="11017" y="21388"/>
                        <a:pt x="10902" y="21384"/>
                      </a:cubicBezTo>
                      <a:cubicBezTo>
                        <a:pt x="10811" y="21380"/>
                        <a:pt x="10716" y="21377"/>
                        <a:pt x="10618" y="21348"/>
                      </a:cubicBezTo>
                      <a:cubicBezTo>
                        <a:pt x="10493" y="21312"/>
                        <a:pt x="10392" y="21230"/>
                        <a:pt x="10294" y="21151"/>
                      </a:cubicBezTo>
                      <a:cubicBezTo>
                        <a:pt x="10255" y="21119"/>
                        <a:pt x="10215" y="21086"/>
                        <a:pt x="10173" y="21057"/>
                      </a:cubicBezTo>
                      <a:cubicBezTo>
                        <a:pt x="9871" y="20846"/>
                        <a:pt x="9552" y="20697"/>
                        <a:pt x="9198" y="20601"/>
                      </a:cubicBezTo>
                      <a:cubicBezTo>
                        <a:pt x="9186" y="20597"/>
                        <a:pt x="9145" y="20587"/>
                        <a:pt x="9088" y="20573"/>
                      </a:cubicBezTo>
                      <a:cubicBezTo>
                        <a:pt x="8863" y="20518"/>
                        <a:pt x="8720" y="20482"/>
                        <a:pt x="8628" y="20455"/>
                      </a:cubicBezTo>
                      <a:lnTo>
                        <a:pt x="8630" y="20862"/>
                      </a:lnTo>
                      <a:lnTo>
                        <a:pt x="8538" y="20846"/>
                      </a:lnTo>
                      <a:cubicBezTo>
                        <a:pt x="8325" y="20809"/>
                        <a:pt x="8114" y="20795"/>
                        <a:pt x="7911" y="20782"/>
                      </a:cubicBezTo>
                      <a:cubicBezTo>
                        <a:pt x="7612" y="20762"/>
                        <a:pt x="7302" y="20742"/>
                        <a:pt x="6977" y="20647"/>
                      </a:cubicBezTo>
                      <a:cubicBezTo>
                        <a:pt x="6919" y="20631"/>
                        <a:pt x="6856" y="20617"/>
                        <a:pt x="6792" y="20603"/>
                      </a:cubicBezTo>
                      <a:cubicBezTo>
                        <a:pt x="6578" y="20557"/>
                        <a:pt x="6335" y="20504"/>
                        <a:pt x="6169" y="20325"/>
                      </a:cubicBezTo>
                      <a:cubicBezTo>
                        <a:pt x="6136" y="20289"/>
                        <a:pt x="6109" y="20258"/>
                        <a:pt x="6086" y="20232"/>
                      </a:cubicBezTo>
                      <a:cubicBezTo>
                        <a:pt x="5995" y="20128"/>
                        <a:pt x="5992" y="20123"/>
                        <a:pt x="5847" y="20123"/>
                      </a:cubicBezTo>
                      <a:cubicBezTo>
                        <a:pt x="5847" y="20123"/>
                        <a:pt x="5671" y="20126"/>
                        <a:pt x="5635" y="20126"/>
                      </a:cubicBezTo>
                      <a:cubicBezTo>
                        <a:pt x="5449" y="20126"/>
                        <a:pt x="5235" y="20109"/>
                        <a:pt x="5068" y="19986"/>
                      </a:cubicBezTo>
                      <a:cubicBezTo>
                        <a:pt x="4949" y="19898"/>
                        <a:pt x="4913" y="19765"/>
                        <a:pt x="4881" y="19647"/>
                      </a:cubicBezTo>
                      <a:cubicBezTo>
                        <a:pt x="4860" y="19573"/>
                        <a:pt x="4841" y="19503"/>
                        <a:pt x="4804" y="19442"/>
                      </a:cubicBezTo>
                      <a:cubicBezTo>
                        <a:pt x="4705" y="19283"/>
                        <a:pt x="4585" y="19211"/>
                        <a:pt x="4416" y="19211"/>
                      </a:cubicBezTo>
                      <a:cubicBezTo>
                        <a:pt x="4391" y="19211"/>
                        <a:pt x="4366" y="19213"/>
                        <a:pt x="4341" y="19215"/>
                      </a:cubicBezTo>
                      <a:lnTo>
                        <a:pt x="4301" y="19034"/>
                      </a:lnTo>
                      <a:lnTo>
                        <a:pt x="4351" y="19007"/>
                      </a:lnTo>
                      <a:cubicBezTo>
                        <a:pt x="4512" y="18920"/>
                        <a:pt x="4665" y="18837"/>
                        <a:pt x="4758" y="18682"/>
                      </a:cubicBezTo>
                      <a:cubicBezTo>
                        <a:pt x="4882" y="18476"/>
                        <a:pt x="4970" y="18155"/>
                        <a:pt x="5047" y="17872"/>
                      </a:cubicBezTo>
                      <a:cubicBezTo>
                        <a:pt x="5070" y="17789"/>
                        <a:pt x="5092" y="17709"/>
                        <a:pt x="5113" y="17636"/>
                      </a:cubicBezTo>
                      <a:cubicBezTo>
                        <a:pt x="5286" y="17047"/>
                        <a:pt x="5395" y="16440"/>
                        <a:pt x="5479" y="15923"/>
                      </a:cubicBezTo>
                      <a:cubicBezTo>
                        <a:pt x="5552" y="15473"/>
                        <a:pt x="5587" y="15036"/>
                        <a:pt x="5624" y="14573"/>
                      </a:cubicBezTo>
                      <a:lnTo>
                        <a:pt x="5650" y="14257"/>
                      </a:lnTo>
                      <a:lnTo>
                        <a:pt x="5663" y="14115"/>
                      </a:lnTo>
                      <a:cubicBezTo>
                        <a:pt x="5720" y="13491"/>
                        <a:pt x="5871" y="11835"/>
                        <a:pt x="5269" y="11716"/>
                      </a:cubicBezTo>
                      <a:lnTo>
                        <a:pt x="5242" y="11710"/>
                      </a:lnTo>
                      <a:lnTo>
                        <a:pt x="5224" y="11687"/>
                      </a:lnTo>
                      <a:cubicBezTo>
                        <a:pt x="5174" y="11624"/>
                        <a:pt x="5106" y="11587"/>
                        <a:pt x="5033" y="11547"/>
                      </a:cubicBezTo>
                      <a:cubicBezTo>
                        <a:pt x="4947" y="11499"/>
                        <a:pt x="4858" y="11450"/>
                        <a:pt x="4786" y="11354"/>
                      </a:cubicBezTo>
                      <a:cubicBezTo>
                        <a:pt x="4668" y="11198"/>
                        <a:pt x="4579" y="10994"/>
                        <a:pt x="4493" y="10797"/>
                      </a:cubicBezTo>
                      <a:cubicBezTo>
                        <a:pt x="4454" y="10710"/>
                        <a:pt x="4417" y="10625"/>
                        <a:pt x="4378" y="10547"/>
                      </a:cubicBezTo>
                      <a:cubicBezTo>
                        <a:pt x="4319" y="10430"/>
                        <a:pt x="4267" y="10303"/>
                        <a:pt x="4217" y="10180"/>
                      </a:cubicBezTo>
                      <a:cubicBezTo>
                        <a:pt x="4129" y="9967"/>
                        <a:pt x="4039" y="9747"/>
                        <a:pt x="3912" y="9580"/>
                      </a:cubicBezTo>
                      <a:cubicBezTo>
                        <a:pt x="3876" y="9533"/>
                        <a:pt x="3843" y="9494"/>
                        <a:pt x="3813" y="9457"/>
                      </a:cubicBezTo>
                      <a:cubicBezTo>
                        <a:pt x="3708" y="9330"/>
                        <a:pt x="3625" y="9229"/>
                        <a:pt x="3553" y="9002"/>
                      </a:cubicBezTo>
                      <a:cubicBezTo>
                        <a:pt x="3442" y="8658"/>
                        <a:pt x="3242" y="8598"/>
                        <a:pt x="2965" y="8515"/>
                      </a:cubicBezTo>
                      <a:cubicBezTo>
                        <a:pt x="2853" y="8481"/>
                        <a:pt x="2736" y="8446"/>
                        <a:pt x="2616" y="8388"/>
                      </a:cubicBezTo>
                      <a:cubicBezTo>
                        <a:pt x="2248" y="8210"/>
                        <a:pt x="1785" y="8143"/>
                        <a:pt x="1423" y="8104"/>
                      </a:cubicBezTo>
                      <a:cubicBezTo>
                        <a:pt x="1362" y="8098"/>
                        <a:pt x="1300" y="8094"/>
                        <a:pt x="1236" y="8091"/>
                      </a:cubicBezTo>
                      <a:cubicBezTo>
                        <a:pt x="963" y="8075"/>
                        <a:pt x="653" y="8057"/>
                        <a:pt x="412" y="7840"/>
                      </a:cubicBezTo>
                      <a:cubicBezTo>
                        <a:pt x="106" y="7565"/>
                        <a:pt x="-60" y="6815"/>
                        <a:pt x="20" y="6393"/>
                      </a:cubicBezTo>
                      <a:cubicBezTo>
                        <a:pt x="127" y="5827"/>
                        <a:pt x="590" y="5751"/>
                        <a:pt x="1029" y="5751"/>
                      </a:cubicBezTo>
                      <a:cubicBezTo>
                        <a:pt x="1101" y="5751"/>
                        <a:pt x="1172" y="5753"/>
                        <a:pt x="1242" y="5755"/>
                      </a:cubicBezTo>
                      <a:cubicBezTo>
                        <a:pt x="1306" y="5757"/>
                        <a:pt x="1369" y="5758"/>
                        <a:pt x="1429" y="5758"/>
                      </a:cubicBezTo>
                      <a:cubicBezTo>
                        <a:pt x="1517" y="5758"/>
                        <a:pt x="1583" y="5755"/>
                        <a:pt x="1638" y="5747"/>
                      </a:cubicBezTo>
                      <a:cubicBezTo>
                        <a:pt x="1768" y="5727"/>
                        <a:pt x="1881" y="5669"/>
                        <a:pt x="2001" y="5608"/>
                      </a:cubicBezTo>
                      <a:cubicBezTo>
                        <a:pt x="2087" y="5564"/>
                        <a:pt x="2176" y="5518"/>
                        <a:pt x="2274" y="5486"/>
                      </a:cubicBezTo>
                      <a:cubicBezTo>
                        <a:pt x="2352" y="5460"/>
                        <a:pt x="2439" y="5446"/>
                        <a:pt x="2531" y="5446"/>
                      </a:cubicBezTo>
                      <a:cubicBezTo>
                        <a:pt x="2719" y="5446"/>
                        <a:pt x="2928" y="5504"/>
                        <a:pt x="3106" y="5604"/>
                      </a:cubicBezTo>
                      <a:cubicBezTo>
                        <a:pt x="3171" y="5640"/>
                        <a:pt x="3247" y="5732"/>
                        <a:pt x="3335" y="5839"/>
                      </a:cubicBezTo>
                      <a:cubicBezTo>
                        <a:pt x="3406" y="5925"/>
                        <a:pt x="3538" y="6084"/>
                        <a:pt x="3584" y="6088"/>
                      </a:cubicBezTo>
                      <a:cubicBezTo>
                        <a:pt x="3687" y="6068"/>
                        <a:pt x="3791" y="6045"/>
                        <a:pt x="3895" y="6022"/>
                      </a:cubicBezTo>
                      <a:cubicBezTo>
                        <a:pt x="4116" y="5973"/>
                        <a:pt x="4343" y="5922"/>
                        <a:pt x="4577" y="5906"/>
                      </a:cubicBezTo>
                      <a:cubicBezTo>
                        <a:pt x="4596" y="5904"/>
                        <a:pt x="4617" y="5904"/>
                        <a:pt x="4638" y="5904"/>
                      </a:cubicBezTo>
                      <a:cubicBezTo>
                        <a:pt x="4683" y="5904"/>
                        <a:pt x="4732" y="5906"/>
                        <a:pt x="4783" y="5909"/>
                      </a:cubicBezTo>
                      <a:cubicBezTo>
                        <a:pt x="4835" y="5911"/>
                        <a:pt x="4890" y="5914"/>
                        <a:pt x="4944" y="5914"/>
                      </a:cubicBezTo>
                      <a:cubicBezTo>
                        <a:pt x="5040" y="5914"/>
                        <a:pt x="5177" y="5906"/>
                        <a:pt x="5261" y="5839"/>
                      </a:cubicBezTo>
                      <a:cubicBezTo>
                        <a:pt x="5543" y="5617"/>
                        <a:pt x="5364" y="4844"/>
                        <a:pt x="5194" y="4510"/>
                      </a:cubicBezTo>
                      <a:cubicBezTo>
                        <a:pt x="5154" y="4432"/>
                        <a:pt x="5106" y="4353"/>
                        <a:pt x="5060" y="4277"/>
                      </a:cubicBezTo>
                      <a:cubicBezTo>
                        <a:pt x="4889" y="3996"/>
                        <a:pt x="4696" y="3677"/>
                        <a:pt x="4830" y="3256"/>
                      </a:cubicBezTo>
                      <a:lnTo>
                        <a:pt x="4849" y="3197"/>
                      </a:lnTo>
                      <a:cubicBezTo>
                        <a:pt x="4849" y="3197"/>
                        <a:pt x="4975" y="3192"/>
                        <a:pt x="5013" y="3190"/>
                      </a:cubicBezTo>
                      <a:cubicBezTo>
                        <a:pt x="5083" y="3186"/>
                        <a:pt x="5156" y="3183"/>
                        <a:pt x="5228" y="3183"/>
                      </a:cubicBezTo>
                      <a:cubicBezTo>
                        <a:pt x="5412" y="3183"/>
                        <a:pt x="5648" y="3204"/>
                        <a:pt x="5841" y="3371"/>
                      </a:cubicBezTo>
                      <a:cubicBezTo>
                        <a:pt x="5961" y="3476"/>
                        <a:pt x="6036" y="3591"/>
                        <a:pt x="6102" y="3691"/>
                      </a:cubicBezTo>
                      <a:cubicBezTo>
                        <a:pt x="6192" y="3829"/>
                        <a:pt x="6271" y="3948"/>
                        <a:pt x="6451" y="4033"/>
                      </a:cubicBezTo>
                      <a:cubicBezTo>
                        <a:pt x="6683" y="4141"/>
                        <a:pt x="7272" y="4393"/>
                        <a:pt x="7724" y="4393"/>
                      </a:cubicBezTo>
                      <a:cubicBezTo>
                        <a:pt x="7746" y="4393"/>
                        <a:pt x="7768" y="4392"/>
                        <a:pt x="7789" y="4391"/>
                      </a:cubicBezTo>
                      <a:cubicBezTo>
                        <a:pt x="8083" y="4372"/>
                        <a:pt x="8096" y="4220"/>
                        <a:pt x="8122" y="3944"/>
                      </a:cubicBezTo>
                      <a:cubicBezTo>
                        <a:pt x="8131" y="3839"/>
                        <a:pt x="8142" y="3719"/>
                        <a:pt x="8173" y="3600"/>
                      </a:cubicBezTo>
                      <a:cubicBezTo>
                        <a:pt x="8280" y="3189"/>
                        <a:pt x="8883" y="2996"/>
                        <a:pt x="9243" y="2880"/>
                      </a:cubicBezTo>
                      <a:lnTo>
                        <a:pt x="9338" y="2849"/>
                      </a:lnTo>
                      <a:cubicBezTo>
                        <a:pt x="9385" y="2833"/>
                        <a:pt x="9436" y="2818"/>
                        <a:pt x="9490" y="2801"/>
                      </a:cubicBezTo>
                      <a:cubicBezTo>
                        <a:pt x="9800" y="2704"/>
                        <a:pt x="10185" y="2583"/>
                        <a:pt x="10369" y="2334"/>
                      </a:cubicBezTo>
                      <a:cubicBezTo>
                        <a:pt x="10515" y="2135"/>
                        <a:pt x="10516" y="1827"/>
                        <a:pt x="10518" y="1528"/>
                      </a:cubicBezTo>
                      <a:cubicBezTo>
                        <a:pt x="10518" y="1433"/>
                        <a:pt x="10518" y="1340"/>
                        <a:pt x="10523" y="1255"/>
                      </a:cubicBezTo>
                      <a:cubicBezTo>
                        <a:pt x="10551" y="779"/>
                        <a:pt x="10660" y="280"/>
                        <a:pt x="11268" y="196"/>
                      </a:cubicBezTo>
                      <a:cubicBezTo>
                        <a:pt x="11540" y="158"/>
                        <a:pt x="11816" y="103"/>
                        <a:pt x="12083" y="50"/>
                      </a:cubicBezTo>
                      <a:lnTo>
                        <a:pt x="12338" y="0"/>
                      </a:lnTo>
                      <a:lnTo>
                        <a:pt x="12374" y="0"/>
                      </a:lnTo>
                      <a:lnTo>
                        <a:pt x="12414" y="32"/>
                      </a:lnTo>
                      <a:cubicBezTo>
                        <a:pt x="12446" y="75"/>
                        <a:pt x="12448" y="131"/>
                        <a:pt x="12422" y="401"/>
                      </a:cubicBezTo>
                      <a:cubicBezTo>
                        <a:pt x="12420" y="427"/>
                        <a:pt x="12418" y="450"/>
                        <a:pt x="12417" y="463"/>
                      </a:cubicBezTo>
                      <a:cubicBezTo>
                        <a:pt x="12442" y="583"/>
                        <a:pt x="12504" y="625"/>
                        <a:pt x="12629" y="699"/>
                      </a:cubicBezTo>
                      <a:cubicBezTo>
                        <a:pt x="12657" y="715"/>
                        <a:pt x="12686" y="733"/>
                        <a:pt x="12717" y="753"/>
                      </a:cubicBezTo>
                      <a:cubicBezTo>
                        <a:pt x="12976" y="919"/>
                        <a:pt x="13248" y="1062"/>
                        <a:pt x="13511" y="1201"/>
                      </a:cubicBezTo>
                      <a:cubicBezTo>
                        <a:pt x="13765" y="1335"/>
                        <a:pt x="14029" y="1474"/>
                        <a:pt x="14281" y="1634"/>
                      </a:cubicBezTo>
                      <a:lnTo>
                        <a:pt x="14314" y="1655"/>
                      </a:lnTo>
                      <a:cubicBezTo>
                        <a:pt x="14345" y="1676"/>
                        <a:pt x="14376" y="1696"/>
                        <a:pt x="14406" y="1717"/>
                      </a:cubicBezTo>
                      <a:cubicBezTo>
                        <a:pt x="14438" y="1739"/>
                        <a:pt x="14470" y="1761"/>
                        <a:pt x="14503" y="1785"/>
                      </a:cubicBezTo>
                      <a:cubicBezTo>
                        <a:pt x="14713" y="1940"/>
                        <a:pt x="14898" y="2115"/>
                        <a:pt x="15084" y="2336"/>
                      </a:cubicBezTo>
                      <a:cubicBezTo>
                        <a:pt x="15292" y="2585"/>
                        <a:pt x="15528" y="2682"/>
                        <a:pt x="15777" y="2784"/>
                      </a:cubicBezTo>
                      <a:cubicBezTo>
                        <a:pt x="15898" y="2834"/>
                        <a:pt x="16023" y="2885"/>
                        <a:pt x="16148" y="2955"/>
                      </a:cubicBezTo>
                      <a:lnTo>
                        <a:pt x="16157" y="2959"/>
                      </a:lnTo>
                      <a:lnTo>
                        <a:pt x="16166" y="2966"/>
                      </a:lnTo>
                      <a:lnTo>
                        <a:pt x="16412" y="3141"/>
                      </a:lnTo>
                      <a:cubicBezTo>
                        <a:pt x="16497" y="3215"/>
                        <a:pt x="16570" y="3295"/>
                        <a:pt x="16641" y="3372"/>
                      </a:cubicBezTo>
                      <a:cubicBezTo>
                        <a:pt x="16740" y="3480"/>
                        <a:pt x="16833" y="3582"/>
                        <a:pt x="16941" y="3656"/>
                      </a:cubicBezTo>
                      <a:cubicBezTo>
                        <a:pt x="17164" y="3812"/>
                        <a:pt x="17403" y="3827"/>
                        <a:pt x="17630" y="3828"/>
                      </a:cubicBezTo>
                      <a:lnTo>
                        <a:pt x="17874" y="3827"/>
                      </a:lnTo>
                      <a:cubicBezTo>
                        <a:pt x="18042" y="3827"/>
                        <a:pt x="18221" y="3835"/>
                        <a:pt x="18396" y="3892"/>
                      </a:cubicBezTo>
                      <a:cubicBezTo>
                        <a:pt x="18629" y="3967"/>
                        <a:pt x="18818" y="4140"/>
                        <a:pt x="19001" y="4307"/>
                      </a:cubicBezTo>
                      <a:cubicBezTo>
                        <a:pt x="19182" y="4473"/>
                        <a:pt x="19352" y="4629"/>
                        <a:pt x="19560" y="4696"/>
                      </a:cubicBezTo>
                      <a:cubicBezTo>
                        <a:pt x="19760" y="4761"/>
                        <a:pt x="19972" y="4804"/>
                        <a:pt x="20249" y="4834"/>
                      </a:cubicBezTo>
                      <a:cubicBezTo>
                        <a:pt x="20284" y="4839"/>
                        <a:pt x="20340" y="4840"/>
                        <a:pt x="20409" y="4843"/>
                      </a:cubicBezTo>
                      <a:cubicBezTo>
                        <a:pt x="20816" y="4857"/>
                        <a:pt x="21498" y="4882"/>
                        <a:pt x="21525" y="5317"/>
                      </a:cubicBezTo>
                      <a:cubicBezTo>
                        <a:pt x="21540" y="5577"/>
                        <a:pt x="21301" y="5770"/>
                        <a:pt x="21126" y="5911"/>
                      </a:cubicBezTo>
                      <a:cubicBezTo>
                        <a:pt x="21081" y="5948"/>
                        <a:pt x="21040" y="5981"/>
                        <a:pt x="21010" y="6010"/>
                      </a:cubicBezTo>
                      <a:cubicBezTo>
                        <a:pt x="20842" y="6175"/>
                        <a:pt x="20830" y="6305"/>
                        <a:pt x="20810" y="6501"/>
                      </a:cubicBezTo>
                      <a:cubicBezTo>
                        <a:pt x="20800" y="6606"/>
                        <a:pt x="20789" y="6724"/>
                        <a:pt x="20751" y="6864"/>
                      </a:cubicBezTo>
                      <a:cubicBezTo>
                        <a:pt x="20708" y="7027"/>
                        <a:pt x="20649" y="7144"/>
                        <a:pt x="20597" y="7247"/>
                      </a:cubicBezTo>
                      <a:cubicBezTo>
                        <a:pt x="20518" y="7405"/>
                        <a:pt x="20455" y="7529"/>
                        <a:pt x="20470" y="7778"/>
                      </a:cubicBezTo>
                      <a:cubicBezTo>
                        <a:pt x="20472" y="7816"/>
                        <a:pt x="20476" y="7858"/>
                        <a:pt x="20479" y="7901"/>
                      </a:cubicBezTo>
                      <a:cubicBezTo>
                        <a:pt x="20505" y="8204"/>
                        <a:pt x="20536" y="8581"/>
                        <a:pt x="20316" y="8814"/>
                      </a:cubicBezTo>
                      <a:lnTo>
                        <a:pt x="20279" y="8854"/>
                      </a:lnTo>
                      <a:cubicBezTo>
                        <a:pt x="20172" y="8970"/>
                        <a:pt x="20108" y="9039"/>
                        <a:pt x="19942" y="9039"/>
                      </a:cubicBezTo>
                      <a:cubicBezTo>
                        <a:pt x="19930" y="9039"/>
                        <a:pt x="19917" y="9039"/>
                        <a:pt x="19903" y="9038"/>
                      </a:cubicBezTo>
                      <a:cubicBezTo>
                        <a:pt x="19829" y="9034"/>
                        <a:pt x="19758" y="9005"/>
                        <a:pt x="19689" y="8977"/>
                      </a:cubicBezTo>
                      <a:cubicBezTo>
                        <a:pt x="19625" y="8950"/>
                        <a:pt x="19565" y="8925"/>
                        <a:pt x="19512" y="8925"/>
                      </a:cubicBezTo>
                      <a:cubicBezTo>
                        <a:pt x="19466" y="8925"/>
                        <a:pt x="19429" y="8945"/>
                        <a:pt x="19394" y="8990"/>
                      </a:cubicBezTo>
                      <a:cubicBezTo>
                        <a:pt x="19334" y="9067"/>
                        <a:pt x="19331" y="9179"/>
                        <a:pt x="19329" y="9307"/>
                      </a:cubicBezTo>
                      <a:cubicBezTo>
                        <a:pt x="19325" y="9466"/>
                        <a:pt x="19321" y="9645"/>
                        <a:pt x="19201" y="9791"/>
                      </a:cubicBezTo>
                      <a:cubicBezTo>
                        <a:pt x="19111" y="9899"/>
                        <a:pt x="18995" y="9951"/>
                        <a:pt x="18883" y="10002"/>
                      </a:cubicBezTo>
                      <a:cubicBezTo>
                        <a:pt x="18788" y="10046"/>
                        <a:pt x="18698" y="10087"/>
                        <a:pt x="18630" y="10158"/>
                      </a:cubicBezTo>
                      <a:cubicBezTo>
                        <a:pt x="18490" y="10306"/>
                        <a:pt x="18421" y="10459"/>
                        <a:pt x="18421" y="10629"/>
                      </a:cubicBezTo>
                      <a:cubicBezTo>
                        <a:pt x="18421" y="10988"/>
                        <a:pt x="18730" y="11360"/>
                        <a:pt x="19001" y="11645"/>
                      </a:cubicBezTo>
                      <a:cubicBezTo>
                        <a:pt x="19249" y="11907"/>
                        <a:pt x="19477" y="12200"/>
                        <a:pt x="19465" y="12568"/>
                      </a:cubicBezTo>
                      <a:cubicBezTo>
                        <a:pt x="19456" y="12865"/>
                        <a:pt x="19290" y="12932"/>
                        <a:pt x="19180" y="12977"/>
                      </a:cubicBezTo>
                      <a:cubicBezTo>
                        <a:pt x="19082" y="13016"/>
                        <a:pt x="19047" y="13037"/>
                        <a:pt x="19036" y="13113"/>
                      </a:cubicBezTo>
                      <a:cubicBezTo>
                        <a:pt x="19029" y="13165"/>
                        <a:pt x="19042" y="13183"/>
                        <a:pt x="19122" y="13240"/>
                      </a:cubicBezTo>
                      <a:cubicBezTo>
                        <a:pt x="19151" y="13260"/>
                        <a:pt x="19183" y="13282"/>
                        <a:pt x="19212" y="13312"/>
                      </a:cubicBezTo>
                      <a:lnTo>
                        <a:pt x="19275" y="13374"/>
                      </a:lnTo>
                      <a:cubicBezTo>
                        <a:pt x="19403" y="13501"/>
                        <a:pt x="19579" y="13675"/>
                        <a:pt x="19641" y="13842"/>
                      </a:cubicBezTo>
                      <a:cubicBezTo>
                        <a:pt x="19789" y="14241"/>
                        <a:pt x="19505" y="14418"/>
                        <a:pt x="19277" y="14561"/>
                      </a:cubicBezTo>
                      <a:cubicBezTo>
                        <a:pt x="19101" y="14670"/>
                        <a:pt x="18935" y="14774"/>
                        <a:pt x="18904" y="14955"/>
                      </a:cubicBezTo>
                      <a:cubicBezTo>
                        <a:pt x="18964" y="14994"/>
                        <a:pt x="19027" y="15028"/>
                        <a:pt x="19089" y="15062"/>
                      </a:cubicBezTo>
                      <a:cubicBezTo>
                        <a:pt x="19290" y="15173"/>
                        <a:pt x="19480" y="15277"/>
                        <a:pt x="19524" y="15485"/>
                      </a:cubicBezTo>
                      <a:cubicBezTo>
                        <a:pt x="19554" y="15627"/>
                        <a:pt x="19508" y="15791"/>
                        <a:pt x="19384" y="15987"/>
                      </a:cubicBezTo>
                      <a:cubicBezTo>
                        <a:pt x="19278" y="16156"/>
                        <a:pt x="19236" y="16305"/>
                        <a:pt x="19262" y="16427"/>
                      </a:cubicBezTo>
                      <a:cubicBezTo>
                        <a:pt x="19286" y="16541"/>
                        <a:pt x="19368" y="16638"/>
                        <a:pt x="19509" y="16717"/>
                      </a:cubicBezTo>
                      <a:cubicBezTo>
                        <a:pt x="19707" y="16828"/>
                        <a:pt x="19933" y="16955"/>
                        <a:pt x="20143" y="16955"/>
                      </a:cubicBezTo>
                      <a:cubicBezTo>
                        <a:pt x="20255" y="16955"/>
                        <a:pt x="20350" y="16918"/>
                        <a:pt x="20433" y="16843"/>
                      </a:cubicBezTo>
                      <a:lnTo>
                        <a:pt x="20531" y="16993"/>
                      </a:lnTo>
                      <a:cubicBezTo>
                        <a:pt x="20551" y="16975"/>
                        <a:pt x="20556" y="16950"/>
                        <a:pt x="20557" y="16942"/>
                      </a:cubicBezTo>
                      <a:cubicBezTo>
                        <a:pt x="20556" y="16966"/>
                        <a:pt x="20571" y="17060"/>
                        <a:pt x="20582" y="17122"/>
                      </a:cubicBezTo>
                      <a:cubicBezTo>
                        <a:pt x="20611" y="17296"/>
                        <a:pt x="20622" y="17379"/>
                        <a:pt x="20607" y="17434"/>
                      </a:cubicBezTo>
                      <a:cubicBezTo>
                        <a:pt x="20555" y="17624"/>
                        <a:pt x="20345" y="17841"/>
                        <a:pt x="20117" y="18067"/>
                      </a:cubicBezTo>
                      <a:cubicBezTo>
                        <a:pt x="20085" y="18099"/>
                        <a:pt x="20056" y="18127"/>
                        <a:pt x="20032" y="18151"/>
                      </a:cubicBezTo>
                      <a:cubicBezTo>
                        <a:pt x="19888" y="18301"/>
                        <a:pt x="19727" y="18428"/>
                        <a:pt x="19572" y="18551"/>
                      </a:cubicBezTo>
                      <a:cubicBezTo>
                        <a:pt x="19465" y="18636"/>
                        <a:pt x="19353" y="18725"/>
                        <a:pt x="19250" y="18818"/>
                      </a:cubicBezTo>
                      <a:cubicBezTo>
                        <a:pt x="19137" y="18923"/>
                        <a:pt x="19027" y="19047"/>
                        <a:pt x="18921" y="19168"/>
                      </a:cubicBezTo>
                      <a:cubicBezTo>
                        <a:pt x="18729" y="19386"/>
                        <a:pt x="18531" y="19611"/>
                        <a:pt x="18284" y="19751"/>
                      </a:cubicBezTo>
                      <a:cubicBezTo>
                        <a:pt x="18113" y="19847"/>
                        <a:pt x="17945" y="19894"/>
                        <a:pt x="17769" y="19894"/>
                      </a:cubicBezTo>
                      <a:cubicBezTo>
                        <a:pt x="17391" y="19894"/>
                        <a:pt x="17051" y="19669"/>
                        <a:pt x="16722" y="19452"/>
                      </a:cubicBezTo>
                      <a:cubicBezTo>
                        <a:pt x="16458" y="19278"/>
                        <a:pt x="16186" y="19098"/>
                        <a:pt x="15898" y="19036"/>
                      </a:cubicBezTo>
                      <a:cubicBezTo>
                        <a:pt x="15852" y="19027"/>
                        <a:pt x="15803" y="19022"/>
                        <a:pt x="15744" y="19022"/>
                      </a:cubicBezTo>
                      <a:cubicBezTo>
                        <a:pt x="15691" y="19022"/>
                        <a:pt x="15637" y="19026"/>
                        <a:pt x="15583" y="19030"/>
                      </a:cubicBezTo>
                      <a:cubicBezTo>
                        <a:pt x="15527" y="19033"/>
                        <a:pt x="15470" y="19037"/>
                        <a:pt x="15414" y="19037"/>
                      </a:cubicBezTo>
                      <a:cubicBezTo>
                        <a:pt x="15321" y="19037"/>
                        <a:pt x="15245" y="19027"/>
                        <a:pt x="15174" y="19004"/>
                      </a:cubicBezTo>
                      <a:cubicBezTo>
                        <a:pt x="15086" y="18977"/>
                        <a:pt x="14995" y="18936"/>
                        <a:pt x="14899" y="18893"/>
                      </a:cubicBezTo>
                      <a:cubicBezTo>
                        <a:pt x="14725" y="18815"/>
                        <a:pt x="14545" y="18734"/>
                        <a:pt x="14387" y="18734"/>
                      </a:cubicBezTo>
                      <a:cubicBezTo>
                        <a:pt x="14364" y="18734"/>
                        <a:pt x="14342" y="18736"/>
                        <a:pt x="14320" y="18740"/>
                      </a:cubicBezTo>
                      <a:cubicBezTo>
                        <a:pt x="14118" y="18773"/>
                        <a:pt x="13797" y="18949"/>
                        <a:pt x="13597" y="19099"/>
                      </a:cubicBezTo>
                      <a:cubicBezTo>
                        <a:pt x="12900" y="19618"/>
                        <a:pt x="12516" y="19962"/>
                        <a:pt x="12715" y="20980"/>
                      </a:cubicBezTo>
                      <a:lnTo>
                        <a:pt x="12720" y="21005"/>
                      </a:lnTo>
                      <a:cubicBezTo>
                        <a:pt x="12775" y="21292"/>
                        <a:pt x="12799" y="21351"/>
                        <a:pt x="12805" y="21362"/>
                      </a:cubicBezTo>
                      <a:lnTo>
                        <a:pt x="12693" y="21494"/>
                      </a:lnTo>
                      <a:cubicBezTo>
                        <a:pt x="12676" y="21480"/>
                        <a:pt x="12658" y="21465"/>
                        <a:pt x="12633" y="21451"/>
                      </a:cubicBezTo>
                      <a:cubicBezTo>
                        <a:pt x="12584" y="21420"/>
                        <a:pt x="12536" y="21406"/>
                        <a:pt x="12485" y="21406"/>
                      </a:cubicBezTo>
                      <a:cubicBezTo>
                        <a:pt x="12397" y="21406"/>
                        <a:pt x="12305" y="21448"/>
                        <a:pt x="12208" y="21492"/>
                      </a:cubicBezTo>
                      <a:cubicBezTo>
                        <a:pt x="12146" y="21520"/>
                        <a:pt x="12081" y="21550"/>
                        <a:pt x="12014" y="21569"/>
                      </a:cubicBezTo>
                      <a:cubicBezTo>
                        <a:pt x="11944" y="21590"/>
                        <a:pt x="11870" y="21600"/>
                        <a:pt x="11794" y="21600"/>
                      </a:cubicBezTo>
                      <a:close/>
                    </a:path>
                  </a:pathLst>
                </a:custGeom>
                <a:solidFill>
                  <a:srgbClr val="C9D0D8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</p:grpSp>
          <p:sp>
            <p:nvSpPr>
              <p:cNvPr id="264" name="Shape 81">
                <a:extLst>
                  <a:ext uri="{FF2B5EF4-FFF2-40B4-BE49-F238E27FC236}">
                    <a16:creationId xmlns:a16="http://schemas.microsoft.com/office/drawing/2014/main" id="{82E4D4AF-DC64-304D-BE73-17B91F6D00ED}"/>
                  </a:ext>
                </a:extLst>
              </p:cNvPr>
              <p:cNvSpPr/>
              <p:nvPr/>
            </p:nvSpPr>
            <p:spPr>
              <a:xfrm>
                <a:off x="5685524" y="3764911"/>
                <a:ext cx="17477" cy="179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1391" y="21600"/>
                    </a:moveTo>
                    <a:cubicBezTo>
                      <a:pt x="6816" y="18578"/>
                      <a:pt x="3316" y="15811"/>
                      <a:pt x="0" y="12580"/>
                    </a:cubicBezTo>
                    <a:lnTo>
                      <a:pt x="12281" y="0"/>
                    </a:lnTo>
                    <a:cubicBezTo>
                      <a:pt x="15336" y="2678"/>
                      <a:pt x="18391" y="5101"/>
                      <a:pt x="21600" y="7360"/>
                    </a:cubicBezTo>
                    <a:lnTo>
                      <a:pt x="11391" y="21600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265" name="Group 85">
                <a:extLst>
                  <a:ext uri="{FF2B5EF4-FFF2-40B4-BE49-F238E27FC236}">
                    <a16:creationId xmlns:a16="http://schemas.microsoft.com/office/drawing/2014/main" id="{3602E1E7-A1D7-8A4D-8381-10DD51AC7E85}"/>
                  </a:ext>
                </a:extLst>
              </p:cNvPr>
              <p:cNvGrpSpPr/>
              <p:nvPr/>
            </p:nvGrpSpPr>
            <p:grpSpPr>
              <a:xfrm>
                <a:off x="6016225" y="1920613"/>
                <a:ext cx="834206" cy="392050"/>
                <a:chOff x="0" y="0"/>
                <a:chExt cx="834204" cy="392049"/>
              </a:xfrm>
            </p:grpSpPr>
            <p:sp>
              <p:nvSpPr>
                <p:cNvPr id="334" name="Shape 82">
                  <a:extLst>
                    <a:ext uri="{FF2B5EF4-FFF2-40B4-BE49-F238E27FC236}">
                      <a16:creationId xmlns:a16="http://schemas.microsoft.com/office/drawing/2014/main" id="{3DCC37F8-11C1-F740-8C19-35735460CA6D}"/>
                    </a:ext>
                  </a:extLst>
                </p:cNvPr>
                <p:cNvSpPr/>
                <p:nvPr/>
              </p:nvSpPr>
              <p:spPr>
                <a:xfrm>
                  <a:off x="0" y="190789"/>
                  <a:ext cx="180833" cy="10062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7509" h="20138" extrusionOk="0">
                      <a:moveTo>
                        <a:pt x="16919" y="712"/>
                      </a:moveTo>
                      <a:cubicBezTo>
                        <a:pt x="17096" y="927"/>
                        <a:pt x="17236" y="1197"/>
                        <a:pt x="17329" y="1532"/>
                      </a:cubicBezTo>
                      <a:cubicBezTo>
                        <a:pt x="18318" y="5052"/>
                        <a:pt x="14938" y="8531"/>
                        <a:pt x="13919" y="10165"/>
                      </a:cubicBezTo>
                      <a:cubicBezTo>
                        <a:pt x="12235" y="12866"/>
                        <a:pt x="10683" y="14057"/>
                        <a:pt x="8555" y="14277"/>
                      </a:cubicBezTo>
                      <a:cubicBezTo>
                        <a:pt x="6835" y="14454"/>
                        <a:pt x="6659" y="13739"/>
                        <a:pt x="5611" y="16238"/>
                      </a:cubicBezTo>
                      <a:cubicBezTo>
                        <a:pt x="4950" y="17813"/>
                        <a:pt x="5588" y="19935"/>
                        <a:pt x="4307" y="20134"/>
                      </a:cubicBezTo>
                      <a:cubicBezTo>
                        <a:pt x="3151" y="20315"/>
                        <a:pt x="1785" y="15151"/>
                        <a:pt x="1152" y="13698"/>
                      </a:cubicBezTo>
                      <a:cubicBezTo>
                        <a:pt x="-3282" y="3517"/>
                        <a:pt x="6315" y="2305"/>
                        <a:pt x="9053" y="1784"/>
                      </a:cubicBezTo>
                      <a:cubicBezTo>
                        <a:pt x="10409" y="1525"/>
                        <a:pt x="15275" y="-1285"/>
                        <a:pt x="16919" y="712"/>
                      </a:cubicBezTo>
                      <a:close/>
                    </a:path>
                  </a:pathLst>
                </a:custGeom>
                <a:solidFill>
                  <a:srgbClr val="C0CAD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35" name="Shape 83">
                  <a:extLst>
                    <a:ext uri="{FF2B5EF4-FFF2-40B4-BE49-F238E27FC236}">
                      <a16:creationId xmlns:a16="http://schemas.microsoft.com/office/drawing/2014/main" id="{87CCE661-E292-4A46-A142-E0DD9445A36D}"/>
                    </a:ext>
                  </a:extLst>
                </p:cNvPr>
                <p:cNvSpPr/>
                <p:nvPr/>
              </p:nvSpPr>
              <p:spPr>
                <a:xfrm>
                  <a:off x="25438" y="114473"/>
                  <a:ext cx="112189" cy="807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0876" extrusionOk="0">
                      <a:moveTo>
                        <a:pt x="21189" y="10929"/>
                      </a:moveTo>
                      <a:cubicBezTo>
                        <a:pt x="17494" y="14552"/>
                        <a:pt x="14390" y="15058"/>
                        <a:pt x="11781" y="20876"/>
                      </a:cubicBezTo>
                      <a:cubicBezTo>
                        <a:pt x="10790" y="13091"/>
                        <a:pt x="5419" y="8840"/>
                        <a:pt x="0" y="8066"/>
                      </a:cubicBezTo>
                      <a:cubicBezTo>
                        <a:pt x="2765" y="6395"/>
                        <a:pt x="7906" y="3838"/>
                        <a:pt x="9831" y="61"/>
                      </a:cubicBezTo>
                      <a:cubicBezTo>
                        <a:pt x="13940" y="-724"/>
                        <a:pt x="18778" y="6300"/>
                        <a:pt x="21600" y="8736"/>
                      </a:cubicBezTo>
                    </a:path>
                  </a:pathLst>
                </a:custGeom>
                <a:solidFill>
                  <a:srgbClr val="C0CAD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36" name="Shape 84">
                  <a:extLst>
                    <a:ext uri="{FF2B5EF4-FFF2-40B4-BE49-F238E27FC236}">
                      <a16:creationId xmlns:a16="http://schemas.microsoft.com/office/drawing/2014/main" id="{7BB9A0E6-8D18-E04B-8E5A-F446BACC4E18}"/>
                    </a:ext>
                  </a:extLst>
                </p:cNvPr>
                <p:cNvSpPr/>
                <p:nvPr/>
              </p:nvSpPr>
              <p:spPr>
                <a:xfrm>
                  <a:off x="190790" y="0"/>
                  <a:ext cx="643415" cy="3920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213" h="21600" extrusionOk="0">
                      <a:moveTo>
                        <a:pt x="15432" y="21600"/>
                      </a:moveTo>
                      <a:cubicBezTo>
                        <a:pt x="15025" y="21600"/>
                        <a:pt x="14520" y="21005"/>
                        <a:pt x="13949" y="20286"/>
                      </a:cubicBezTo>
                      <a:cubicBezTo>
                        <a:pt x="13823" y="20128"/>
                        <a:pt x="13712" y="19988"/>
                        <a:pt x="13628" y="19896"/>
                      </a:cubicBezTo>
                      <a:cubicBezTo>
                        <a:pt x="13326" y="19564"/>
                        <a:pt x="13030" y="19211"/>
                        <a:pt x="12733" y="18856"/>
                      </a:cubicBezTo>
                      <a:cubicBezTo>
                        <a:pt x="12153" y="18165"/>
                        <a:pt x="11553" y="17449"/>
                        <a:pt x="10918" y="16919"/>
                      </a:cubicBezTo>
                      <a:cubicBezTo>
                        <a:pt x="10287" y="16392"/>
                        <a:pt x="9623" y="16136"/>
                        <a:pt x="8888" y="16136"/>
                      </a:cubicBezTo>
                      <a:cubicBezTo>
                        <a:pt x="7655" y="16136"/>
                        <a:pt x="6385" y="16892"/>
                        <a:pt x="5307" y="17632"/>
                      </a:cubicBezTo>
                      <a:lnTo>
                        <a:pt x="5193" y="17710"/>
                      </a:lnTo>
                      <a:lnTo>
                        <a:pt x="4619" y="17102"/>
                      </a:lnTo>
                      <a:cubicBezTo>
                        <a:pt x="4183" y="16633"/>
                        <a:pt x="4512" y="15626"/>
                        <a:pt x="4831" y="14651"/>
                      </a:cubicBezTo>
                      <a:cubicBezTo>
                        <a:pt x="4980" y="14198"/>
                        <a:pt x="5288" y="13254"/>
                        <a:pt x="5214" y="13042"/>
                      </a:cubicBezTo>
                      <a:cubicBezTo>
                        <a:pt x="5210" y="13029"/>
                        <a:pt x="5164" y="12978"/>
                        <a:pt x="5028" y="12973"/>
                      </a:cubicBezTo>
                      <a:lnTo>
                        <a:pt x="5027" y="12973"/>
                      </a:lnTo>
                      <a:cubicBezTo>
                        <a:pt x="4831" y="12973"/>
                        <a:pt x="4659" y="13162"/>
                        <a:pt x="4460" y="13381"/>
                      </a:cubicBezTo>
                      <a:cubicBezTo>
                        <a:pt x="4217" y="13648"/>
                        <a:pt x="3942" y="13950"/>
                        <a:pt x="3580" y="13950"/>
                      </a:cubicBezTo>
                      <a:cubicBezTo>
                        <a:pt x="3517" y="13950"/>
                        <a:pt x="3452" y="13941"/>
                        <a:pt x="3383" y="13920"/>
                      </a:cubicBezTo>
                      <a:cubicBezTo>
                        <a:pt x="3035" y="13812"/>
                        <a:pt x="2706" y="13493"/>
                        <a:pt x="2387" y="13184"/>
                      </a:cubicBezTo>
                      <a:cubicBezTo>
                        <a:pt x="2205" y="13007"/>
                        <a:pt x="2032" y="12840"/>
                        <a:pt x="1869" y="12725"/>
                      </a:cubicBezTo>
                      <a:cubicBezTo>
                        <a:pt x="1810" y="12684"/>
                        <a:pt x="1742" y="12642"/>
                        <a:pt x="1669" y="12596"/>
                      </a:cubicBezTo>
                      <a:cubicBezTo>
                        <a:pt x="1339" y="12390"/>
                        <a:pt x="929" y="12134"/>
                        <a:pt x="729" y="11665"/>
                      </a:cubicBezTo>
                      <a:cubicBezTo>
                        <a:pt x="546" y="11239"/>
                        <a:pt x="541" y="10725"/>
                        <a:pt x="535" y="10229"/>
                      </a:cubicBezTo>
                      <a:cubicBezTo>
                        <a:pt x="530" y="9792"/>
                        <a:pt x="525" y="9379"/>
                        <a:pt x="404" y="9063"/>
                      </a:cubicBezTo>
                      <a:lnTo>
                        <a:pt x="360" y="8951"/>
                      </a:lnTo>
                      <a:cubicBezTo>
                        <a:pt x="207" y="8567"/>
                        <a:pt x="-2" y="8040"/>
                        <a:pt x="97" y="7532"/>
                      </a:cubicBezTo>
                      <a:cubicBezTo>
                        <a:pt x="132" y="7351"/>
                        <a:pt x="200" y="7201"/>
                        <a:pt x="299" y="7083"/>
                      </a:cubicBezTo>
                      <a:cubicBezTo>
                        <a:pt x="272" y="6969"/>
                        <a:pt x="232" y="6850"/>
                        <a:pt x="191" y="6728"/>
                      </a:cubicBezTo>
                      <a:cubicBezTo>
                        <a:pt x="86" y="6412"/>
                        <a:pt x="-34" y="6053"/>
                        <a:pt x="9" y="5611"/>
                      </a:cubicBezTo>
                      <a:cubicBezTo>
                        <a:pt x="79" y="4905"/>
                        <a:pt x="528" y="4482"/>
                        <a:pt x="825" y="4203"/>
                      </a:cubicBezTo>
                      <a:lnTo>
                        <a:pt x="928" y="4105"/>
                      </a:lnTo>
                      <a:lnTo>
                        <a:pt x="1248" y="3784"/>
                      </a:lnTo>
                      <a:cubicBezTo>
                        <a:pt x="1956" y="3072"/>
                        <a:pt x="2688" y="2335"/>
                        <a:pt x="3420" y="1780"/>
                      </a:cubicBezTo>
                      <a:cubicBezTo>
                        <a:pt x="3898" y="1414"/>
                        <a:pt x="4414" y="1367"/>
                        <a:pt x="4810" y="1367"/>
                      </a:cubicBezTo>
                      <a:cubicBezTo>
                        <a:pt x="4979" y="1367"/>
                        <a:pt x="5149" y="1376"/>
                        <a:pt x="5318" y="1385"/>
                      </a:cubicBezTo>
                      <a:cubicBezTo>
                        <a:pt x="5480" y="1394"/>
                        <a:pt x="5642" y="1403"/>
                        <a:pt x="5802" y="1403"/>
                      </a:cubicBezTo>
                      <a:lnTo>
                        <a:pt x="5928" y="1401"/>
                      </a:lnTo>
                      <a:cubicBezTo>
                        <a:pt x="6783" y="1365"/>
                        <a:pt x="7663" y="1246"/>
                        <a:pt x="8421" y="1137"/>
                      </a:cubicBezTo>
                      <a:cubicBezTo>
                        <a:pt x="8750" y="1088"/>
                        <a:pt x="9048" y="878"/>
                        <a:pt x="9364" y="655"/>
                      </a:cubicBezTo>
                      <a:cubicBezTo>
                        <a:pt x="9593" y="493"/>
                        <a:pt x="9830" y="326"/>
                        <a:pt x="10089" y="216"/>
                      </a:cubicBezTo>
                      <a:cubicBezTo>
                        <a:pt x="10436" y="73"/>
                        <a:pt x="10837" y="0"/>
                        <a:pt x="11283" y="0"/>
                      </a:cubicBezTo>
                      <a:cubicBezTo>
                        <a:pt x="11702" y="0"/>
                        <a:pt x="12149" y="65"/>
                        <a:pt x="12574" y="188"/>
                      </a:cubicBezTo>
                      <a:cubicBezTo>
                        <a:pt x="13135" y="354"/>
                        <a:pt x="13679" y="578"/>
                        <a:pt x="14206" y="795"/>
                      </a:cubicBezTo>
                      <a:cubicBezTo>
                        <a:pt x="15235" y="1217"/>
                        <a:pt x="16207" y="1617"/>
                        <a:pt x="17260" y="1617"/>
                      </a:cubicBezTo>
                      <a:cubicBezTo>
                        <a:pt x="17359" y="1617"/>
                        <a:pt x="17459" y="1613"/>
                        <a:pt x="17559" y="1605"/>
                      </a:cubicBezTo>
                      <a:cubicBezTo>
                        <a:pt x="18513" y="1537"/>
                        <a:pt x="19479" y="1507"/>
                        <a:pt x="20413" y="1477"/>
                      </a:cubicBezTo>
                      <a:lnTo>
                        <a:pt x="20981" y="1459"/>
                      </a:lnTo>
                      <a:lnTo>
                        <a:pt x="21043" y="1708"/>
                      </a:lnTo>
                      <a:cubicBezTo>
                        <a:pt x="21566" y="3789"/>
                        <a:pt x="20773" y="4939"/>
                        <a:pt x="20074" y="5954"/>
                      </a:cubicBezTo>
                      <a:cubicBezTo>
                        <a:pt x="19619" y="6614"/>
                        <a:pt x="19149" y="7296"/>
                        <a:pt x="18989" y="8229"/>
                      </a:cubicBezTo>
                      <a:cubicBezTo>
                        <a:pt x="18320" y="12119"/>
                        <a:pt x="19554" y="14884"/>
                        <a:pt x="20860" y="17812"/>
                      </a:cubicBezTo>
                      <a:cubicBezTo>
                        <a:pt x="20920" y="17942"/>
                        <a:pt x="20944" y="18106"/>
                        <a:pt x="20922" y="18268"/>
                      </a:cubicBezTo>
                      <a:cubicBezTo>
                        <a:pt x="20875" y="18631"/>
                        <a:pt x="20635" y="18842"/>
                        <a:pt x="20302" y="19134"/>
                      </a:cubicBezTo>
                      <a:cubicBezTo>
                        <a:pt x="19698" y="19664"/>
                        <a:pt x="19416" y="20012"/>
                        <a:pt x="19548" y="20440"/>
                      </a:cubicBezTo>
                      <a:lnTo>
                        <a:pt x="19780" y="21197"/>
                      </a:lnTo>
                      <a:lnTo>
                        <a:pt x="19283" y="21008"/>
                      </a:lnTo>
                      <a:cubicBezTo>
                        <a:pt x="18864" y="20849"/>
                        <a:pt x="17696" y="20437"/>
                        <a:pt x="17319" y="20437"/>
                      </a:cubicBezTo>
                      <a:cubicBezTo>
                        <a:pt x="17138" y="20437"/>
                        <a:pt x="16835" y="20696"/>
                        <a:pt x="16541" y="20947"/>
                      </a:cubicBezTo>
                      <a:cubicBezTo>
                        <a:pt x="16165" y="21268"/>
                        <a:pt x="15777" y="21600"/>
                        <a:pt x="15432" y="21600"/>
                      </a:cubicBezTo>
                      <a:close/>
                    </a:path>
                  </a:pathLst>
                </a:custGeom>
                <a:solidFill>
                  <a:srgbClr val="C0CADA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</p:grpSp>
          <p:sp>
            <p:nvSpPr>
              <p:cNvPr id="266" name="Shape 86">
                <a:extLst>
                  <a:ext uri="{FF2B5EF4-FFF2-40B4-BE49-F238E27FC236}">
                    <a16:creationId xmlns:a16="http://schemas.microsoft.com/office/drawing/2014/main" id="{F5B6869F-31DD-F440-943F-6495F7034BDC}"/>
                  </a:ext>
                </a:extLst>
              </p:cNvPr>
              <p:cNvSpPr/>
              <p:nvPr/>
            </p:nvSpPr>
            <p:spPr>
              <a:xfrm>
                <a:off x="5914472" y="2200438"/>
                <a:ext cx="1030963" cy="44544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8" h="21600" extrusionOk="0">
                    <a:moveTo>
                      <a:pt x="14277" y="17718"/>
                    </a:moveTo>
                    <a:cubicBezTo>
                      <a:pt x="13688" y="17542"/>
                      <a:pt x="12568" y="17226"/>
                      <a:pt x="12334" y="17226"/>
                    </a:cubicBezTo>
                    <a:cubicBezTo>
                      <a:pt x="12009" y="17226"/>
                      <a:pt x="11683" y="15748"/>
                      <a:pt x="11509" y="14813"/>
                    </a:cubicBezTo>
                    <a:lnTo>
                      <a:pt x="10555" y="16101"/>
                    </a:lnTo>
                    <a:lnTo>
                      <a:pt x="7407" y="15788"/>
                    </a:lnTo>
                    <a:cubicBezTo>
                      <a:pt x="7365" y="15772"/>
                      <a:pt x="5711" y="14943"/>
                      <a:pt x="4562" y="14943"/>
                    </a:cubicBezTo>
                    <a:cubicBezTo>
                      <a:pt x="4312" y="14943"/>
                      <a:pt x="4103" y="14982"/>
                      <a:pt x="3942" y="15060"/>
                    </a:cubicBezTo>
                    <a:cubicBezTo>
                      <a:pt x="2802" y="15612"/>
                      <a:pt x="500" y="17381"/>
                      <a:pt x="319" y="17843"/>
                    </a:cubicBezTo>
                    <a:cubicBezTo>
                      <a:pt x="324" y="17829"/>
                      <a:pt x="339" y="17776"/>
                      <a:pt x="339" y="17696"/>
                    </a:cubicBezTo>
                    <a:lnTo>
                      <a:pt x="43" y="17795"/>
                    </a:lnTo>
                    <a:cubicBezTo>
                      <a:pt x="-42" y="17128"/>
                      <a:pt x="23" y="11766"/>
                      <a:pt x="37" y="10698"/>
                    </a:cubicBezTo>
                    <a:lnTo>
                      <a:pt x="40" y="10494"/>
                    </a:lnTo>
                    <a:lnTo>
                      <a:pt x="868" y="9482"/>
                    </a:lnTo>
                    <a:cubicBezTo>
                      <a:pt x="836" y="8844"/>
                      <a:pt x="844" y="7744"/>
                      <a:pt x="845" y="7732"/>
                    </a:cubicBezTo>
                    <a:cubicBezTo>
                      <a:pt x="930" y="6681"/>
                      <a:pt x="1197" y="5787"/>
                      <a:pt x="1447" y="5052"/>
                    </a:cubicBezTo>
                    <a:cubicBezTo>
                      <a:pt x="1720" y="4247"/>
                      <a:pt x="1861" y="4175"/>
                      <a:pt x="2183" y="4079"/>
                    </a:cubicBezTo>
                    <a:cubicBezTo>
                      <a:pt x="2248" y="4060"/>
                      <a:pt x="2321" y="4038"/>
                      <a:pt x="2408" y="4004"/>
                    </a:cubicBezTo>
                    <a:cubicBezTo>
                      <a:pt x="2443" y="3986"/>
                      <a:pt x="2657" y="3817"/>
                      <a:pt x="2863" y="3654"/>
                    </a:cubicBezTo>
                    <a:cubicBezTo>
                      <a:pt x="3659" y="3025"/>
                      <a:pt x="4062" y="2725"/>
                      <a:pt x="4198" y="2725"/>
                    </a:cubicBezTo>
                    <a:lnTo>
                      <a:pt x="4272" y="2725"/>
                    </a:lnTo>
                    <a:lnTo>
                      <a:pt x="4340" y="2873"/>
                    </a:lnTo>
                    <a:cubicBezTo>
                      <a:pt x="4364" y="2943"/>
                      <a:pt x="4375" y="3029"/>
                      <a:pt x="4373" y="3117"/>
                    </a:cubicBezTo>
                    <a:cubicBezTo>
                      <a:pt x="4432" y="3486"/>
                      <a:pt x="5025" y="4999"/>
                      <a:pt x="5741" y="6604"/>
                    </a:cubicBezTo>
                    <a:cubicBezTo>
                      <a:pt x="6342" y="7951"/>
                      <a:pt x="7054" y="9329"/>
                      <a:pt x="7778" y="9329"/>
                    </a:cubicBezTo>
                    <a:cubicBezTo>
                      <a:pt x="8340" y="9323"/>
                      <a:pt x="9301" y="8063"/>
                      <a:pt x="9518" y="6781"/>
                    </a:cubicBezTo>
                    <a:cubicBezTo>
                      <a:pt x="9691" y="5756"/>
                      <a:pt x="9243" y="3069"/>
                      <a:pt x="9056" y="2120"/>
                    </a:cubicBezTo>
                    <a:lnTo>
                      <a:pt x="8991" y="1792"/>
                    </a:lnTo>
                    <a:lnTo>
                      <a:pt x="9135" y="1652"/>
                    </a:lnTo>
                    <a:cubicBezTo>
                      <a:pt x="9990" y="816"/>
                      <a:pt x="10903" y="0"/>
                      <a:pt x="11820" y="0"/>
                    </a:cubicBezTo>
                    <a:cubicBezTo>
                      <a:pt x="12334" y="0"/>
                      <a:pt x="12799" y="249"/>
                      <a:pt x="13242" y="761"/>
                    </a:cubicBezTo>
                    <a:cubicBezTo>
                      <a:pt x="13666" y="1253"/>
                      <a:pt x="14056" y="1899"/>
                      <a:pt x="14434" y="2523"/>
                    </a:cubicBezTo>
                    <a:cubicBezTo>
                      <a:pt x="14619" y="2829"/>
                      <a:pt x="14803" y="3135"/>
                      <a:pt x="14992" y="3422"/>
                    </a:cubicBezTo>
                    <a:cubicBezTo>
                      <a:pt x="15049" y="3510"/>
                      <a:pt x="15125" y="3642"/>
                      <a:pt x="15211" y="3792"/>
                    </a:cubicBezTo>
                    <a:cubicBezTo>
                      <a:pt x="15428" y="4172"/>
                      <a:pt x="15792" y="4808"/>
                      <a:pt x="15970" y="4808"/>
                    </a:cubicBezTo>
                    <a:cubicBezTo>
                      <a:pt x="16116" y="4808"/>
                      <a:pt x="16340" y="4543"/>
                      <a:pt x="16537" y="4309"/>
                    </a:cubicBezTo>
                    <a:cubicBezTo>
                      <a:pt x="16765" y="4039"/>
                      <a:pt x="16980" y="3784"/>
                      <a:pt x="17167" y="3784"/>
                    </a:cubicBezTo>
                    <a:cubicBezTo>
                      <a:pt x="17489" y="3784"/>
                      <a:pt x="18440" y="4283"/>
                      <a:pt x="18480" y="4304"/>
                    </a:cubicBezTo>
                    <a:lnTo>
                      <a:pt x="18551" y="4342"/>
                    </a:lnTo>
                    <a:lnTo>
                      <a:pt x="18582" y="4493"/>
                    </a:lnTo>
                    <a:cubicBezTo>
                      <a:pt x="18606" y="4609"/>
                      <a:pt x="18668" y="4805"/>
                      <a:pt x="18825" y="5073"/>
                    </a:cubicBezTo>
                    <a:cubicBezTo>
                      <a:pt x="19193" y="5699"/>
                      <a:pt x="19500" y="6319"/>
                      <a:pt x="19522" y="7561"/>
                    </a:cubicBezTo>
                    <a:cubicBezTo>
                      <a:pt x="19528" y="7876"/>
                      <a:pt x="19512" y="8192"/>
                      <a:pt x="19497" y="8498"/>
                    </a:cubicBezTo>
                    <a:cubicBezTo>
                      <a:pt x="19468" y="9067"/>
                      <a:pt x="19441" y="9603"/>
                      <a:pt x="19552" y="10080"/>
                    </a:cubicBezTo>
                    <a:cubicBezTo>
                      <a:pt x="19663" y="10559"/>
                      <a:pt x="19902" y="10787"/>
                      <a:pt x="20154" y="11029"/>
                    </a:cubicBezTo>
                    <a:cubicBezTo>
                      <a:pt x="20383" y="11248"/>
                      <a:pt x="20619" y="11474"/>
                      <a:pt x="20801" y="11907"/>
                    </a:cubicBezTo>
                    <a:cubicBezTo>
                      <a:pt x="21123" y="12669"/>
                      <a:pt x="21337" y="13576"/>
                      <a:pt x="21403" y="14460"/>
                    </a:cubicBezTo>
                    <a:cubicBezTo>
                      <a:pt x="21420" y="14688"/>
                      <a:pt x="21408" y="14966"/>
                      <a:pt x="21395" y="15260"/>
                    </a:cubicBezTo>
                    <a:cubicBezTo>
                      <a:pt x="21382" y="15569"/>
                      <a:pt x="21362" y="16037"/>
                      <a:pt x="21406" y="16168"/>
                    </a:cubicBezTo>
                    <a:lnTo>
                      <a:pt x="21558" y="16621"/>
                    </a:lnTo>
                    <a:lnTo>
                      <a:pt x="21314" y="16726"/>
                    </a:lnTo>
                    <a:cubicBezTo>
                      <a:pt x="20927" y="16893"/>
                      <a:pt x="20628" y="17159"/>
                      <a:pt x="20426" y="17517"/>
                    </a:cubicBezTo>
                    <a:cubicBezTo>
                      <a:pt x="20144" y="18020"/>
                      <a:pt x="19712" y="19401"/>
                      <a:pt x="19712" y="20151"/>
                    </a:cubicBezTo>
                    <a:lnTo>
                      <a:pt x="19418" y="20262"/>
                    </a:lnTo>
                    <a:cubicBezTo>
                      <a:pt x="19431" y="20352"/>
                      <a:pt x="19455" y="20389"/>
                      <a:pt x="19456" y="20390"/>
                    </a:cubicBezTo>
                    <a:cubicBezTo>
                      <a:pt x="19342" y="20221"/>
                      <a:pt x="18507" y="19878"/>
                      <a:pt x="18372" y="19877"/>
                    </a:cubicBezTo>
                    <a:cubicBezTo>
                      <a:pt x="17861" y="19965"/>
                      <a:pt x="17200" y="20491"/>
                      <a:pt x="16990" y="21295"/>
                    </a:cubicBezTo>
                    <a:lnTo>
                      <a:pt x="16910" y="21600"/>
                    </a:lnTo>
                    <a:lnTo>
                      <a:pt x="14277" y="17718"/>
                    </a:ln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67" name="Shape 87">
                <a:extLst>
                  <a:ext uri="{FF2B5EF4-FFF2-40B4-BE49-F238E27FC236}">
                    <a16:creationId xmlns:a16="http://schemas.microsoft.com/office/drawing/2014/main" id="{B9EDBE78-0BE1-8449-96EF-3363DC29EC1D}"/>
                  </a:ext>
                </a:extLst>
              </p:cNvPr>
              <p:cNvSpPr/>
              <p:nvPr/>
            </p:nvSpPr>
            <p:spPr>
              <a:xfrm>
                <a:off x="4528068" y="2022367"/>
                <a:ext cx="61070" cy="170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3097" y="21600"/>
                    </a:moveTo>
                    <a:cubicBezTo>
                      <a:pt x="11884" y="21600"/>
                      <a:pt x="10487" y="20792"/>
                      <a:pt x="8947" y="19191"/>
                    </a:cubicBezTo>
                    <a:lnTo>
                      <a:pt x="0" y="9909"/>
                    </a:lnTo>
                    <a:lnTo>
                      <a:pt x="9024" y="1624"/>
                    </a:lnTo>
                    <a:cubicBezTo>
                      <a:pt x="10190" y="549"/>
                      <a:pt x="11372" y="0"/>
                      <a:pt x="12532" y="0"/>
                    </a:cubicBezTo>
                    <a:cubicBezTo>
                      <a:pt x="13692" y="0"/>
                      <a:pt x="14876" y="549"/>
                      <a:pt x="16049" y="1616"/>
                    </a:cubicBezTo>
                    <a:lnTo>
                      <a:pt x="21600" y="6685"/>
                    </a:lnTo>
                    <a:lnTo>
                      <a:pt x="16829" y="18030"/>
                    </a:lnTo>
                    <a:cubicBezTo>
                      <a:pt x="15832" y="20400"/>
                      <a:pt x="14575" y="21600"/>
                      <a:pt x="13097" y="21600"/>
                    </a:cubicBez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8" name="Shape 88">
                <a:extLst>
                  <a:ext uri="{FF2B5EF4-FFF2-40B4-BE49-F238E27FC236}">
                    <a16:creationId xmlns:a16="http://schemas.microsoft.com/office/drawing/2014/main" id="{202EBBB4-771D-224E-A32A-3E5A08C33DEB}"/>
                  </a:ext>
                </a:extLst>
              </p:cNvPr>
              <p:cNvSpPr/>
              <p:nvPr/>
            </p:nvSpPr>
            <p:spPr>
              <a:xfrm>
                <a:off x="6690348" y="356140"/>
                <a:ext cx="25949" cy="33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7873"/>
                    </a:moveTo>
                    <a:cubicBezTo>
                      <a:pt x="3040" y="11497"/>
                      <a:pt x="6669" y="5653"/>
                      <a:pt x="11084" y="0"/>
                    </a:cubicBezTo>
                    <a:lnTo>
                      <a:pt x="21600" y="4539"/>
                    </a:lnTo>
                    <a:lnTo>
                      <a:pt x="11012" y="21600"/>
                    </a:lnTo>
                    <a:lnTo>
                      <a:pt x="0" y="17873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69" name="Shape 89">
                <a:extLst>
                  <a:ext uri="{FF2B5EF4-FFF2-40B4-BE49-F238E27FC236}">
                    <a16:creationId xmlns:a16="http://schemas.microsoft.com/office/drawing/2014/main" id="{2D69AA75-B99C-FA49-8B4C-636676B64158}"/>
                  </a:ext>
                </a:extLst>
              </p:cNvPr>
              <p:cNvSpPr/>
              <p:nvPr/>
            </p:nvSpPr>
            <p:spPr>
              <a:xfrm>
                <a:off x="6690348" y="368859"/>
                <a:ext cx="14832" cy="12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8072"/>
                    </a:moveTo>
                    <a:cubicBezTo>
                      <a:pt x="579" y="6328"/>
                      <a:pt x="2931" y="0"/>
                      <a:pt x="2931" y="0"/>
                    </a:cubicBezTo>
                    <a:lnTo>
                      <a:pt x="21600" y="14109"/>
                    </a:lnTo>
                    <a:lnTo>
                      <a:pt x="18850" y="21600"/>
                    </a:lnTo>
                    <a:lnTo>
                      <a:pt x="0" y="8072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0" name="Shape 90">
                <a:extLst>
                  <a:ext uri="{FF2B5EF4-FFF2-40B4-BE49-F238E27FC236}">
                    <a16:creationId xmlns:a16="http://schemas.microsoft.com/office/drawing/2014/main" id="{E2946066-B95E-3F4D-92B3-2C47A33586E6}"/>
                  </a:ext>
                </a:extLst>
              </p:cNvPr>
              <p:cNvSpPr/>
              <p:nvPr/>
            </p:nvSpPr>
            <p:spPr>
              <a:xfrm>
                <a:off x="3714034" y="0"/>
                <a:ext cx="3219084" cy="22272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6" h="21600" extrusionOk="0">
                    <a:moveTo>
                      <a:pt x="2016" y="21600"/>
                    </a:moveTo>
                    <a:cubicBezTo>
                      <a:pt x="1685" y="21600"/>
                      <a:pt x="1389" y="21488"/>
                      <a:pt x="1161" y="21275"/>
                    </a:cubicBezTo>
                    <a:cubicBezTo>
                      <a:pt x="1089" y="21208"/>
                      <a:pt x="1019" y="21148"/>
                      <a:pt x="953" y="21091"/>
                    </a:cubicBezTo>
                    <a:cubicBezTo>
                      <a:pt x="602" y="20788"/>
                      <a:pt x="324" y="20548"/>
                      <a:pt x="372" y="19762"/>
                    </a:cubicBezTo>
                    <a:lnTo>
                      <a:pt x="378" y="19663"/>
                    </a:lnTo>
                    <a:lnTo>
                      <a:pt x="440" y="19704"/>
                    </a:lnTo>
                    <a:cubicBezTo>
                      <a:pt x="490" y="19736"/>
                      <a:pt x="574" y="19774"/>
                      <a:pt x="650" y="19774"/>
                    </a:cubicBezTo>
                    <a:cubicBezTo>
                      <a:pt x="683" y="19774"/>
                      <a:pt x="728" y="19766"/>
                      <a:pt x="752" y="19729"/>
                    </a:cubicBezTo>
                    <a:cubicBezTo>
                      <a:pt x="768" y="19704"/>
                      <a:pt x="776" y="19665"/>
                      <a:pt x="773" y="19612"/>
                    </a:cubicBezTo>
                    <a:cubicBezTo>
                      <a:pt x="763" y="19394"/>
                      <a:pt x="702" y="19376"/>
                      <a:pt x="640" y="19376"/>
                    </a:cubicBezTo>
                    <a:cubicBezTo>
                      <a:pt x="607" y="19376"/>
                      <a:pt x="571" y="19383"/>
                      <a:pt x="532" y="19391"/>
                    </a:cubicBezTo>
                    <a:cubicBezTo>
                      <a:pt x="493" y="19400"/>
                      <a:pt x="452" y="19408"/>
                      <a:pt x="414" y="19408"/>
                    </a:cubicBezTo>
                    <a:cubicBezTo>
                      <a:pt x="387" y="19408"/>
                      <a:pt x="364" y="19404"/>
                      <a:pt x="344" y="19396"/>
                    </a:cubicBezTo>
                    <a:cubicBezTo>
                      <a:pt x="129" y="19309"/>
                      <a:pt x="34" y="19025"/>
                      <a:pt x="60" y="18552"/>
                    </a:cubicBezTo>
                    <a:cubicBezTo>
                      <a:pt x="69" y="18388"/>
                      <a:pt x="85" y="18233"/>
                      <a:pt x="100" y="18082"/>
                    </a:cubicBezTo>
                    <a:cubicBezTo>
                      <a:pt x="132" y="17772"/>
                      <a:pt x="162" y="17479"/>
                      <a:pt x="125" y="17164"/>
                    </a:cubicBezTo>
                    <a:cubicBezTo>
                      <a:pt x="78" y="16772"/>
                      <a:pt x="38" y="16343"/>
                      <a:pt x="56" y="15863"/>
                    </a:cubicBezTo>
                    <a:cubicBezTo>
                      <a:pt x="61" y="15736"/>
                      <a:pt x="45" y="15601"/>
                      <a:pt x="29" y="15470"/>
                    </a:cubicBezTo>
                    <a:cubicBezTo>
                      <a:pt x="-5" y="15187"/>
                      <a:pt x="-40" y="14895"/>
                      <a:pt x="123" y="14647"/>
                    </a:cubicBezTo>
                    <a:cubicBezTo>
                      <a:pt x="248" y="14457"/>
                      <a:pt x="488" y="14271"/>
                      <a:pt x="659" y="14179"/>
                    </a:cubicBezTo>
                    <a:cubicBezTo>
                      <a:pt x="688" y="14163"/>
                      <a:pt x="721" y="14155"/>
                      <a:pt x="762" y="14155"/>
                    </a:cubicBezTo>
                    <a:cubicBezTo>
                      <a:pt x="793" y="14155"/>
                      <a:pt x="824" y="14159"/>
                      <a:pt x="856" y="14164"/>
                    </a:cubicBezTo>
                    <a:cubicBezTo>
                      <a:pt x="886" y="14168"/>
                      <a:pt x="915" y="14172"/>
                      <a:pt x="943" y="14172"/>
                    </a:cubicBezTo>
                    <a:cubicBezTo>
                      <a:pt x="989" y="14172"/>
                      <a:pt x="1020" y="14160"/>
                      <a:pt x="1043" y="14135"/>
                    </a:cubicBezTo>
                    <a:cubicBezTo>
                      <a:pt x="1074" y="14091"/>
                      <a:pt x="1150" y="13791"/>
                      <a:pt x="1145" y="13730"/>
                    </a:cubicBezTo>
                    <a:cubicBezTo>
                      <a:pt x="1146" y="13744"/>
                      <a:pt x="1159" y="13769"/>
                      <a:pt x="1181" y="13771"/>
                    </a:cubicBezTo>
                    <a:lnTo>
                      <a:pt x="1186" y="13631"/>
                    </a:lnTo>
                    <a:cubicBezTo>
                      <a:pt x="1224" y="13635"/>
                      <a:pt x="1265" y="13637"/>
                      <a:pt x="1308" y="13637"/>
                    </a:cubicBezTo>
                    <a:cubicBezTo>
                      <a:pt x="1484" y="13637"/>
                      <a:pt x="1642" y="13608"/>
                      <a:pt x="1749" y="13558"/>
                    </a:cubicBezTo>
                    <a:cubicBezTo>
                      <a:pt x="1746" y="13054"/>
                      <a:pt x="1983" y="13025"/>
                      <a:pt x="2192" y="13000"/>
                    </a:cubicBezTo>
                    <a:cubicBezTo>
                      <a:pt x="2288" y="12988"/>
                      <a:pt x="2387" y="12976"/>
                      <a:pt x="2475" y="12927"/>
                    </a:cubicBezTo>
                    <a:cubicBezTo>
                      <a:pt x="2760" y="12766"/>
                      <a:pt x="2922" y="12567"/>
                      <a:pt x="2999" y="12281"/>
                    </a:cubicBezTo>
                    <a:cubicBezTo>
                      <a:pt x="3017" y="12213"/>
                      <a:pt x="3025" y="12142"/>
                      <a:pt x="3032" y="12074"/>
                    </a:cubicBezTo>
                    <a:cubicBezTo>
                      <a:pt x="3050" y="11894"/>
                      <a:pt x="3071" y="11691"/>
                      <a:pt x="3309" y="11691"/>
                    </a:cubicBezTo>
                    <a:cubicBezTo>
                      <a:pt x="3435" y="11693"/>
                      <a:pt x="3531" y="11793"/>
                      <a:pt x="3624" y="11889"/>
                    </a:cubicBezTo>
                    <a:cubicBezTo>
                      <a:pt x="3711" y="11980"/>
                      <a:pt x="3794" y="12066"/>
                      <a:pt x="3888" y="12066"/>
                    </a:cubicBezTo>
                    <a:cubicBezTo>
                      <a:pt x="4178" y="12051"/>
                      <a:pt x="4374" y="11637"/>
                      <a:pt x="4533" y="11304"/>
                    </a:cubicBezTo>
                    <a:lnTo>
                      <a:pt x="4574" y="11216"/>
                    </a:lnTo>
                    <a:cubicBezTo>
                      <a:pt x="4781" y="10788"/>
                      <a:pt x="5092" y="10704"/>
                      <a:pt x="5367" y="10658"/>
                    </a:cubicBezTo>
                    <a:cubicBezTo>
                      <a:pt x="5570" y="10625"/>
                      <a:pt x="5570" y="10625"/>
                      <a:pt x="5579" y="10525"/>
                    </a:cubicBezTo>
                    <a:cubicBezTo>
                      <a:pt x="5583" y="10484"/>
                      <a:pt x="5588" y="10432"/>
                      <a:pt x="5599" y="10366"/>
                    </a:cubicBezTo>
                    <a:cubicBezTo>
                      <a:pt x="5609" y="10306"/>
                      <a:pt x="5604" y="10266"/>
                      <a:pt x="5599" y="10223"/>
                    </a:cubicBezTo>
                    <a:cubicBezTo>
                      <a:pt x="5591" y="10148"/>
                      <a:pt x="5581" y="10064"/>
                      <a:pt x="5649" y="9926"/>
                    </a:cubicBezTo>
                    <a:cubicBezTo>
                      <a:pt x="5734" y="9752"/>
                      <a:pt x="5861" y="9684"/>
                      <a:pt x="5984" y="9619"/>
                    </a:cubicBezTo>
                    <a:cubicBezTo>
                      <a:pt x="6069" y="9574"/>
                      <a:pt x="6149" y="9531"/>
                      <a:pt x="6211" y="9455"/>
                    </a:cubicBezTo>
                    <a:cubicBezTo>
                      <a:pt x="6328" y="9313"/>
                      <a:pt x="6406" y="9070"/>
                      <a:pt x="6481" y="8835"/>
                    </a:cubicBezTo>
                    <a:cubicBezTo>
                      <a:pt x="6511" y="8741"/>
                      <a:pt x="6540" y="8653"/>
                      <a:pt x="6570" y="8573"/>
                    </a:cubicBezTo>
                    <a:cubicBezTo>
                      <a:pt x="6620" y="8439"/>
                      <a:pt x="6662" y="8292"/>
                      <a:pt x="6703" y="8150"/>
                    </a:cubicBezTo>
                    <a:cubicBezTo>
                      <a:pt x="6769" y="7920"/>
                      <a:pt x="6838" y="7681"/>
                      <a:pt x="6945" y="7479"/>
                    </a:cubicBezTo>
                    <a:cubicBezTo>
                      <a:pt x="7194" y="7010"/>
                      <a:pt x="7489" y="6750"/>
                      <a:pt x="7884" y="6482"/>
                    </a:cubicBezTo>
                    <a:cubicBezTo>
                      <a:pt x="8071" y="6355"/>
                      <a:pt x="8182" y="6178"/>
                      <a:pt x="8267" y="5873"/>
                    </a:cubicBezTo>
                    <a:cubicBezTo>
                      <a:pt x="8280" y="5828"/>
                      <a:pt x="8291" y="5785"/>
                      <a:pt x="8303" y="5744"/>
                    </a:cubicBezTo>
                    <a:cubicBezTo>
                      <a:pt x="8385" y="5439"/>
                      <a:pt x="8456" y="5175"/>
                      <a:pt x="8714" y="4954"/>
                    </a:cubicBezTo>
                    <a:cubicBezTo>
                      <a:pt x="8801" y="4880"/>
                      <a:pt x="8901" y="4860"/>
                      <a:pt x="8999" y="4841"/>
                    </a:cubicBezTo>
                    <a:cubicBezTo>
                      <a:pt x="9087" y="4824"/>
                      <a:pt x="9171" y="4807"/>
                      <a:pt x="9243" y="4753"/>
                    </a:cubicBezTo>
                    <a:cubicBezTo>
                      <a:pt x="9320" y="4694"/>
                      <a:pt x="9396" y="4611"/>
                      <a:pt x="9449" y="4527"/>
                    </a:cubicBezTo>
                    <a:cubicBezTo>
                      <a:pt x="9461" y="4505"/>
                      <a:pt x="9501" y="4388"/>
                      <a:pt x="9528" y="4296"/>
                    </a:cubicBezTo>
                    <a:cubicBezTo>
                      <a:pt x="9496" y="4324"/>
                      <a:pt x="9466" y="4359"/>
                      <a:pt x="9436" y="4395"/>
                    </a:cubicBezTo>
                    <a:cubicBezTo>
                      <a:pt x="9380" y="4461"/>
                      <a:pt x="9322" y="4530"/>
                      <a:pt x="9240" y="4564"/>
                    </a:cubicBezTo>
                    <a:cubicBezTo>
                      <a:pt x="9192" y="4583"/>
                      <a:pt x="9139" y="4592"/>
                      <a:pt x="9070" y="4592"/>
                    </a:cubicBezTo>
                    <a:cubicBezTo>
                      <a:pt x="9042" y="4592"/>
                      <a:pt x="9014" y="4591"/>
                      <a:pt x="8986" y="4589"/>
                    </a:cubicBezTo>
                    <a:cubicBezTo>
                      <a:pt x="8960" y="4588"/>
                      <a:pt x="8933" y="4587"/>
                      <a:pt x="8908" y="4587"/>
                    </a:cubicBezTo>
                    <a:cubicBezTo>
                      <a:pt x="8888" y="4587"/>
                      <a:pt x="8869" y="4588"/>
                      <a:pt x="8851" y="4590"/>
                    </a:cubicBezTo>
                    <a:cubicBezTo>
                      <a:pt x="8639" y="4614"/>
                      <a:pt x="8432" y="4680"/>
                      <a:pt x="8220" y="4751"/>
                    </a:cubicBezTo>
                    <a:lnTo>
                      <a:pt x="8137" y="4779"/>
                    </a:lnTo>
                    <a:cubicBezTo>
                      <a:pt x="7884" y="4866"/>
                      <a:pt x="7598" y="4964"/>
                      <a:pt x="7327" y="4964"/>
                    </a:cubicBezTo>
                    <a:cubicBezTo>
                      <a:pt x="7293" y="4964"/>
                      <a:pt x="7260" y="4963"/>
                      <a:pt x="7227" y="4960"/>
                    </a:cubicBezTo>
                    <a:lnTo>
                      <a:pt x="7187" y="4956"/>
                    </a:lnTo>
                    <a:lnTo>
                      <a:pt x="7182" y="4899"/>
                    </a:lnTo>
                    <a:cubicBezTo>
                      <a:pt x="7172" y="4793"/>
                      <a:pt x="7182" y="4713"/>
                      <a:pt x="7216" y="4623"/>
                    </a:cubicBezTo>
                    <a:lnTo>
                      <a:pt x="7227" y="4595"/>
                    </a:lnTo>
                    <a:lnTo>
                      <a:pt x="7249" y="4588"/>
                    </a:lnTo>
                    <a:cubicBezTo>
                      <a:pt x="7445" y="4529"/>
                      <a:pt x="7823" y="4390"/>
                      <a:pt x="7989" y="4250"/>
                    </a:cubicBezTo>
                    <a:cubicBezTo>
                      <a:pt x="8059" y="4191"/>
                      <a:pt x="8118" y="4115"/>
                      <a:pt x="8180" y="4035"/>
                    </a:cubicBezTo>
                    <a:cubicBezTo>
                      <a:pt x="8248" y="3948"/>
                      <a:pt x="8318" y="3857"/>
                      <a:pt x="8408" y="3783"/>
                    </a:cubicBezTo>
                    <a:cubicBezTo>
                      <a:pt x="8518" y="3692"/>
                      <a:pt x="8603" y="3602"/>
                      <a:pt x="8685" y="3514"/>
                    </a:cubicBezTo>
                    <a:cubicBezTo>
                      <a:pt x="8870" y="3315"/>
                      <a:pt x="9031" y="3143"/>
                      <a:pt x="9361" y="3143"/>
                    </a:cubicBezTo>
                    <a:cubicBezTo>
                      <a:pt x="9386" y="3143"/>
                      <a:pt x="9411" y="3144"/>
                      <a:pt x="9438" y="3146"/>
                    </a:cubicBezTo>
                    <a:lnTo>
                      <a:pt x="9500" y="3151"/>
                    </a:lnTo>
                    <a:lnTo>
                      <a:pt x="9482" y="3237"/>
                    </a:lnTo>
                    <a:cubicBezTo>
                      <a:pt x="9453" y="3372"/>
                      <a:pt x="9464" y="3491"/>
                      <a:pt x="9516" y="3592"/>
                    </a:cubicBezTo>
                    <a:cubicBezTo>
                      <a:pt x="9602" y="3762"/>
                      <a:pt x="9799" y="3871"/>
                      <a:pt x="10019" y="3871"/>
                    </a:cubicBezTo>
                    <a:cubicBezTo>
                      <a:pt x="10201" y="3871"/>
                      <a:pt x="10362" y="3794"/>
                      <a:pt x="10449" y="3664"/>
                    </a:cubicBezTo>
                    <a:cubicBezTo>
                      <a:pt x="10491" y="3601"/>
                      <a:pt x="10516" y="3527"/>
                      <a:pt x="10522" y="3442"/>
                    </a:cubicBezTo>
                    <a:cubicBezTo>
                      <a:pt x="10500" y="3438"/>
                      <a:pt x="10473" y="3435"/>
                      <a:pt x="10443" y="3430"/>
                    </a:cubicBezTo>
                    <a:cubicBezTo>
                      <a:pt x="10181" y="3394"/>
                      <a:pt x="10050" y="3361"/>
                      <a:pt x="10009" y="3273"/>
                    </a:cubicBezTo>
                    <a:cubicBezTo>
                      <a:pt x="9959" y="3164"/>
                      <a:pt x="9967" y="3071"/>
                      <a:pt x="9982" y="3013"/>
                    </a:cubicBezTo>
                    <a:cubicBezTo>
                      <a:pt x="10045" y="2768"/>
                      <a:pt x="10360" y="2642"/>
                      <a:pt x="10529" y="2574"/>
                    </a:cubicBezTo>
                    <a:cubicBezTo>
                      <a:pt x="10551" y="2566"/>
                      <a:pt x="10570" y="2558"/>
                      <a:pt x="10583" y="2552"/>
                    </a:cubicBezTo>
                    <a:cubicBezTo>
                      <a:pt x="10690" y="2505"/>
                      <a:pt x="10794" y="2476"/>
                      <a:pt x="10894" y="2447"/>
                    </a:cubicBezTo>
                    <a:cubicBezTo>
                      <a:pt x="11117" y="2384"/>
                      <a:pt x="11310" y="2330"/>
                      <a:pt x="11487" y="2100"/>
                    </a:cubicBezTo>
                    <a:cubicBezTo>
                      <a:pt x="11598" y="1956"/>
                      <a:pt x="11831" y="1656"/>
                      <a:pt x="12053" y="1656"/>
                    </a:cubicBezTo>
                    <a:cubicBezTo>
                      <a:pt x="12100" y="1656"/>
                      <a:pt x="12145" y="1670"/>
                      <a:pt x="12187" y="1697"/>
                    </a:cubicBezTo>
                    <a:cubicBezTo>
                      <a:pt x="12251" y="1738"/>
                      <a:pt x="12290" y="1801"/>
                      <a:pt x="12324" y="1856"/>
                    </a:cubicBezTo>
                    <a:cubicBezTo>
                      <a:pt x="12368" y="1927"/>
                      <a:pt x="12400" y="1978"/>
                      <a:pt x="12475" y="1978"/>
                    </a:cubicBezTo>
                    <a:cubicBezTo>
                      <a:pt x="12525" y="1978"/>
                      <a:pt x="12565" y="1968"/>
                      <a:pt x="12603" y="1959"/>
                    </a:cubicBezTo>
                    <a:cubicBezTo>
                      <a:pt x="12635" y="1950"/>
                      <a:pt x="12666" y="1943"/>
                      <a:pt x="12698" y="1943"/>
                    </a:cubicBezTo>
                    <a:cubicBezTo>
                      <a:pt x="12763" y="1943"/>
                      <a:pt x="12823" y="1975"/>
                      <a:pt x="12893" y="2046"/>
                    </a:cubicBezTo>
                    <a:cubicBezTo>
                      <a:pt x="12975" y="2129"/>
                      <a:pt x="13008" y="2162"/>
                      <a:pt x="13045" y="2162"/>
                    </a:cubicBezTo>
                    <a:cubicBezTo>
                      <a:pt x="13074" y="2162"/>
                      <a:pt x="13112" y="2142"/>
                      <a:pt x="13181" y="2090"/>
                    </a:cubicBezTo>
                    <a:cubicBezTo>
                      <a:pt x="13204" y="2072"/>
                      <a:pt x="13238" y="2052"/>
                      <a:pt x="13278" y="2029"/>
                    </a:cubicBezTo>
                    <a:cubicBezTo>
                      <a:pt x="13347" y="1988"/>
                      <a:pt x="13491" y="1904"/>
                      <a:pt x="13508" y="1849"/>
                    </a:cubicBezTo>
                    <a:cubicBezTo>
                      <a:pt x="13515" y="1824"/>
                      <a:pt x="13510" y="1801"/>
                      <a:pt x="13499" y="1759"/>
                    </a:cubicBezTo>
                    <a:cubicBezTo>
                      <a:pt x="13484" y="1700"/>
                      <a:pt x="13458" y="1601"/>
                      <a:pt x="13532" y="1503"/>
                    </a:cubicBezTo>
                    <a:cubicBezTo>
                      <a:pt x="13573" y="1449"/>
                      <a:pt x="13639" y="1423"/>
                      <a:pt x="13740" y="1423"/>
                    </a:cubicBezTo>
                    <a:cubicBezTo>
                      <a:pt x="13786" y="1423"/>
                      <a:pt x="13835" y="1428"/>
                      <a:pt x="13880" y="1433"/>
                    </a:cubicBezTo>
                    <a:cubicBezTo>
                      <a:pt x="13916" y="1437"/>
                      <a:pt x="13951" y="1440"/>
                      <a:pt x="13979" y="1440"/>
                    </a:cubicBezTo>
                    <a:cubicBezTo>
                      <a:pt x="13988" y="1440"/>
                      <a:pt x="13997" y="1440"/>
                      <a:pt x="14004" y="1439"/>
                    </a:cubicBezTo>
                    <a:cubicBezTo>
                      <a:pt x="14268" y="1407"/>
                      <a:pt x="14325" y="1321"/>
                      <a:pt x="14326" y="1255"/>
                    </a:cubicBezTo>
                    <a:cubicBezTo>
                      <a:pt x="14326" y="1158"/>
                      <a:pt x="14164" y="1034"/>
                      <a:pt x="14094" y="981"/>
                    </a:cubicBezTo>
                    <a:cubicBezTo>
                      <a:pt x="14078" y="968"/>
                      <a:pt x="14063" y="957"/>
                      <a:pt x="14051" y="947"/>
                    </a:cubicBezTo>
                    <a:lnTo>
                      <a:pt x="14076" y="816"/>
                    </a:lnTo>
                    <a:cubicBezTo>
                      <a:pt x="14112" y="817"/>
                      <a:pt x="14148" y="818"/>
                      <a:pt x="14183" y="818"/>
                    </a:cubicBezTo>
                    <a:cubicBezTo>
                      <a:pt x="14343" y="818"/>
                      <a:pt x="14530" y="804"/>
                      <a:pt x="14705" y="699"/>
                    </a:cubicBezTo>
                    <a:cubicBezTo>
                      <a:pt x="14880" y="595"/>
                      <a:pt x="15018" y="548"/>
                      <a:pt x="15150" y="548"/>
                    </a:cubicBezTo>
                    <a:cubicBezTo>
                      <a:pt x="15227" y="548"/>
                      <a:pt x="15302" y="565"/>
                      <a:pt x="15375" y="598"/>
                    </a:cubicBezTo>
                    <a:cubicBezTo>
                      <a:pt x="15484" y="649"/>
                      <a:pt x="15571" y="672"/>
                      <a:pt x="15650" y="672"/>
                    </a:cubicBezTo>
                    <a:cubicBezTo>
                      <a:pt x="15786" y="672"/>
                      <a:pt x="15902" y="597"/>
                      <a:pt x="16014" y="438"/>
                    </a:cubicBezTo>
                    <a:cubicBezTo>
                      <a:pt x="16119" y="288"/>
                      <a:pt x="16140" y="282"/>
                      <a:pt x="16292" y="273"/>
                    </a:cubicBezTo>
                    <a:cubicBezTo>
                      <a:pt x="16430" y="266"/>
                      <a:pt x="16553" y="255"/>
                      <a:pt x="16676" y="194"/>
                    </a:cubicBezTo>
                    <a:cubicBezTo>
                      <a:pt x="16716" y="174"/>
                      <a:pt x="16749" y="145"/>
                      <a:pt x="16785" y="114"/>
                    </a:cubicBezTo>
                    <a:cubicBezTo>
                      <a:pt x="16845" y="61"/>
                      <a:pt x="16906" y="8"/>
                      <a:pt x="16995" y="1"/>
                    </a:cubicBezTo>
                    <a:cubicBezTo>
                      <a:pt x="17003" y="0"/>
                      <a:pt x="17010" y="0"/>
                      <a:pt x="17018" y="0"/>
                    </a:cubicBezTo>
                    <a:cubicBezTo>
                      <a:pt x="17119" y="0"/>
                      <a:pt x="17214" y="47"/>
                      <a:pt x="17307" y="92"/>
                    </a:cubicBezTo>
                    <a:cubicBezTo>
                      <a:pt x="17367" y="121"/>
                      <a:pt x="17424" y="149"/>
                      <a:pt x="17481" y="163"/>
                    </a:cubicBezTo>
                    <a:lnTo>
                      <a:pt x="17521" y="174"/>
                    </a:lnTo>
                    <a:lnTo>
                      <a:pt x="17521" y="332"/>
                    </a:lnTo>
                    <a:lnTo>
                      <a:pt x="17493" y="351"/>
                    </a:lnTo>
                    <a:cubicBezTo>
                      <a:pt x="17471" y="366"/>
                      <a:pt x="17448" y="378"/>
                      <a:pt x="17425" y="391"/>
                    </a:cubicBezTo>
                    <a:cubicBezTo>
                      <a:pt x="17382" y="416"/>
                      <a:pt x="17341" y="438"/>
                      <a:pt x="17310" y="474"/>
                    </a:cubicBezTo>
                    <a:cubicBezTo>
                      <a:pt x="17229" y="570"/>
                      <a:pt x="17134" y="722"/>
                      <a:pt x="17058" y="844"/>
                    </a:cubicBezTo>
                    <a:lnTo>
                      <a:pt x="17013" y="916"/>
                    </a:lnTo>
                    <a:cubicBezTo>
                      <a:pt x="16900" y="1098"/>
                      <a:pt x="16800" y="1259"/>
                      <a:pt x="16759" y="1471"/>
                    </a:cubicBezTo>
                    <a:cubicBezTo>
                      <a:pt x="16838" y="1406"/>
                      <a:pt x="16901" y="1289"/>
                      <a:pt x="16966" y="1166"/>
                    </a:cubicBezTo>
                    <a:cubicBezTo>
                      <a:pt x="17019" y="1068"/>
                      <a:pt x="17074" y="966"/>
                      <a:pt x="17140" y="888"/>
                    </a:cubicBezTo>
                    <a:cubicBezTo>
                      <a:pt x="17167" y="856"/>
                      <a:pt x="17197" y="818"/>
                      <a:pt x="17228" y="777"/>
                    </a:cubicBezTo>
                    <a:cubicBezTo>
                      <a:pt x="17342" y="629"/>
                      <a:pt x="17483" y="446"/>
                      <a:pt x="17624" y="412"/>
                    </a:cubicBezTo>
                    <a:cubicBezTo>
                      <a:pt x="17645" y="407"/>
                      <a:pt x="17664" y="405"/>
                      <a:pt x="17681" y="405"/>
                    </a:cubicBezTo>
                    <a:cubicBezTo>
                      <a:pt x="17733" y="405"/>
                      <a:pt x="17774" y="427"/>
                      <a:pt x="17803" y="470"/>
                    </a:cubicBezTo>
                    <a:cubicBezTo>
                      <a:pt x="17857" y="551"/>
                      <a:pt x="17855" y="680"/>
                      <a:pt x="17853" y="805"/>
                    </a:cubicBezTo>
                    <a:cubicBezTo>
                      <a:pt x="17850" y="949"/>
                      <a:pt x="17851" y="1045"/>
                      <a:pt x="17895" y="1076"/>
                    </a:cubicBezTo>
                    <a:cubicBezTo>
                      <a:pt x="17898" y="1078"/>
                      <a:pt x="17901" y="1079"/>
                      <a:pt x="17904" y="1079"/>
                    </a:cubicBezTo>
                    <a:cubicBezTo>
                      <a:pt x="17964" y="1079"/>
                      <a:pt x="18069" y="841"/>
                      <a:pt x="18120" y="726"/>
                    </a:cubicBezTo>
                    <a:cubicBezTo>
                      <a:pt x="18148" y="662"/>
                      <a:pt x="18170" y="611"/>
                      <a:pt x="18189" y="580"/>
                    </a:cubicBezTo>
                    <a:cubicBezTo>
                      <a:pt x="18367" y="281"/>
                      <a:pt x="18596" y="129"/>
                      <a:pt x="18870" y="129"/>
                    </a:cubicBezTo>
                    <a:cubicBezTo>
                      <a:pt x="18949" y="129"/>
                      <a:pt x="19034" y="142"/>
                      <a:pt x="19121" y="167"/>
                    </a:cubicBezTo>
                    <a:cubicBezTo>
                      <a:pt x="19303" y="218"/>
                      <a:pt x="19367" y="342"/>
                      <a:pt x="19341" y="593"/>
                    </a:cubicBezTo>
                    <a:lnTo>
                      <a:pt x="19337" y="626"/>
                    </a:lnTo>
                    <a:cubicBezTo>
                      <a:pt x="19331" y="690"/>
                      <a:pt x="19322" y="769"/>
                      <a:pt x="19311" y="852"/>
                    </a:cubicBezTo>
                    <a:cubicBezTo>
                      <a:pt x="19450" y="630"/>
                      <a:pt x="19622" y="438"/>
                      <a:pt x="19813" y="438"/>
                    </a:cubicBezTo>
                    <a:cubicBezTo>
                      <a:pt x="19895" y="438"/>
                      <a:pt x="19974" y="473"/>
                      <a:pt x="20051" y="542"/>
                    </a:cubicBezTo>
                    <a:cubicBezTo>
                      <a:pt x="20080" y="568"/>
                      <a:pt x="20099" y="596"/>
                      <a:pt x="20116" y="621"/>
                    </a:cubicBezTo>
                    <a:cubicBezTo>
                      <a:pt x="20144" y="661"/>
                      <a:pt x="20162" y="687"/>
                      <a:pt x="20218" y="702"/>
                    </a:cubicBezTo>
                    <a:cubicBezTo>
                      <a:pt x="20238" y="708"/>
                      <a:pt x="20259" y="711"/>
                      <a:pt x="20284" y="711"/>
                    </a:cubicBezTo>
                    <a:cubicBezTo>
                      <a:pt x="20312" y="711"/>
                      <a:pt x="20339" y="707"/>
                      <a:pt x="20366" y="704"/>
                    </a:cubicBezTo>
                    <a:cubicBezTo>
                      <a:pt x="20396" y="701"/>
                      <a:pt x="20426" y="697"/>
                      <a:pt x="20455" y="697"/>
                    </a:cubicBezTo>
                    <a:cubicBezTo>
                      <a:pt x="20474" y="697"/>
                      <a:pt x="20492" y="699"/>
                      <a:pt x="20510" y="702"/>
                    </a:cubicBezTo>
                    <a:cubicBezTo>
                      <a:pt x="20577" y="712"/>
                      <a:pt x="20641" y="743"/>
                      <a:pt x="20703" y="774"/>
                    </a:cubicBezTo>
                    <a:cubicBezTo>
                      <a:pt x="20758" y="800"/>
                      <a:pt x="20810" y="825"/>
                      <a:pt x="20862" y="837"/>
                    </a:cubicBezTo>
                    <a:cubicBezTo>
                      <a:pt x="20868" y="838"/>
                      <a:pt x="21492" y="1003"/>
                      <a:pt x="21519" y="1184"/>
                    </a:cubicBezTo>
                    <a:cubicBezTo>
                      <a:pt x="21526" y="1225"/>
                      <a:pt x="21513" y="1265"/>
                      <a:pt x="21485" y="1290"/>
                    </a:cubicBezTo>
                    <a:cubicBezTo>
                      <a:pt x="21399" y="1371"/>
                      <a:pt x="21301" y="1387"/>
                      <a:pt x="21206" y="1403"/>
                    </a:cubicBezTo>
                    <a:cubicBezTo>
                      <a:pt x="21157" y="1411"/>
                      <a:pt x="21111" y="1419"/>
                      <a:pt x="21066" y="1435"/>
                    </a:cubicBezTo>
                    <a:cubicBezTo>
                      <a:pt x="21007" y="1456"/>
                      <a:pt x="20948" y="1478"/>
                      <a:pt x="20890" y="1499"/>
                    </a:cubicBezTo>
                    <a:cubicBezTo>
                      <a:pt x="20722" y="1561"/>
                      <a:pt x="20549" y="1625"/>
                      <a:pt x="20371" y="1674"/>
                    </a:cubicBezTo>
                    <a:cubicBezTo>
                      <a:pt x="20700" y="1845"/>
                      <a:pt x="21032" y="1959"/>
                      <a:pt x="21380" y="2078"/>
                    </a:cubicBezTo>
                    <a:lnTo>
                      <a:pt x="21499" y="2119"/>
                    </a:lnTo>
                    <a:lnTo>
                      <a:pt x="21491" y="2257"/>
                    </a:lnTo>
                    <a:cubicBezTo>
                      <a:pt x="21515" y="2255"/>
                      <a:pt x="21531" y="2226"/>
                      <a:pt x="21532" y="2206"/>
                    </a:cubicBezTo>
                    <a:cubicBezTo>
                      <a:pt x="21531" y="2226"/>
                      <a:pt x="21540" y="2306"/>
                      <a:pt x="21545" y="2353"/>
                    </a:cubicBezTo>
                    <a:cubicBezTo>
                      <a:pt x="21557" y="2467"/>
                      <a:pt x="21560" y="2495"/>
                      <a:pt x="21550" y="2523"/>
                    </a:cubicBezTo>
                    <a:cubicBezTo>
                      <a:pt x="21507" y="2636"/>
                      <a:pt x="21471" y="2647"/>
                      <a:pt x="21417" y="2651"/>
                    </a:cubicBezTo>
                    <a:cubicBezTo>
                      <a:pt x="21403" y="2652"/>
                      <a:pt x="21385" y="2653"/>
                      <a:pt x="21363" y="2659"/>
                    </a:cubicBezTo>
                    <a:cubicBezTo>
                      <a:pt x="21340" y="2666"/>
                      <a:pt x="21315" y="2669"/>
                      <a:pt x="21289" y="2669"/>
                    </a:cubicBezTo>
                    <a:cubicBezTo>
                      <a:pt x="21175" y="2669"/>
                      <a:pt x="21047" y="2611"/>
                      <a:pt x="20939" y="2560"/>
                    </a:cubicBezTo>
                    <a:cubicBezTo>
                      <a:pt x="20901" y="2640"/>
                      <a:pt x="20788" y="2758"/>
                      <a:pt x="20507" y="3001"/>
                    </a:cubicBezTo>
                    <a:cubicBezTo>
                      <a:pt x="20470" y="3033"/>
                      <a:pt x="20443" y="3055"/>
                      <a:pt x="20435" y="3064"/>
                    </a:cubicBezTo>
                    <a:cubicBezTo>
                      <a:pt x="20286" y="3224"/>
                      <a:pt x="20168" y="3406"/>
                      <a:pt x="20085" y="3604"/>
                    </a:cubicBezTo>
                    <a:lnTo>
                      <a:pt x="20044" y="3568"/>
                    </a:lnTo>
                    <a:lnTo>
                      <a:pt x="20026" y="3620"/>
                    </a:lnTo>
                    <a:cubicBezTo>
                      <a:pt x="20006" y="3606"/>
                      <a:pt x="19826" y="3473"/>
                      <a:pt x="19812" y="3277"/>
                    </a:cubicBezTo>
                    <a:cubicBezTo>
                      <a:pt x="19807" y="3213"/>
                      <a:pt x="19818" y="3117"/>
                      <a:pt x="19900" y="3022"/>
                    </a:cubicBezTo>
                    <a:cubicBezTo>
                      <a:pt x="20118" y="2770"/>
                      <a:pt x="20192" y="2676"/>
                      <a:pt x="20162" y="2543"/>
                    </a:cubicBezTo>
                    <a:cubicBezTo>
                      <a:pt x="20128" y="2399"/>
                      <a:pt x="19953" y="2341"/>
                      <a:pt x="19824" y="2299"/>
                    </a:cubicBezTo>
                    <a:cubicBezTo>
                      <a:pt x="19793" y="2289"/>
                      <a:pt x="19764" y="2279"/>
                      <a:pt x="19740" y="2269"/>
                    </a:cubicBezTo>
                    <a:cubicBezTo>
                      <a:pt x="19515" y="2178"/>
                      <a:pt x="19332" y="2060"/>
                      <a:pt x="19120" y="1924"/>
                    </a:cubicBezTo>
                    <a:cubicBezTo>
                      <a:pt x="19053" y="1881"/>
                      <a:pt x="18991" y="1861"/>
                      <a:pt x="18926" y="1861"/>
                    </a:cubicBezTo>
                    <a:cubicBezTo>
                      <a:pt x="18847" y="1861"/>
                      <a:pt x="18771" y="1891"/>
                      <a:pt x="18683" y="1926"/>
                    </a:cubicBezTo>
                    <a:cubicBezTo>
                      <a:pt x="18653" y="1938"/>
                      <a:pt x="18622" y="1950"/>
                      <a:pt x="18590" y="1961"/>
                    </a:cubicBezTo>
                    <a:cubicBezTo>
                      <a:pt x="18488" y="1999"/>
                      <a:pt x="18369" y="2011"/>
                      <a:pt x="18253" y="2023"/>
                    </a:cubicBezTo>
                    <a:cubicBezTo>
                      <a:pt x="18084" y="2040"/>
                      <a:pt x="17908" y="2058"/>
                      <a:pt x="17784" y="2154"/>
                    </a:cubicBezTo>
                    <a:cubicBezTo>
                      <a:pt x="17509" y="2364"/>
                      <a:pt x="17447" y="2806"/>
                      <a:pt x="17424" y="3167"/>
                    </a:cubicBezTo>
                    <a:cubicBezTo>
                      <a:pt x="17394" y="3652"/>
                      <a:pt x="17302" y="3788"/>
                      <a:pt x="16983" y="3796"/>
                    </a:cubicBezTo>
                    <a:cubicBezTo>
                      <a:pt x="16968" y="4030"/>
                      <a:pt x="16876" y="4153"/>
                      <a:pt x="16717" y="4153"/>
                    </a:cubicBezTo>
                    <a:cubicBezTo>
                      <a:pt x="16591" y="4153"/>
                      <a:pt x="16437" y="4081"/>
                      <a:pt x="16273" y="4005"/>
                    </a:cubicBezTo>
                    <a:cubicBezTo>
                      <a:pt x="16114" y="3931"/>
                      <a:pt x="15950" y="3854"/>
                      <a:pt x="15823" y="3854"/>
                    </a:cubicBezTo>
                    <a:cubicBezTo>
                      <a:pt x="15758" y="3854"/>
                      <a:pt x="15709" y="3874"/>
                      <a:pt x="15673" y="3915"/>
                    </a:cubicBezTo>
                    <a:cubicBezTo>
                      <a:pt x="15597" y="4006"/>
                      <a:pt x="15503" y="4052"/>
                      <a:pt x="15380" y="4062"/>
                    </a:cubicBezTo>
                    <a:cubicBezTo>
                      <a:pt x="15358" y="4063"/>
                      <a:pt x="15335" y="4064"/>
                      <a:pt x="15311" y="4064"/>
                    </a:cubicBezTo>
                    <a:cubicBezTo>
                      <a:pt x="15107" y="4064"/>
                      <a:pt x="14829" y="3996"/>
                      <a:pt x="14669" y="3844"/>
                    </a:cubicBezTo>
                    <a:cubicBezTo>
                      <a:pt x="14579" y="3757"/>
                      <a:pt x="14493" y="3650"/>
                      <a:pt x="14411" y="3547"/>
                    </a:cubicBezTo>
                    <a:cubicBezTo>
                      <a:pt x="14291" y="3397"/>
                      <a:pt x="14167" y="3242"/>
                      <a:pt x="14032" y="3154"/>
                    </a:cubicBezTo>
                    <a:cubicBezTo>
                      <a:pt x="13923" y="3083"/>
                      <a:pt x="13806" y="3052"/>
                      <a:pt x="13651" y="3052"/>
                    </a:cubicBezTo>
                    <a:cubicBezTo>
                      <a:pt x="13616" y="3052"/>
                      <a:pt x="13582" y="3053"/>
                      <a:pt x="13547" y="3056"/>
                    </a:cubicBezTo>
                    <a:lnTo>
                      <a:pt x="13514" y="3486"/>
                    </a:lnTo>
                    <a:lnTo>
                      <a:pt x="13471" y="3486"/>
                    </a:lnTo>
                    <a:cubicBezTo>
                      <a:pt x="13385" y="3486"/>
                      <a:pt x="13294" y="3470"/>
                      <a:pt x="13207" y="3455"/>
                    </a:cubicBezTo>
                    <a:cubicBezTo>
                      <a:pt x="13120" y="3440"/>
                      <a:pt x="13029" y="3424"/>
                      <a:pt x="12944" y="3424"/>
                    </a:cubicBezTo>
                    <a:cubicBezTo>
                      <a:pt x="12889" y="3424"/>
                      <a:pt x="12839" y="3431"/>
                      <a:pt x="12794" y="3445"/>
                    </a:cubicBezTo>
                    <a:cubicBezTo>
                      <a:pt x="12911" y="3806"/>
                      <a:pt x="12932" y="4068"/>
                      <a:pt x="12857" y="4243"/>
                    </a:cubicBezTo>
                    <a:cubicBezTo>
                      <a:pt x="12792" y="4398"/>
                      <a:pt x="12658" y="4473"/>
                      <a:pt x="12450" y="4473"/>
                    </a:cubicBezTo>
                    <a:cubicBezTo>
                      <a:pt x="12223" y="4473"/>
                      <a:pt x="11946" y="4385"/>
                      <a:pt x="11703" y="4307"/>
                    </a:cubicBezTo>
                    <a:cubicBezTo>
                      <a:pt x="11601" y="4275"/>
                      <a:pt x="11505" y="4244"/>
                      <a:pt x="11427" y="4225"/>
                    </a:cubicBezTo>
                    <a:cubicBezTo>
                      <a:pt x="11414" y="4222"/>
                      <a:pt x="11403" y="4221"/>
                      <a:pt x="11392" y="4221"/>
                    </a:cubicBezTo>
                    <a:cubicBezTo>
                      <a:pt x="11264" y="4221"/>
                      <a:pt x="11227" y="4445"/>
                      <a:pt x="11189" y="4761"/>
                    </a:cubicBezTo>
                    <a:cubicBezTo>
                      <a:pt x="11169" y="4926"/>
                      <a:pt x="11152" y="5068"/>
                      <a:pt x="11107" y="5149"/>
                    </a:cubicBezTo>
                    <a:lnTo>
                      <a:pt x="11094" y="5173"/>
                    </a:lnTo>
                    <a:lnTo>
                      <a:pt x="11074" y="5176"/>
                    </a:lnTo>
                    <a:cubicBezTo>
                      <a:pt x="11058" y="5178"/>
                      <a:pt x="11043" y="5179"/>
                      <a:pt x="11028" y="5179"/>
                    </a:cubicBezTo>
                    <a:cubicBezTo>
                      <a:pt x="10928" y="5179"/>
                      <a:pt x="10835" y="5135"/>
                      <a:pt x="10746" y="5093"/>
                    </a:cubicBezTo>
                    <a:cubicBezTo>
                      <a:pt x="10659" y="5052"/>
                      <a:pt x="10578" y="5014"/>
                      <a:pt x="10492" y="5014"/>
                    </a:cubicBezTo>
                    <a:cubicBezTo>
                      <a:pt x="10472" y="5014"/>
                      <a:pt x="10452" y="5016"/>
                      <a:pt x="10431" y="5021"/>
                    </a:cubicBezTo>
                    <a:cubicBezTo>
                      <a:pt x="10230" y="5067"/>
                      <a:pt x="9918" y="5464"/>
                      <a:pt x="9905" y="5759"/>
                    </a:cubicBezTo>
                    <a:lnTo>
                      <a:pt x="9902" y="5818"/>
                    </a:lnTo>
                    <a:lnTo>
                      <a:pt x="9861" y="5824"/>
                    </a:lnTo>
                    <a:cubicBezTo>
                      <a:pt x="9796" y="5834"/>
                      <a:pt x="9723" y="5845"/>
                      <a:pt x="9659" y="5872"/>
                    </a:cubicBezTo>
                    <a:cubicBezTo>
                      <a:pt x="9673" y="5915"/>
                      <a:pt x="9693" y="5973"/>
                      <a:pt x="9711" y="6026"/>
                    </a:cubicBezTo>
                    <a:cubicBezTo>
                      <a:pt x="9858" y="6458"/>
                      <a:pt x="9862" y="6476"/>
                      <a:pt x="9827" y="6521"/>
                    </a:cubicBezTo>
                    <a:cubicBezTo>
                      <a:pt x="9771" y="6591"/>
                      <a:pt x="9713" y="6660"/>
                      <a:pt x="9655" y="6729"/>
                    </a:cubicBezTo>
                    <a:cubicBezTo>
                      <a:pt x="9537" y="6868"/>
                      <a:pt x="9414" y="7012"/>
                      <a:pt x="9314" y="7170"/>
                    </a:cubicBezTo>
                    <a:cubicBezTo>
                      <a:pt x="9286" y="7213"/>
                      <a:pt x="9252" y="7255"/>
                      <a:pt x="9216" y="7298"/>
                    </a:cubicBezTo>
                    <a:cubicBezTo>
                      <a:pt x="9148" y="7380"/>
                      <a:pt x="9072" y="7472"/>
                      <a:pt x="9057" y="7565"/>
                    </a:cubicBezTo>
                    <a:cubicBezTo>
                      <a:pt x="9047" y="7623"/>
                      <a:pt x="9060" y="7697"/>
                      <a:pt x="9073" y="7769"/>
                    </a:cubicBezTo>
                    <a:cubicBezTo>
                      <a:pt x="9083" y="7826"/>
                      <a:pt x="9093" y="7884"/>
                      <a:pt x="9095" y="7941"/>
                    </a:cubicBezTo>
                    <a:lnTo>
                      <a:pt x="9096" y="7990"/>
                    </a:lnTo>
                    <a:lnTo>
                      <a:pt x="9064" y="8008"/>
                    </a:lnTo>
                    <a:cubicBezTo>
                      <a:pt x="8994" y="8048"/>
                      <a:pt x="8919" y="8067"/>
                      <a:pt x="8827" y="8067"/>
                    </a:cubicBezTo>
                    <a:cubicBezTo>
                      <a:pt x="8767" y="8067"/>
                      <a:pt x="8707" y="8059"/>
                      <a:pt x="8648" y="8051"/>
                    </a:cubicBezTo>
                    <a:cubicBezTo>
                      <a:pt x="8590" y="8043"/>
                      <a:pt x="8536" y="8036"/>
                      <a:pt x="8481" y="8036"/>
                    </a:cubicBezTo>
                    <a:cubicBezTo>
                      <a:pt x="8422" y="8036"/>
                      <a:pt x="8373" y="8044"/>
                      <a:pt x="8328" y="8063"/>
                    </a:cubicBezTo>
                    <a:cubicBezTo>
                      <a:pt x="8324" y="8170"/>
                      <a:pt x="8329" y="8492"/>
                      <a:pt x="8333" y="8693"/>
                    </a:cubicBezTo>
                    <a:cubicBezTo>
                      <a:pt x="8336" y="8888"/>
                      <a:pt x="8337" y="9009"/>
                      <a:pt x="8336" y="9049"/>
                    </a:cubicBezTo>
                    <a:cubicBezTo>
                      <a:pt x="8323" y="9355"/>
                      <a:pt x="8176" y="9860"/>
                      <a:pt x="8033" y="10088"/>
                    </a:cubicBezTo>
                    <a:cubicBezTo>
                      <a:pt x="7995" y="10149"/>
                      <a:pt x="7938" y="10195"/>
                      <a:pt x="7884" y="10239"/>
                    </a:cubicBezTo>
                    <a:cubicBezTo>
                      <a:pt x="7815" y="10294"/>
                      <a:pt x="7745" y="10351"/>
                      <a:pt x="7726" y="10428"/>
                    </a:cubicBezTo>
                    <a:cubicBezTo>
                      <a:pt x="7713" y="10483"/>
                      <a:pt x="7712" y="10526"/>
                      <a:pt x="7725" y="10560"/>
                    </a:cubicBezTo>
                    <a:cubicBezTo>
                      <a:pt x="7755" y="10639"/>
                      <a:pt x="7857" y="10676"/>
                      <a:pt x="7948" y="10708"/>
                    </a:cubicBezTo>
                    <a:cubicBezTo>
                      <a:pt x="7987" y="10722"/>
                      <a:pt x="8024" y="10735"/>
                      <a:pt x="8055" y="10751"/>
                    </a:cubicBezTo>
                    <a:lnTo>
                      <a:pt x="8087" y="10768"/>
                    </a:lnTo>
                    <a:lnTo>
                      <a:pt x="8087" y="11340"/>
                    </a:lnTo>
                    <a:cubicBezTo>
                      <a:pt x="8087" y="11447"/>
                      <a:pt x="8017" y="11502"/>
                      <a:pt x="7879" y="11502"/>
                    </a:cubicBezTo>
                    <a:cubicBezTo>
                      <a:pt x="7740" y="11502"/>
                      <a:pt x="7551" y="11452"/>
                      <a:pt x="7449" y="11426"/>
                    </a:cubicBezTo>
                    <a:cubicBezTo>
                      <a:pt x="7418" y="11418"/>
                      <a:pt x="7395" y="11411"/>
                      <a:pt x="7384" y="11410"/>
                    </a:cubicBezTo>
                    <a:cubicBezTo>
                      <a:pt x="7345" y="11404"/>
                      <a:pt x="7308" y="11401"/>
                      <a:pt x="7274" y="11401"/>
                    </a:cubicBezTo>
                    <a:cubicBezTo>
                      <a:pt x="7016" y="11401"/>
                      <a:pt x="6871" y="11565"/>
                      <a:pt x="6680" y="11889"/>
                    </a:cubicBezTo>
                    <a:cubicBezTo>
                      <a:pt x="6635" y="11964"/>
                      <a:pt x="6595" y="12028"/>
                      <a:pt x="6559" y="12085"/>
                    </a:cubicBezTo>
                    <a:cubicBezTo>
                      <a:pt x="6368" y="12388"/>
                      <a:pt x="6317" y="12469"/>
                      <a:pt x="6404" y="12984"/>
                    </a:cubicBezTo>
                    <a:cubicBezTo>
                      <a:pt x="6430" y="13139"/>
                      <a:pt x="6428" y="13299"/>
                      <a:pt x="6425" y="13453"/>
                    </a:cubicBezTo>
                    <a:cubicBezTo>
                      <a:pt x="6424" y="13498"/>
                      <a:pt x="6424" y="13544"/>
                      <a:pt x="6424" y="13589"/>
                    </a:cubicBezTo>
                    <a:cubicBezTo>
                      <a:pt x="6423" y="13846"/>
                      <a:pt x="6429" y="13929"/>
                      <a:pt x="6487" y="14154"/>
                    </a:cubicBezTo>
                    <a:cubicBezTo>
                      <a:pt x="6497" y="14191"/>
                      <a:pt x="6506" y="14223"/>
                      <a:pt x="6515" y="14251"/>
                    </a:cubicBezTo>
                    <a:cubicBezTo>
                      <a:pt x="6549" y="14366"/>
                      <a:pt x="6574" y="14448"/>
                      <a:pt x="6544" y="14639"/>
                    </a:cubicBezTo>
                    <a:cubicBezTo>
                      <a:pt x="6538" y="14681"/>
                      <a:pt x="6530" y="14723"/>
                      <a:pt x="6523" y="14765"/>
                    </a:cubicBezTo>
                    <a:cubicBezTo>
                      <a:pt x="6479" y="15011"/>
                      <a:pt x="6438" y="15244"/>
                      <a:pt x="6563" y="15403"/>
                    </a:cubicBezTo>
                    <a:cubicBezTo>
                      <a:pt x="6611" y="15464"/>
                      <a:pt x="6672" y="15498"/>
                      <a:pt x="6736" y="15533"/>
                    </a:cubicBezTo>
                    <a:cubicBezTo>
                      <a:pt x="6837" y="15590"/>
                      <a:pt x="6952" y="15653"/>
                      <a:pt x="7017" y="15838"/>
                    </a:cubicBezTo>
                    <a:cubicBezTo>
                      <a:pt x="7073" y="15996"/>
                      <a:pt x="7085" y="16121"/>
                      <a:pt x="7052" y="16220"/>
                    </a:cubicBezTo>
                    <a:cubicBezTo>
                      <a:pt x="7003" y="16373"/>
                      <a:pt x="6870" y="16416"/>
                      <a:pt x="6742" y="16458"/>
                    </a:cubicBezTo>
                    <a:cubicBezTo>
                      <a:pt x="6609" y="16501"/>
                      <a:pt x="6522" y="16536"/>
                      <a:pt x="6519" y="16626"/>
                    </a:cubicBezTo>
                    <a:cubicBezTo>
                      <a:pt x="6523" y="16660"/>
                      <a:pt x="6599" y="16750"/>
                      <a:pt x="6635" y="16793"/>
                    </a:cubicBezTo>
                    <a:cubicBezTo>
                      <a:pt x="6673" y="16839"/>
                      <a:pt x="6706" y="16878"/>
                      <a:pt x="6723" y="16913"/>
                    </a:cubicBezTo>
                    <a:cubicBezTo>
                      <a:pt x="6916" y="17306"/>
                      <a:pt x="6799" y="17669"/>
                      <a:pt x="6685" y="18021"/>
                    </a:cubicBezTo>
                    <a:cubicBezTo>
                      <a:pt x="6647" y="18140"/>
                      <a:pt x="6607" y="18264"/>
                      <a:pt x="6580" y="18387"/>
                    </a:cubicBezTo>
                    <a:lnTo>
                      <a:pt x="6570" y="18433"/>
                    </a:lnTo>
                    <a:lnTo>
                      <a:pt x="6537" y="18436"/>
                    </a:lnTo>
                    <a:cubicBezTo>
                      <a:pt x="6231" y="18466"/>
                      <a:pt x="6125" y="18550"/>
                      <a:pt x="6098" y="18988"/>
                    </a:cubicBezTo>
                    <a:cubicBezTo>
                      <a:pt x="6098" y="18990"/>
                      <a:pt x="6099" y="19006"/>
                      <a:pt x="6099" y="19030"/>
                    </a:cubicBezTo>
                    <a:cubicBezTo>
                      <a:pt x="6101" y="19096"/>
                      <a:pt x="6103" y="19220"/>
                      <a:pt x="6104" y="19360"/>
                    </a:cubicBezTo>
                    <a:lnTo>
                      <a:pt x="6104" y="19396"/>
                    </a:lnTo>
                    <a:cubicBezTo>
                      <a:pt x="6104" y="19396"/>
                      <a:pt x="5766" y="19745"/>
                      <a:pt x="5747" y="19764"/>
                    </a:cubicBezTo>
                    <a:lnTo>
                      <a:pt x="5747" y="19819"/>
                    </a:lnTo>
                    <a:lnTo>
                      <a:pt x="5687" y="19796"/>
                    </a:lnTo>
                    <a:cubicBezTo>
                      <a:pt x="5673" y="19790"/>
                      <a:pt x="5659" y="19788"/>
                      <a:pt x="5645" y="19788"/>
                    </a:cubicBezTo>
                    <a:cubicBezTo>
                      <a:pt x="5631" y="19788"/>
                      <a:pt x="5617" y="19790"/>
                      <a:pt x="5603" y="19796"/>
                    </a:cubicBezTo>
                    <a:lnTo>
                      <a:pt x="5589" y="19801"/>
                    </a:lnTo>
                    <a:lnTo>
                      <a:pt x="5576" y="19796"/>
                    </a:lnTo>
                    <a:cubicBezTo>
                      <a:pt x="5427" y="19735"/>
                      <a:pt x="5188" y="19510"/>
                      <a:pt x="5136" y="19380"/>
                    </a:cubicBezTo>
                    <a:cubicBezTo>
                      <a:pt x="5112" y="19320"/>
                      <a:pt x="5098" y="19253"/>
                      <a:pt x="5084" y="19188"/>
                    </a:cubicBezTo>
                    <a:cubicBezTo>
                      <a:pt x="5053" y="19035"/>
                      <a:pt x="5033" y="18973"/>
                      <a:pt x="4964" y="18973"/>
                    </a:cubicBezTo>
                    <a:cubicBezTo>
                      <a:pt x="4948" y="18973"/>
                      <a:pt x="4929" y="18977"/>
                      <a:pt x="4908" y="18984"/>
                    </a:cubicBezTo>
                    <a:cubicBezTo>
                      <a:pt x="4899" y="19035"/>
                      <a:pt x="4889" y="19160"/>
                      <a:pt x="4881" y="19255"/>
                    </a:cubicBezTo>
                    <a:cubicBezTo>
                      <a:pt x="4859" y="19528"/>
                      <a:pt x="4846" y="19663"/>
                      <a:pt x="4817" y="19718"/>
                    </a:cubicBezTo>
                    <a:cubicBezTo>
                      <a:pt x="4713" y="19925"/>
                      <a:pt x="4594" y="19931"/>
                      <a:pt x="4480" y="19936"/>
                    </a:cubicBezTo>
                    <a:cubicBezTo>
                      <a:pt x="4437" y="19938"/>
                      <a:pt x="4393" y="19940"/>
                      <a:pt x="4347" y="19951"/>
                    </a:cubicBezTo>
                    <a:cubicBezTo>
                      <a:pt x="4121" y="20009"/>
                      <a:pt x="3990" y="20159"/>
                      <a:pt x="3808" y="20367"/>
                    </a:cubicBezTo>
                    <a:lnTo>
                      <a:pt x="3788" y="20390"/>
                    </a:lnTo>
                    <a:cubicBezTo>
                      <a:pt x="3709" y="20481"/>
                      <a:pt x="3635" y="20571"/>
                      <a:pt x="3562" y="20660"/>
                    </a:cubicBezTo>
                    <a:cubicBezTo>
                      <a:pt x="3258" y="21029"/>
                      <a:pt x="2971" y="21378"/>
                      <a:pt x="2524" y="21519"/>
                    </a:cubicBezTo>
                    <a:cubicBezTo>
                      <a:pt x="2353" y="21573"/>
                      <a:pt x="2182" y="21600"/>
                      <a:pt x="2016" y="21600"/>
                    </a:cubicBez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grpSp>
            <p:nvGrpSpPr>
              <p:cNvPr id="271" name="Group 95">
                <a:extLst>
                  <a:ext uri="{FF2B5EF4-FFF2-40B4-BE49-F238E27FC236}">
                    <a16:creationId xmlns:a16="http://schemas.microsoft.com/office/drawing/2014/main" id="{7F911392-8E5E-0F47-BA18-45A8D5DB8CAD}"/>
                  </a:ext>
                </a:extLst>
              </p:cNvPr>
              <p:cNvGrpSpPr/>
              <p:nvPr/>
            </p:nvGrpSpPr>
            <p:grpSpPr>
              <a:xfrm>
                <a:off x="4502629" y="330701"/>
                <a:ext cx="1694909" cy="2430869"/>
                <a:chOff x="0" y="0"/>
                <a:chExt cx="1694909" cy="2430869"/>
              </a:xfrm>
            </p:grpSpPr>
            <p:sp>
              <p:nvSpPr>
                <p:cNvPr id="330" name="Shape 91">
                  <a:extLst>
                    <a:ext uri="{FF2B5EF4-FFF2-40B4-BE49-F238E27FC236}">
                      <a16:creationId xmlns:a16="http://schemas.microsoft.com/office/drawing/2014/main" id="{96A80D13-B412-524E-BC0E-B21D9CA66B9F}"/>
                    </a:ext>
                  </a:extLst>
                </p:cNvPr>
                <p:cNvSpPr/>
                <p:nvPr/>
              </p:nvSpPr>
              <p:spPr>
                <a:xfrm>
                  <a:off x="534211" y="2391227"/>
                  <a:ext cx="63812" cy="3964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0309" h="19090" extrusionOk="0">
                      <a:moveTo>
                        <a:pt x="20220" y="12987"/>
                      </a:moveTo>
                      <a:cubicBezTo>
                        <a:pt x="19486" y="17901"/>
                        <a:pt x="14381" y="20345"/>
                        <a:pt x="8825" y="18446"/>
                      </a:cubicBezTo>
                      <a:cubicBezTo>
                        <a:pt x="3267" y="16541"/>
                        <a:pt x="-647" y="11017"/>
                        <a:pt x="88" y="6103"/>
                      </a:cubicBezTo>
                      <a:cubicBezTo>
                        <a:pt x="822" y="1186"/>
                        <a:pt x="5923" y="-1255"/>
                        <a:pt x="11483" y="644"/>
                      </a:cubicBezTo>
                      <a:cubicBezTo>
                        <a:pt x="17039" y="2543"/>
                        <a:pt x="20953" y="8071"/>
                        <a:pt x="20220" y="12987"/>
                      </a:cubicBez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31" name="Shape 92">
                  <a:extLst>
                    <a:ext uri="{FF2B5EF4-FFF2-40B4-BE49-F238E27FC236}">
                      <a16:creationId xmlns:a16="http://schemas.microsoft.com/office/drawing/2014/main" id="{5BB9B4C5-CD00-8945-B4C9-93E5073FB7C2}"/>
                    </a:ext>
                  </a:extLst>
                </p:cNvPr>
                <p:cNvSpPr/>
                <p:nvPr/>
              </p:nvSpPr>
              <p:spPr>
                <a:xfrm>
                  <a:off x="1004824" y="1895175"/>
                  <a:ext cx="121835" cy="18161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9922" h="20879" extrusionOk="0">
                      <a:moveTo>
                        <a:pt x="16768" y="3716"/>
                      </a:moveTo>
                      <a:cubicBezTo>
                        <a:pt x="12584" y="5598"/>
                        <a:pt x="15529" y="11140"/>
                        <a:pt x="13415" y="13902"/>
                      </a:cubicBezTo>
                      <a:cubicBezTo>
                        <a:pt x="12019" y="15725"/>
                        <a:pt x="4569" y="19937"/>
                        <a:pt x="1791" y="20879"/>
                      </a:cubicBezTo>
                      <a:cubicBezTo>
                        <a:pt x="1115" y="15716"/>
                        <a:pt x="-1546" y="10451"/>
                        <a:pt x="1259" y="5240"/>
                      </a:cubicBezTo>
                      <a:cubicBezTo>
                        <a:pt x="5967" y="2923"/>
                        <a:pt x="12507" y="-721"/>
                        <a:pt x="18756" y="124"/>
                      </a:cubicBezTo>
                      <a:cubicBezTo>
                        <a:pt x="19597" y="1100"/>
                        <a:pt x="20054" y="2184"/>
                        <a:pt x="19887" y="3350"/>
                      </a:cubicBezTo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32" name="Shape 93">
                  <a:extLst>
                    <a:ext uri="{FF2B5EF4-FFF2-40B4-BE49-F238E27FC236}">
                      <a16:creationId xmlns:a16="http://schemas.microsoft.com/office/drawing/2014/main" id="{CEBDBF12-0C1B-7E4D-A7F0-2D5DA65C6204}"/>
                    </a:ext>
                  </a:extLst>
                </p:cNvPr>
                <p:cNvSpPr/>
                <p:nvPr/>
              </p:nvSpPr>
              <p:spPr>
                <a:xfrm>
                  <a:off x="788597" y="2009648"/>
                  <a:ext cx="50085" cy="19116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18946" h="21294" extrusionOk="0">
                      <a:moveTo>
                        <a:pt x="5388" y="10363"/>
                      </a:moveTo>
                      <a:cubicBezTo>
                        <a:pt x="671" y="16241"/>
                        <a:pt x="-1326" y="21132"/>
                        <a:pt x="925" y="21289"/>
                      </a:cubicBezTo>
                      <a:cubicBezTo>
                        <a:pt x="3180" y="21447"/>
                        <a:pt x="8837" y="16809"/>
                        <a:pt x="13555" y="10932"/>
                      </a:cubicBezTo>
                      <a:cubicBezTo>
                        <a:pt x="18272" y="5053"/>
                        <a:pt x="20274" y="160"/>
                        <a:pt x="18019" y="3"/>
                      </a:cubicBezTo>
                      <a:cubicBezTo>
                        <a:pt x="15763" y="-153"/>
                        <a:pt x="10106" y="4486"/>
                        <a:pt x="5388" y="10363"/>
                      </a:cubicBez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33" name="Shape 94">
                  <a:extLst>
                    <a:ext uri="{FF2B5EF4-FFF2-40B4-BE49-F238E27FC236}">
                      <a16:creationId xmlns:a16="http://schemas.microsoft.com/office/drawing/2014/main" id="{DE593632-1F6B-D642-A3F7-97798E196B1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1694909" cy="23722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072" y="21600"/>
                      </a:moveTo>
                      <a:cubicBezTo>
                        <a:pt x="3894" y="21600"/>
                        <a:pt x="3765" y="21561"/>
                        <a:pt x="3680" y="21481"/>
                      </a:cubicBezTo>
                      <a:cubicBezTo>
                        <a:pt x="3546" y="21355"/>
                        <a:pt x="3580" y="21210"/>
                        <a:pt x="3609" y="21081"/>
                      </a:cubicBezTo>
                      <a:cubicBezTo>
                        <a:pt x="3623" y="21020"/>
                        <a:pt x="3637" y="20962"/>
                        <a:pt x="3632" y="20911"/>
                      </a:cubicBezTo>
                      <a:cubicBezTo>
                        <a:pt x="3612" y="20712"/>
                        <a:pt x="3533" y="20662"/>
                        <a:pt x="3340" y="20541"/>
                      </a:cubicBezTo>
                      <a:cubicBezTo>
                        <a:pt x="3307" y="20521"/>
                        <a:pt x="3272" y="20498"/>
                        <a:pt x="3234" y="20474"/>
                      </a:cubicBezTo>
                      <a:cubicBezTo>
                        <a:pt x="3030" y="20341"/>
                        <a:pt x="2926" y="20199"/>
                        <a:pt x="2932" y="20061"/>
                      </a:cubicBezTo>
                      <a:cubicBezTo>
                        <a:pt x="2938" y="19941"/>
                        <a:pt x="3029" y="19827"/>
                        <a:pt x="3197" y="19733"/>
                      </a:cubicBezTo>
                      <a:cubicBezTo>
                        <a:pt x="3255" y="19700"/>
                        <a:pt x="3324" y="19676"/>
                        <a:pt x="3385" y="19655"/>
                      </a:cubicBezTo>
                      <a:cubicBezTo>
                        <a:pt x="3440" y="19637"/>
                        <a:pt x="3523" y="19608"/>
                        <a:pt x="3527" y="19589"/>
                      </a:cubicBezTo>
                      <a:cubicBezTo>
                        <a:pt x="3527" y="19585"/>
                        <a:pt x="3531" y="19544"/>
                        <a:pt x="3359" y="19430"/>
                      </a:cubicBezTo>
                      <a:cubicBezTo>
                        <a:pt x="2315" y="18731"/>
                        <a:pt x="1540" y="17996"/>
                        <a:pt x="1055" y="17246"/>
                      </a:cubicBezTo>
                      <a:cubicBezTo>
                        <a:pt x="986" y="17139"/>
                        <a:pt x="920" y="17032"/>
                        <a:pt x="854" y="16924"/>
                      </a:cubicBezTo>
                      <a:cubicBezTo>
                        <a:pt x="724" y="16712"/>
                        <a:pt x="590" y="16493"/>
                        <a:pt x="432" y="16285"/>
                      </a:cubicBezTo>
                      <a:lnTo>
                        <a:pt x="401" y="16244"/>
                      </a:lnTo>
                      <a:cubicBezTo>
                        <a:pt x="263" y="16064"/>
                        <a:pt x="107" y="15859"/>
                        <a:pt x="25" y="15676"/>
                      </a:cubicBezTo>
                      <a:lnTo>
                        <a:pt x="0" y="15621"/>
                      </a:lnTo>
                      <a:lnTo>
                        <a:pt x="73" y="15597"/>
                      </a:lnTo>
                      <a:cubicBezTo>
                        <a:pt x="140" y="15574"/>
                        <a:pt x="205" y="15540"/>
                        <a:pt x="273" y="15505"/>
                      </a:cubicBezTo>
                      <a:cubicBezTo>
                        <a:pt x="408" y="15435"/>
                        <a:pt x="547" y="15363"/>
                        <a:pt x="729" y="15363"/>
                      </a:cubicBezTo>
                      <a:cubicBezTo>
                        <a:pt x="771" y="15363"/>
                        <a:pt x="814" y="15367"/>
                        <a:pt x="857" y="15375"/>
                      </a:cubicBezTo>
                      <a:cubicBezTo>
                        <a:pt x="1024" y="15406"/>
                        <a:pt x="1146" y="15495"/>
                        <a:pt x="1253" y="15573"/>
                      </a:cubicBezTo>
                      <a:cubicBezTo>
                        <a:pt x="1289" y="15599"/>
                        <a:pt x="1324" y="15625"/>
                        <a:pt x="1359" y="15647"/>
                      </a:cubicBezTo>
                      <a:cubicBezTo>
                        <a:pt x="1389" y="15588"/>
                        <a:pt x="1438" y="15397"/>
                        <a:pt x="1411" y="14787"/>
                      </a:cubicBezTo>
                      <a:cubicBezTo>
                        <a:pt x="1409" y="14754"/>
                        <a:pt x="1409" y="14733"/>
                        <a:pt x="1410" y="14730"/>
                      </a:cubicBezTo>
                      <a:cubicBezTo>
                        <a:pt x="1469" y="14247"/>
                        <a:pt x="1775" y="14131"/>
                        <a:pt x="2354" y="14097"/>
                      </a:cubicBezTo>
                      <a:cubicBezTo>
                        <a:pt x="2407" y="13988"/>
                        <a:pt x="2477" y="13882"/>
                        <a:pt x="2544" y="13779"/>
                      </a:cubicBezTo>
                      <a:cubicBezTo>
                        <a:pt x="2755" y="13457"/>
                        <a:pt x="2938" y="13178"/>
                        <a:pt x="2632" y="12870"/>
                      </a:cubicBezTo>
                      <a:cubicBezTo>
                        <a:pt x="2614" y="12852"/>
                        <a:pt x="2553" y="12816"/>
                        <a:pt x="2498" y="12784"/>
                      </a:cubicBezTo>
                      <a:cubicBezTo>
                        <a:pt x="2354" y="12699"/>
                        <a:pt x="2204" y="12611"/>
                        <a:pt x="2210" y="12519"/>
                      </a:cubicBezTo>
                      <a:cubicBezTo>
                        <a:pt x="2224" y="12328"/>
                        <a:pt x="2518" y="12281"/>
                        <a:pt x="2778" y="12239"/>
                      </a:cubicBezTo>
                      <a:cubicBezTo>
                        <a:pt x="2979" y="12207"/>
                        <a:pt x="3187" y="12174"/>
                        <a:pt x="3242" y="12089"/>
                      </a:cubicBezTo>
                      <a:cubicBezTo>
                        <a:pt x="3277" y="12035"/>
                        <a:pt x="3256" y="11954"/>
                        <a:pt x="3178" y="11846"/>
                      </a:cubicBezTo>
                      <a:cubicBezTo>
                        <a:pt x="3086" y="11717"/>
                        <a:pt x="2926" y="11673"/>
                        <a:pt x="2742" y="11622"/>
                      </a:cubicBezTo>
                      <a:cubicBezTo>
                        <a:pt x="2610" y="11586"/>
                        <a:pt x="2473" y="11549"/>
                        <a:pt x="2357" y="11476"/>
                      </a:cubicBezTo>
                      <a:cubicBezTo>
                        <a:pt x="2034" y="11273"/>
                        <a:pt x="2135" y="10993"/>
                        <a:pt x="2223" y="10746"/>
                      </a:cubicBezTo>
                      <a:cubicBezTo>
                        <a:pt x="2237" y="10707"/>
                        <a:pt x="2251" y="10669"/>
                        <a:pt x="2263" y="10631"/>
                      </a:cubicBezTo>
                      <a:cubicBezTo>
                        <a:pt x="2306" y="10494"/>
                        <a:pt x="2276" y="10445"/>
                        <a:pt x="2217" y="10348"/>
                      </a:cubicBezTo>
                      <a:cubicBezTo>
                        <a:pt x="2200" y="10320"/>
                        <a:pt x="2181" y="10288"/>
                        <a:pt x="2161" y="10251"/>
                      </a:cubicBezTo>
                      <a:cubicBezTo>
                        <a:pt x="2040" y="10020"/>
                        <a:pt x="2027" y="9930"/>
                        <a:pt x="2029" y="9674"/>
                      </a:cubicBezTo>
                      <a:cubicBezTo>
                        <a:pt x="2029" y="9631"/>
                        <a:pt x="2030" y="9587"/>
                        <a:pt x="2031" y="9544"/>
                      </a:cubicBezTo>
                      <a:cubicBezTo>
                        <a:pt x="2036" y="9401"/>
                        <a:pt x="2040" y="9266"/>
                        <a:pt x="1997" y="9137"/>
                      </a:cubicBezTo>
                      <a:cubicBezTo>
                        <a:pt x="1808" y="8586"/>
                        <a:pt x="1962" y="8466"/>
                        <a:pt x="2334" y="8174"/>
                      </a:cubicBezTo>
                      <a:cubicBezTo>
                        <a:pt x="2401" y="8121"/>
                        <a:pt x="2477" y="8062"/>
                        <a:pt x="2560" y="7993"/>
                      </a:cubicBezTo>
                      <a:cubicBezTo>
                        <a:pt x="2952" y="7666"/>
                        <a:pt x="3271" y="7489"/>
                        <a:pt x="3830" y="7489"/>
                      </a:cubicBezTo>
                      <a:cubicBezTo>
                        <a:pt x="3902" y="7489"/>
                        <a:pt x="3979" y="7492"/>
                        <a:pt x="4059" y="7498"/>
                      </a:cubicBezTo>
                      <a:cubicBezTo>
                        <a:pt x="4082" y="7500"/>
                        <a:pt x="4131" y="7506"/>
                        <a:pt x="4197" y="7514"/>
                      </a:cubicBezTo>
                      <a:cubicBezTo>
                        <a:pt x="4385" y="7538"/>
                        <a:pt x="4735" y="7583"/>
                        <a:pt x="4981" y="7583"/>
                      </a:cubicBezTo>
                      <a:cubicBezTo>
                        <a:pt x="5164" y="7583"/>
                        <a:pt x="5197" y="7558"/>
                        <a:pt x="5197" y="7558"/>
                      </a:cubicBezTo>
                      <a:lnTo>
                        <a:pt x="5194" y="7120"/>
                      </a:lnTo>
                      <a:cubicBezTo>
                        <a:pt x="5155" y="7112"/>
                        <a:pt x="5113" y="7105"/>
                        <a:pt x="5069" y="7097"/>
                      </a:cubicBezTo>
                      <a:cubicBezTo>
                        <a:pt x="4860" y="7060"/>
                        <a:pt x="4622" y="7018"/>
                        <a:pt x="4527" y="6893"/>
                      </a:cubicBezTo>
                      <a:cubicBezTo>
                        <a:pt x="4478" y="6828"/>
                        <a:pt x="4475" y="6751"/>
                        <a:pt x="4517" y="6664"/>
                      </a:cubicBezTo>
                      <a:cubicBezTo>
                        <a:pt x="4576" y="6544"/>
                        <a:pt x="4749" y="6475"/>
                        <a:pt x="4902" y="6414"/>
                      </a:cubicBezTo>
                      <a:cubicBezTo>
                        <a:pt x="4997" y="6376"/>
                        <a:pt x="5086" y="6341"/>
                        <a:pt x="5139" y="6300"/>
                      </a:cubicBezTo>
                      <a:cubicBezTo>
                        <a:pt x="5384" y="6106"/>
                        <a:pt x="5646" y="5663"/>
                        <a:pt x="5668" y="5404"/>
                      </a:cubicBezTo>
                      <a:cubicBezTo>
                        <a:pt x="5670" y="5370"/>
                        <a:pt x="5666" y="5230"/>
                        <a:pt x="5661" y="5081"/>
                      </a:cubicBezTo>
                      <a:cubicBezTo>
                        <a:pt x="5640" y="4396"/>
                        <a:pt x="5642" y="4396"/>
                        <a:pt x="5725" y="4374"/>
                      </a:cubicBezTo>
                      <a:cubicBezTo>
                        <a:pt x="5844" y="4344"/>
                        <a:pt x="5972" y="4329"/>
                        <a:pt x="6128" y="4329"/>
                      </a:cubicBezTo>
                      <a:cubicBezTo>
                        <a:pt x="6240" y="4329"/>
                        <a:pt x="6353" y="4337"/>
                        <a:pt x="6463" y="4344"/>
                      </a:cubicBezTo>
                      <a:cubicBezTo>
                        <a:pt x="6570" y="4351"/>
                        <a:pt x="6680" y="4358"/>
                        <a:pt x="6787" y="4358"/>
                      </a:cubicBezTo>
                      <a:cubicBezTo>
                        <a:pt x="6908" y="4358"/>
                        <a:pt x="7011" y="4349"/>
                        <a:pt x="7104" y="4329"/>
                      </a:cubicBezTo>
                      <a:cubicBezTo>
                        <a:pt x="7098" y="4302"/>
                        <a:pt x="7087" y="4273"/>
                        <a:pt x="7077" y="4243"/>
                      </a:cubicBezTo>
                      <a:cubicBezTo>
                        <a:pt x="7048" y="4164"/>
                        <a:pt x="7016" y="4074"/>
                        <a:pt x="7045" y="3989"/>
                      </a:cubicBezTo>
                      <a:cubicBezTo>
                        <a:pt x="7087" y="3858"/>
                        <a:pt x="7258" y="3757"/>
                        <a:pt x="7408" y="3667"/>
                      </a:cubicBezTo>
                      <a:cubicBezTo>
                        <a:pt x="7472" y="3629"/>
                        <a:pt x="7533" y="3593"/>
                        <a:pt x="7577" y="3559"/>
                      </a:cubicBezTo>
                      <a:cubicBezTo>
                        <a:pt x="7778" y="3404"/>
                        <a:pt x="8016" y="3265"/>
                        <a:pt x="8246" y="3131"/>
                      </a:cubicBezTo>
                      <a:cubicBezTo>
                        <a:pt x="8341" y="3076"/>
                        <a:pt x="8435" y="3022"/>
                        <a:pt x="8526" y="2966"/>
                      </a:cubicBezTo>
                      <a:cubicBezTo>
                        <a:pt x="8487" y="2897"/>
                        <a:pt x="8375" y="2735"/>
                        <a:pt x="8304" y="2632"/>
                      </a:cubicBezTo>
                      <a:cubicBezTo>
                        <a:pt x="8219" y="2510"/>
                        <a:pt x="8170" y="2439"/>
                        <a:pt x="8157" y="2412"/>
                      </a:cubicBezTo>
                      <a:lnTo>
                        <a:pt x="8130" y="2354"/>
                      </a:lnTo>
                      <a:lnTo>
                        <a:pt x="8209" y="2330"/>
                      </a:lnTo>
                      <a:cubicBezTo>
                        <a:pt x="8353" y="2288"/>
                        <a:pt x="8515" y="2271"/>
                        <a:pt x="8664" y="2259"/>
                      </a:cubicBezTo>
                      <a:cubicBezTo>
                        <a:pt x="8756" y="1928"/>
                        <a:pt x="9378" y="1549"/>
                        <a:pt x="9811" y="1500"/>
                      </a:cubicBezTo>
                      <a:cubicBezTo>
                        <a:pt x="9857" y="1495"/>
                        <a:pt x="9906" y="1492"/>
                        <a:pt x="9955" y="1492"/>
                      </a:cubicBezTo>
                      <a:cubicBezTo>
                        <a:pt x="10147" y="1492"/>
                        <a:pt x="10324" y="1533"/>
                        <a:pt x="10495" y="1573"/>
                      </a:cubicBezTo>
                      <a:cubicBezTo>
                        <a:pt x="10659" y="1611"/>
                        <a:pt x="10813" y="1647"/>
                        <a:pt x="10975" y="1647"/>
                      </a:cubicBezTo>
                      <a:cubicBezTo>
                        <a:pt x="10984" y="1647"/>
                        <a:pt x="10993" y="1647"/>
                        <a:pt x="11002" y="1647"/>
                      </a:cubicBezTo>
                      <a:cubicBezTo>
                        <a:pt x="11045" y="1586"/>
                        <a:pt x="11073" y="1473"/>
                        <a:pt x="11100" y="1364"/>
                      </a:cubicBezTo>
                      <a:cubicBezTo>
                        <a:pt x="11167" y="1089"/>
                        <a:pt x="11251" y="747"/>
                        <a:pt x="11669" y="747"/>
                      </a:cubicBezTo>
                      <a:cubicBezTo>
                        <a:pt x="11699" y="747"/>
                        <a:pt x="11731" y="749"/>
                        <a:pt x="11764" y="754"/>
                      </a:cubicBezTo>
                      <a:cubicBezTo>
                        <a:pt x="11918" y="772"/>
                        <a:pt x="12103" y="801"/>
                        <a:pt x="12298" y="832"/>
                      </a:cubicBezTo>
                      <a:cubicBezTo>
                        <a:pt x="12753" y="904"/>
                        <a:pt x="13269" y="985"/>
                        <a:pt x="13681" y="985"/>
                      </a:cubicBezTo>
                      <a:cubicBezTo>
                        <a:pt x="14004" y="985"/>
                        <a:pt x="14212" y="933"/>
                        <a:pt x="14300" y="831"/>
                      </a:cubicBezTo>
                      <a:cubicBezTo>
                        <a:pt x="14414" y="699"/>
                        <a:pt x="14354" y="465"/>
                        <a:pt x="14123" y="137"/>
                      </a:cubicBezTo>
                      <a:lnTo>
                        <a:pt x="14074" y="68"/>
                      </a:lnTo>
                      <a:lnTo>
                        <a:pt x="14177" y="45"/>
                      </a:lnTo>
                      <a:cubicBezTo>
                        <a:pt x="14307" y="15"/>
                        <a:pt x="14452" y="0"/>
                        <a:pt x="14622" y="0"/>
                      </a:cubicBezTo>
                      <a:cubicBezTo>
                        <a:pt x="14795" y="0"/>
                        <a:pt x="14972" y="15"/>
                        <a:pt x="15143" y="30"/>
                      </a:cubicBezTo>
                      <a:cubicBezTo>
                        <a:pt x="15312" y="44"/>
                        <a:pt x="15471" y="58"/>
                        <a:pt x="15625" y="58"/>
                      </a:cubicBezTo>
                      <a:lnTo>
                        <a:pt x="15725" y="58"/>
                      </a:lnTo>
                      <a:lnTo>
                        <a:pt x="15716" y="129"/>
                      </a:lnTo>
                      <a:cubicBezTo>
                        <a:pt x="15709" y="182"/>
                        <a:pt x="15702" y="242"/>
                        <a:pt x="15699" y="305"/>
                      </a:cubicBezTo>
                      <a:cubicBezTo>
                        <a:pt x="15761" y="324"/>
                        <a:pt x="15810" y="351"/>
                        <a:pt x="15856" y="374"/>
                      </a:cubicBezTo>
                      <a:cubicBezTo>
                        <a:pt x="15911" y="403"/>
                        <a:pt x="15959" y="429"/>
                        <a:pt x="16022" y="441"/>
                      </a:cubicBezTo>
                      <a:lnTo>
                        <a:pt x="16046" y="446"/>
                      </a:lnTo>
                      <a:lnTo>
                        <a:pt x="16064" y="459"/>
                      </a:lnTo>
                      <a:cubicBezTo>
                        <a:pt x="16331" y="657"/>
                        <a:pt x="16786" y="714"/>
                        <a:pt x="17188" y="763"/>
                      </a:cubicBezTo>
                      <a:lnTo>
                        <a:pt x="17481" y="800"/>
                      </a:lnTo>
                      <a:cubicBezTo>
                        <a:pt x="17581" y="812"/>
                        <a:pt x="17683" y="825"/>
                        <a:pt x="17786" y="839"/>
                      </a:cubicBezTo>
                      <a:lnTo>
                        <a:pt x="17799" y="841"/>
                      </a:lnTo>
                      <a:lnTo>
                        <a:pt x="17966" y="902"/>
                      </a:lnTo>
                      <a:lnTo>
                        <a:pt x="18136" y="892"/>
                      </a:lnTo>
                      <a:lnTo>
                        <a:pt x="18150" y="894"/>
                      </a:lnTo>
                      <a:cubicBezTo>
                        <a:pt x="18504" y="953"/>
                        <a:pt x="18785" y="1029"/>
                        <a:pt x="19008" y="1124"/>
                      </a:cubicBezTo>
                      <a:cubicBezTo>
                        <a:pt x="19056" y="1145"/>
                        <a:pt x="19121" y="1170"/>
                        <a:pt x="19196" y="1199"/>
                      </a:cubicBezTo>
                      <a:cubicBezTo>
                        <a:pt x="19553" y="1335"/>
                        <a:pt x="20041" y="1521"/>
                        <a:pt x="20027" y="1737"/>
                      </a:cubicBezTo>
                      <a:cubicBezTo>
                        <a:pt x="20022" y="1798"/>
                        <a:pt x="19954" y="1850"/>
                        <a:pt x="19875" y="1910"/>
                      </a:cubicBezTo>
                      <a:cubicBezTo>
                        <a:pt x="19824" y="1949"/>
                        <a:pt x="19761" y="1998"/>
                        <a:pt x="19750" y="2028"/>
                      </a:cubicBezTo>
                      <a:cubicBezTo>
                        <a:pt x="19713" y="2130"/>
                        <a:pt x="19767" y="2247"/>
                        <a:pt x="19819" y="2361"/>
                      </a:cubicBezTo>
                      <a:cubicBezTo>
                        <a:pt x="19829" y="2383"/>
                        <a:pt x="19838" y="2404"/>
                        <a:pt x="19848" y="2426"/>
                      </a:cubicBezTo>
                      <a:cubicBezTo>
                        <a:pt x="19993" y="2433"/>
                        <a:pt x="20359" y="2467"/>
                        <a:pt x="20427" y="2495"/>
                      </a:cubicBezTo>
                      <a:lnTo>
                        <a:pt x="20511" y="2530"/>
                      </a:lnTo>
                      <a:lnTo>
                        <a:pt x="20457" y="2588"/>
                      </a:lnTo>
                      <a:cubicBezTo>
                        <a:pt x="20373" y="2679"/>
                        <a:pt x="20263" y="2759"/>
                        <a:pt x="20157" y="2835"/>
                      </a:cubicBezTo>
                      <a:lnTo>
                        <a:pt x="20154" y="2838"/>
                      </a:lnTo>
                      <a:cubicBezTo>
                        <a:pt x="20324" y="2926"/>
                        <a:pt x="20581" y="3083"/>
                        <a:pt x="20584" y="3085"/>
                      </a:cubicBezTo>
                      <a:cubicBezTo>
                        <a:pt x="20884" y="3330"/>
                        <a:pt x="20781" y="3509"/>
                        <a:pt x="20682" y="3682"/>
                      </a:cubicBezTo>
                      <a:cubicBezTo>
                        <a:pt x="20634" y="3766"/>
                        <a:pt x="20584" y="3853"/>
                        <a:pt x="20579" y="3952"/>
                      </a:cubicBezTo>
                      <a:cubicBezTo>
                        <a:pt x="20566" y="4223"/>
                        <a:pt x="20962" y="4566"/>
                        <a:pt x="21360" y="4764"/>
                      </a:cubicBezTo>
                      <a:lnTo>
                        <a:pt x="21600" y="4884"/>
                      </a:lnTo>
                      <a:lnTo>
                        <a:pt x="21308" y="4884"/>
                      </a:lnTo>
                      <a:cubicBezTo>
                        <a:pt x="21206" y="4884"/>
                        <a:pt x="21106" y="4879"/>
                        <a:pt x="21007" y="4875"/>
                      </a:cubicBezTo>
                      <a:cubicBezTo>
                        <a:pt x="20916" y="4870"/>
                        <a:pt x="20825" y="4866"/>
                        <a:pt x="20736" y="4866"/>
                      </a:cubicBezTo>
                      <a:cubicBezTo>
                        <a:pt x="20586" y="4866"/>
                        <a:pt x="20466" y="4879"/>
                        <a:pt x="20358" y="4907"/>
                      </a:cubicBezTo>
                      <a:cubicBezTo>
                        <a:pt x="20122" y="4967"/>
                        <a:pt x="19866" y="5022"/>
                        <a:pt x="19588" y="5022"/>
                      </a:cubicBezTo>
                      <a:cubicBezTo>
                        <a:pt x="19511" y="5022"/>
                        <a:pt x="19434" y="5018"/>
                        <a:pt x="19358" y="5009"/>
                      </a:cubicBezTo>
                      <a:cubicBezTo>
                        <a:pt x="19238" y="4997"/>
                        <a:pt x="19142" y="4977"/>
                        <a:pt x="19059" y="4960"/>
                      </a:cubicBezTo>
                      <a:cubicBezTo>
                        <a:pt x="18971" y="4942"/>
                        <a:pt x="18902" y="4927"/>
                        <a:pt x="18834" y="4927"/>
                      </a:cubicBezTo>
                      <a:cubicBezTo>
                        <a:pt x="18776" y="4927"/>
                        <a:pt x="18701" y="4936"/>
                        <a:pt x="18577" y="4996"/>
                      </a:cubicBezTo>
                      <a:cubicBezTo>
                        <a:pt x="18568" y="5287"/>
                        <a:pt x="17956" y="5634"/>
                        <a:pt x="17503" y="5890"/>
                      </a:cubicBezTo>
                      <a:cubicBezTo>
                        <a:pt x="17386" y="5956"/>
                        <a:pt x="17284" y="6013"/>
                        <a:pt x="17224" y="6053"/>
                      </a:cubicBezTo>
                      <a:cubicBezTo>
                        <a:pt x="17202" y="6068"/>
                        <a:pt x="17165" y="6090"/>
                        <a:pt x="17120" y="6116"/>
                      </a:cubicBezTo>
                      <a:cubicBezTo>
                        <a:pt x="17019" y="6176"/>
                        <a:pt x="16713" y="6358"/>
                        <a:pt x="16699" y="6418"/>
                      </a:cubicBezTo>
                      <a:cubicBezTo>
                        <a:pt x="16696" y="6503"/>
                        <a:pt x="16859" y="6568"/>
                        <a:pt x="17033" y="6636"/>
                      </a:cubicBezTo>
                      <a:cubicBezTo>
                        <a:pt x="17251" y="6723"/>
                        <a:pt x="17523" y="6831"/>
                        <a:pt x="17471" y="7035"/>
                      </a:cubicBezTo>
                      <a:cubicBezTo>
                        <a:pt x="17432" y="7183"/>
                        <a:pt x="17205" y="7276"/>
                        <a:pt x="16965" y="7375"/>
                      </a:cubicBezTo>
                      <a:cubicBezTo>
                        <a:pt x="16661" y="7501"/>
                        <a:pt x="16463" y="7593"/>
                        <a:pt x="16497" y="7726"/>
                      </a:cubicBezTo>
                      <a:cubicBezTo>
                        <a:pt x="16575" y="8038"/>
                        <a:pt x="14625" y="8510"/>
                        <a:pt x="14606" y="8515"/>
                      </a:cubicBezTo>
                      <a:cubicBezTo>
                        <a:pt x="14485" y="8543"/>
                        <a:pt x="14352" y="8569"/>
                        <a:pt x="14214" y="8595"/>
                      </a:cubicBezTo>
                      <a:cubicBezTo>
                        <a:pt x="13726" y="8690"/>
                        <a:pt x="13173" y="8797"/>
                        <a:pt x="12911" y="9056"/>
                      </a:cubicBezTo>
                      <a:cubicBezTo>
                        <a:pt x="12856" y="9111"/>
                        <a:pt x="12818" y="9167"/>
                        <a:pt x="12781" y="9221"/>
                      </a:cubicBezTo>
                      <a:cubicBezTo>
                        <a:pt x="12714" y="9319"/>
                        <a:pt x="12644" y="9420"/>
                        <a:pt x="12475" y="9519"/>
                      </a:cubicBezTo>
                      <a:cubicBezTo>
                        <a:pt x="12368" y="9582"/>
                        <a:pt x="12249" y="9632"/>
                        <a:pt x="12135" y="9681"/>
                      </a:cubicBezTo>
                      <a:cubicBezTo>
                        <a:pt x="12002" y="9738"/>
                        <a:pt x="11876" y="9791"/>
                        <a:pt x="11768" y="9863"/>
                      </a:cubicBezTo>
                      <a:cubicBezTo>
                        <a:pt x="11608" y="9968"/>
                        <a:pt x="11416" y="10133"/>
                        <a:pt x="11347" y="10266"/>
                      </a:cubicBezTo>
                      <a:cubicBezTo>
                        <a:pt x="11293" y="10371"/>
                        <a:pt x="11304" y="10416"/>
                        <a:pt x="11323" y="10489"/>
                      </a:cubicBezTo>
                      <a:cubicBezTo>
                        <a:pt x="11336" y="10537"/>
                        <a:pt x="11351" y="10596"/>
                        <a:pt x="11350" y="10680"/>
                      </a:cubicBezTo>
                      <a:cubicBezTo>
                        <a:pt x="11346" y="10907"/>
                        <a:pt x="11173" y="11092"/>
                        <a:pt x="11005" y="11271"/>
                      </a:cubicBezTo>
                      <a:cubicBezTo>
                        <a:pt x="10907" y="11375"/>
                        <a:pt x="10814" y="11474"/>
                        <a:pt x="10756" y="11579"/>
                      </a:cubicBezTo>
                      <a:cubicBezTo>
                        <a:pt x="10582" y="11896"/>
                        <a:pt x="10641" y="12507"/>
                        <a:pt x="10958" y="12767"/>
                      </a:cubicBezTo>
                      <a:cubicBezTo>
                        <a:pt x="11123" y="12904"/>
                        <a:pt x="11364" y="12944"/>
                        <a:pt x="11620" y="12986"/>
                      </a:cubicBezTo>
                      <a:cubicBezTo>
                        <a:pt x="11843" y="13023"/>
                        <a:pt x="12073" y="13061"/>
                        <a:pt x="12270" y="13165"/>
                      </a:cubicBezTo>
                      <a:cubicBezTo>
                        <a:pt x="12459" y="13265"/>
                        <a:pt x="12666" y="13348"/>
                        <a:pt x="12886" y="13436"/>
                      </a:cubicBezTo>
                      <a:cubicBezTo>
                        <a:pt x="13237" y="13575"/>
                        <a:pt x="13599" y="13720"/>
                        <a:pt x="13873" y="13937"/>
                      </a:cubicBezTo>
                      <a:cubicBezTo>
                        <a:pt x="14030" y="14062"/>
                        <a:pt x="14090" y="14149"/>
                        <a:pt x="14081" y="14239"/>
                      </a:cubicBezTo>
                      <a:cubicBezTo>
                        <a:pt x="14071" y="14346"/>
                        <a:pt x="13959" y="14433"/>
                        <a:pt x="13795" y="14531"/>
                      </a:cubicBezTo>
                      <a:cubicBezTo>
                        <a:pt x="13790" y="14534"/>
                        <a:pt x="13399" y="14734"/>
                        <a:pt x="13136" y="14837"/>
                      </a:cubicBezTo>
                      <a:cubicBezTo>
                        <a:pt x="13298" y="14911"/>
                        <a:pt x="13378" y="14992"/>
                        <a:pt x="13378" y="15084"/>
                      </a:cubicBezTo>
                      <a:cubicBezTo>
                        <a:pt x="13378" y="15329"/>
                        <a:pt x="12788" y="15521"/>
                        <a:pt x="12267" y="15690"/>
                      </a:cubicBezTo>
                      <a:cubicBezTo>
                        <a:pt x="12106" y="15742"/>
                        <a:pt x="11967" y="15787"/>
                        <a:pt x="11876" y="15825"/>
                      </a:cubicBezTo>
                      <a:cubicBezTo>
                        <a:pt x="11769" y="15870"/>
                        <a:pt x="11650" y="15911"/>
                        <a:pt x="11524" y="15955"/>
                      </a:cubicBezTo>
                      <a:cubicBezTo>
                        <a:pt x="11178" y="16077"/>
                        <a:pt x="10820" y="16202"/>
                        <a:pt x="10664" y="16403"/>
                      </a:cubicBezTo>
                      <a:cubicBezTo>
                        <a:pt x="10439" y="16694"/>
                        <a:pt x="10351" y="17167"/>
                        <a:pt x="10300" y="17546"/>
                      </a:cubicBezTo>
                      <a:cubicBezTo>
                        <a:pt x="10279" y="17701"/>
                        <a:pt x="10273" y="17846"/>
                        <a:pt x="10268" y="17986"/>
                      </a:cubicBezTo>
                      <a:cubicBezTo>
                        <a:pt x="10251" y="18387"/>
                        <a:pt x="10237" y="18734"/>
                        <a:pt x="9886" y="19131"/>
                      </a:cubicBezTo>
                      <a:cubicBezTo>
                        <a:pt x="9855" y="19165"/>
                        <a:pt x="9789" y="19264"/>
                        <a:pt x="9712" y="19379"/>
                      </a:cubicBezTo>
                      <a:cubicBezTo>
                        <a:pt x="9352" y="19915"/>
                        <a:pt x="9165" y="20156"/>
                        <a:pt x="9004" y="20169"/>
                      </a:cubicBezTo>
                      <a:cubicBezTo>
                        <a:pt x="8818" y="20184"/>
                        <a:pt x="8588" y="20187"/>
                        <a:pt x="8345" y="20190"/>
                      </a:cubicBezTo>
                      <a:cubicBezTo>
                        <a:pt x="7612" y="20199"/>
                        <a:pt x="6699" y="20211"/>
                        <a:pt x="6328" y="20551"/>
                      </a:cubicBezTo>
                      <a:cubicBezTo>
                        <a:pt x="6207" y="20661"/>
                        <a:pt x="6250" y="20796"/>
                        <a:pt x="6296" y="20939"/>
                      </a:cubicBezTo>
                      <a:cubicBezTo>
                        <a:pt x="6343" y="21089"/>
                        <a:pt x="6398" y="21260"/>
                        <a:pt x="6231" y="21400"/>
                      </a:cubicBezTo>
                      <a:cubicBezTo>
                        <a:pt x="6096" y="21513"/>
                        <a:pt x="5798" y="21563"/>
                        <a:pt x="5267" y="21563"/>
                      </a:cubicBezTo>
                      <a:cubicBezTo>
                        <a:pt x="5147" y="21563"/>
                        <a:pt x="5028" y="21560"/>
                        <a:pt x="4919" y="21558"/>
                      </a:cubicBezTo>
                      <a:cubicBezTo>
                        <a:pt x="4830" y="21557"/>
                        <a:pt x="4748" y="21555"/>
                        <a:pt x="4678" y="21555"/>
                      </a:cubicBezTo>
                      <a:cubicBezTo>
                        <a:pt x="4636" y="21555"/>
                        <a:pt x="4598" y="21556"/>
                        <a:pt x="4566" y="21557"/>
                      </a:cubicBezTo>
                      <a:cubicBezTo>
                        <a:pt x="4511" y="21560"/>
                        <a:pt x="4448" y="21568"/>
                        <a:pt x="4383" y="21575"/>
                      </a:cubicBezTo>
                      <a:cubicBezTo>
                        <a:pt x="4281" y="21587"/>
                        <a:pt x="4176" y="21600"/>
                        <a:pt x="4072" y="21600"/>
                      </a:cubicBez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</p:grpSp>
          <p:sp>
            <p:nvSpPr>
              <p:cNvPr id="272" name="Shape 96">
                <a:extLst>
                  <a:ext uri="{FF2B5EF4-FFF2-40B4-BE49-F238E27FC236}">
                    <a16:creationId xmlns:a16="http://schemas.microsoft.com/office/drawing/2014/main" id="{F69FDE5D-D329-8448-B51E-9FC40B1C9BAA}"/>
                  </a:ext>
                </a:extLst>
              </p:cNvPr>
              <p:cNvSpPr/>
              <p:nvPr/>
            </p:nvSpPr>
            <p:spPr>
              <a:xfrm>
                <a:off x="5723682" y="165350"/>
                <a:ext cx="1488828" cy="17255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7" h="21600" extrusionOk="0">
                    <a:moveTo>
                      <a:pt x="6605" y="21600"/>
                    </a:moveTo>
                    <a:cubicBezTo>
                      <a:pt x="6509" y="21600"/>
                      <a:pt x="6456" y="21564"/>
                      <a:pt x="6400" y="21526"/>
                    </a:cubicBezTo>
                    <a:cubicBezTo>
                      <a:pt x="6358" y="21497"/>
                      <a:pt x="6305" y="21461"/>
                      <a:pt x="6206" y="21415"/>
                    </a:cubicBezTo>
                    <a:cubicBezTo>
                      <a:pt x="6050" y="21343"/>
                      <a:pt x="5946" y="21339"/>
                      <a:pt x="5815" y="21333"/>
                    </a:cubicBezTo>
                    <a:cubicBezTo>
                      <a:pt x="5724" y="21330"/>
                      <a:pt x="5622" y="21326"/>
                      <a:pt x="5494" y="21299"/>
                    </a:cubicBezTo>
                    <a:cubicBezTo>
                      <a:pt x="5174" y="21229"/>
                      <a:pt x="5088" y="21072"/>
                      <a:pt x="5005" y="20919"/>
                    </a:cubicBezTo>
                    <a:cubicBezTo>
                      <a:pt x="4952" y="20823"/>
                      <a:pt x="4898" y="20724"/>
                      <a:pt x="4783" y="20621"/>
                    </a:cubicBezTo>
                    <a:cubicBezTo>
                      <a:pt x="4591" y="20451"/>
                      <a:pt x="4161" y="20363"/>
                      <a:pt x="3745" y="20277"/>
                    </a:cubicBezTo>
                    <a:cubicBezTo>
                      <a:pt x="3119" y="20148"/>
                      <a:pt x="2472" y="20014"/>
                      <a:pt x="2482" y="19569"/>
                    </a:cubicBezTo>
                    <a:cubicBezTo>
                      <a:pt x="2489" y="19309"/>
                      <a:pt x="2594" y="19031"/>
                      <a:pt x="2695" y="18762"/>
                    </a:cubicBezTo>
                    <a:cubicBezTo>
                      <a:pt x="2863" y="18314"/>
                      <a:pt x="3037" y="17852"/>
                      <a:pt x="2781" y="17449"/>
                    </a:cubicBezTo>
                    <a:cubicBezTo>
                      <a:pt x="2746" y="17394"/>
                      <a:pt x="2693" y="17352"/>
                      <a:pt x="2638" y="17306"/>
                    </a:cubicBezTo>
                    <a:cubicBezTo>
                      <a:pt x="2555" y="17239"/>
                      <a:pt x="2461" y="17163"/>
                      <a:pt x="2415" y="17036"/>
                    </a:cubicBezTo>
                    <a:cubicBezTo>
                      <a:pt x="2368" y="16902"/>
                      <a:pt x="2397" y="16770"/>
                      <a:pt x="2424" y="16642"/>
                    </a:cubicBezTo>
                    <a:cubicBezTo>
                      <a:pt x="2447" y="16535"/>
                      <a:pt x="2469" y="16433"/>
                      <a:pt x="2443" y="16342"/>
                    </a:cubicBezTo>
                    <a:cubicBezTo>
                      <a:pt x="2407" y="16219"/>
                      <a:pt x="2241" y="16087"/>
                      <a:pt x="2081" y="15959"/>
                    </a:cubicBezTo>
                    <a:cubicBezTo>
                      <a:pt x="1857" y="15780"/>
                      <a:pt x="1626" y="15595"/>
                      <a:pt x="1674" y="15377"/>
                    </a:cubicBezTo>
                    <a:cubicBezTo>
                      <a:pt x="1714" y="15191"/>
                      <a:pt x="1916" y="15110"/>
                      <a:pt x="2096" y="15039"/>
                    </a:cubicBezTo>
                    <a:cubicBezTo>
                      <a:pt x="2227" y="14987"/>
                      <a:pt x="2352" y="14937"/>
                      <a:pt x="2404" y="14858"/>
                    </a:cubicBezTo>
                    <a:cubicBezTo>
                      <a:pt x="2459" y="14775"/>
                      <a:pt x="2461" y="14687"/>
                      <a:pt x="2464" y="14593"/>
                    </a:cubicBezTo>
                    <a:cubicBezTo>
                      <a:pt x="2469" y="14440"/>
                      <a:pt x="2475" y="14248"/>
                      <a:pt x="2769" y="14130"/>
                    </a:cubicBezTo>
                    <a:cubicBezTo>
                      <a:pt x="2794" y="14120"/>
                      <a:pt x="2828" y="14113"/>
                      <a:pt x="2920" y="14113"/>
                    </a:cubicBezTo>
                    <a:cubicBezTo>
                      <a:pt x="3078" y="14113"/>
                      <a:pt x="3361" y="14134"/>
                      <a:pt x="3548" y="14147"/>
                    </a:cubicBezTo>
                    <a:cubicBezTo>
                      <a:pt x="3578" y="14149"/>
                      <a:pt x="3604" y="14151"/>
                      <a:pt x="3628" y="14153"/>
                    </a:cubicBezTo>
                    <a:cubicBezTo>
                      <a:pt x="3627" y="13599"/>
                      <a:pt x="3987" y="13351"/>
                      <a:pt x="4561" y="13140"/>
                    </a:cubicBezTo>
                    <a:cubicBezTo>
                      <a:pt x="5233" y="12893"/>
                      <a:pt x="5756" y="12521"/>
                      <a:pt x="6309" y="12127"/>
                    </a:cubicBezTo>
                    <a:lnTo>
                      <a:pt x="6379" y="12077"/>
                    </a:lnTo>
                    <a:cubicBezTo>
                      <a:pt x="6621" y="11905"/>
                      <a:pt x="6831" y="11698"/>
                      <a:pt x="7033" y="11498"/>
                    </a:cubicBezTo>
                    <a:cubicBezTo>
                      <a:pt x="7271" y="11263"/>
                      <a:pt x="7517" y="11019"/>
                      <a:pt x="7823" y="10823"/>
                    </a:cubicBezTo>
                    <a:lnTo>
                      <a:pt x="7869" y="10793"/>
                    </a:lnTo>
                    <a:cubicBezTo>
                      <a:pt x="8063" y="10667"/>
                      <a:pt x="8160" y="10604"/>
                      <a:pt x="8449" y="10573"/>
                    </a:cubicBezTo>
                    <a:lnTo>
                      <a:pt x="8473" y="10572"/>
                    </a:lnTo>
                    <a:cubicBezTo>
                      <a:pt x="8500" y="10572"/>
                      <a:pt x="8554" y="10576"/>
                      <a:pt x="8622" y="10581"/>
                    </a:cubicBezTo>
                    <a:cubicBezTo>
                      <a:pt x="8733" y="10590"/>
                      <a:pt x="8884" y="10602"/>
                      <a:pt x="9014" y="10602"/>
                    </a:cubicBezTo>
                    <a:cubicBezTo>
                      <a:pt x="9118" y="10602"/>
                      <a:pt x="9171" y="10594"/>
                      <a:pt x="9196" y="10588"/>
                    </a:cubicBezTo>
                    <a:cubicBezTo>
                      <a:pt x="9192" y="10444"/>
                      <a:pt x="9123" y="10353"/>
                      <a:pt x="9038" y="10239"/>
                    </a:cubicBezTo>
                    <a:cubicBezTo>
                      <a:pt x="8996" y="10183"/>
                      <a:pt x="8952" y="10125"/>
                      <a:pt x="8913" y="10056"/>
                    </a:cubicBezTo>
                    <a:cubicBezTo>
                      <a:pt x="8845" y="9938"/>
                      <a:pt x="8823" y="9819"/>
                      <a:pt x="8804" y="9715"/>
                    </a:cubicBezTo>
                    <a:cubicBezTo>
                      <a:pt x="8790" y="9636"/>
                      <a:pt x="8776" y="9561"/>
                      <a:pt x="8744" y="9493"/>
                    </a:cubicBezTo>
                    <a:cubicBezTo>
                      <a:pt x="8603" y="9194"/>
                      <a:pt x="7996" y="9100"/>
                      <a:pt x="7508" y="9025"/>
                    </a:cubicBezTo>
                    <a:cubicBezTo>
                      <a:pt x="7349" y="9001"/>
                      <a:pt x="7200" y="8978"/>
                      <a:pt x="7073" y="8949"/>
                    </a:cubicBezTo>
                    <a:cubicBezTo>
                      <a:pt x="6466" y="8816"/>
                      <a:pt x="5522" y="8074"/>
                      <a:pt x="5549" y="7445"/>
                    </a:cubicBezTo>
                    <a:cubicBezTo>
                      <a:pt x="5556" y="7277"/>
                      <a:pt x="5622" y="7136"/>
                      <a:pt x="5681" y="7012"/>
                    </a:cubicBezTo>
                    <a:cubicBezTo>
                      <a:pt x="5786" y="6791"/>
                      <a:pt x="5861" y="6631"/>
                      <a:pt x="5604" y="6377"/>
                    </a:cubicBezTo>
                    <a:cubicBezTo>
                      <a:pt x="5568" y="6347"/>
                      <a:pt x="5187" y="6089"/>
                      <a:pt x="5083" y="6020"/>
                    </a:cubicBezTo>
                    <a:lnTo>
                      <a:pt x="4872" y="6020"/>
                    </a:lnTo>
                    <a:lnTo>
                      <a:pt x="5042" y="5867"/>
                    </a:lnTo>
                    <a:lnTo>
                      <a:pt x="5129" y="5790"/>
                    </a:lnTo>
                    <a:cubicBezTo>
                      <a:pt x="5209" y="5719"/>
                      <a:pt x="5286" y="5652"/>
                      <a:pt x="5354" y="5581"/>
                    </a:cubicBezTo>
                    <a:cubicBezTo>
                      <a:pt x="5201" y="5559"/>
                      <a:pt x="4957" y="5531"/>
                      <a:pt x="4875" y="5531"/>
                    </a:cubicBezTo>
                    <a:cubicBezTo>
                      <a:pt x="4882" y="5531"/>
                      <a:pt x="4912" y="5522"/>
                      <a:pt x="4933" y="5497"/>
                    </a:cubicBezTo>
                    <a:lnTo>
                      <a:pt x="4851" y="5445"/>
                    </a:lnTo>
                    <a:lnTo>
                      <a:pt x="4748" y="5468"/>
                    </a:lnTo>
                    <a:cubicBezTo>
                      <a:pt x="4733" y="5420"/>
                      <a:pt x="4714" y="5371"/>
                      <a:pt x="4695" y="5320"/>
                    </a:cubicBezTo>
                    <a:cubicBezTo>
                      <a:pt x="4630" y="5148"/>
                      <a:pt x="4556" y="4953"/>
                      <a:pt x="4613" y="4761"/>
                    </a:cubicBezTo>
                    <a:cubicBezTo>
                      <a:pt x="4639" y="4675"/>
                      <a:pt x="4723" y="4597"/>
                      <a:pt x="4805" y="4521"/>
                    </a:cubicBezTo>
                    <a:cubicBezTo>
                      <a:pt x="4846" y="4483"/>
                      <a:pt x="4915" y="4420"/>
                      <a:pt x="4921" y="4395"/>
                    </a:cubicBezTo>
                    <a:cubicBezTo>
                      <a:pt x="4931" y="4214"/>
                      <a:pt x="4362" y="3952"/>
                      <a:pt x="4088" y="3825"/>
                    </a:cubicBezTo>
                    <a:cubicBezTo>
                      <a:pt x="3999" y="3784"/>
                      <a:pt x="3920" y="3748"/>
                      <a:pt x="3864" y="3718"/>
                    </a:cubicBezTo>
                    <a:cubicBezTo>
                      <a:pt x="3402" y="3478"/>
                      <a:pt x="2771" y="3382"/>
                      <a:pt x="2215" y="3298"/>
                    </a:cubicBezTo>
                    <a:lnTo>
                      <a:pt x="1869" y="3245"/>
                    </a:lnTo>
                    <a:cubicBezTo>
                      <a:pt x="1390" y="3174"/>
                      <a:pt x="848" y="3093"/>
                      <a:pt x="496" y="2791"/>
                    </a:cubicBezTo>
                    <a:cubicBezTo>
                      <a:pt x="401" y="2764"/>
                      <a:pt x="330" y="2719"/>
                      <a:pt x="267" y="2678"/>
                    </a:cubicBezTo>
                    <a:cubicBezTo>
                      <a:pt x="204" y="2638"/>
                      <a:pt x="150" y="2604"/>
                      <a:pt x="78" y="2587"/>
                    </a:cubicBezTo>
                    <a:lnTo>
                      <a:pt x="0" y="2568"/>
                    </a:lnTo>
                    <a:lnTo>
                      <a:pt x="2" y="2498"/>
                    </a:lnTo>
                    <a:cubicBezTo>
                      <a:pt x="7" y="2296"/>
                      <a:pt x="34" y="2095"/>
                      <a:pt x="60" y="1900"/>
                    </a:cubicBezTo>
                    <a:cubicBezTo>
                      <a:pt x="72" y="1809"/>
                      <a:pt x="84" y="1719"/>
                      <a:pt x="94" y="1628"/>
                    </a:cubicBezTo>
                    <a:lnTo>
                      <a:pt x="103" y="1551"/>
                    </a:lnTo>
                    <a:lnTo>
                      <a:pt x="192" y="1547"/>
                    </a:lnTo>
                    <a:cubicBezTo>
                      <a:pt x="301" y="1541"/>
                      <a:pt x="410" y="1537"/>
                      <a:pt x="516" y="1537"/>
                    </a:cubicBezTo>
                    <a:cubicBezTo>
                      <a:pt x="883" y="1537"/>
                      <a:pt x="1163" y="1583"/>
                      <a:pt x="1425" y="1685"/>
                    </a:cubicBezTo>
                    <a:cubicBezTo>
                      <a:pt x="1747" y="1810"/>
                      <a:pt x="2026" y="2018"/>
                      <a:pt x="2296" y="2220"/>
                    </a:cubicBezTo>
                    <a:cubicBezTo>
                      <a:pt x="2470" y="2350"/>
                      <a:pt x="2650" y="2485"/>
                      <a:pt x="2834" y="2590"/>
                    </a:cubicBezTo>
                    <a:cubicBezTo>
                      <a:pt x="3142" y="2765"/>
                      <a:pt x="3710" y="2844"/>
                      <a:pt x="4107" y="2844"/>
                    </a:cubicBezTo>
                    <a:cubicBezTo>
                      <a:pt x="4155" y="2844"/>
                      <a:pt x="4200" y="2843"/>
                      <a:pt x="4244" y="2841"/>
                    </a:cubicBezTo>
                    <a:cubicBezTo>
                      <a:pt x="4468" y="2831"/>
                      <a:pt x="4627" y="2785"/>
                      <a:pt x="4759" y="2692"/>
                    </a:cubicBezTo>
                    <a:cubicBezTo>
                      <a:pt x="4874" y="2612"/>
                      <a:pt x="5022" y="2573"/>
                      <a:pt x="5213" y="2573"/>
                    </a:cubicBezTo>
                    <a:cubicBezTo>
                      <a:pt x="5520" y="2573"/>
                      <a:pt x="5892" y="2676"/>
                      <a:pt x="6251" y="2776"/>
                    </a:cubicBezTo>
                    <a:cubicBezTo>
                      <a:pt x="6589" y="2870"/>
                      <a:pt x="6908" y="2958"/>
                      <a:pt x="7147" y="2958"/>
                    </a:cubicBezTo>
                    <a:cubicBezTo>
                      <a:pt x="7339" y="2958"/>
                      <a:pt x="7516" y="2914"/>
                      <a:pt x="7519" y="2588"/>
                    </a:cubicBezTo>
                    <a:lnTo>
                      <a:pt x="7520" y="2498"/>
                    </a:lnTo>
                    <a:lnTo>
                      <a:pt x="7657" y="2499"/>
                    </a:lnTo>
                    <a:cubicBezTo>
                      <a:pt x="8289" y="2499"/>
                      <a:pt x="8410" y="2402"/>
                      <a:pt x="8468" y="1850"/>
                    </a:cubicBezTo>
                    <a:cubicBezTo>
                      <a:pt x="8518" y="1378"/>
                      <a:pt x="8664" y="715"/>
                      <a:pt x="9356" y="399"/>
                    </a:cubicBezTo>
                    <a:cubicBezTo>
                      <a:pt x="9664" y="258"/>
                      <a:pt x="10065" y="234"/>
                      <a:pt x="10453" y="210"/>
                    </a:cubicBezTo>
                    <a:cubicBezTo>
                      <a:pt x="10705" y="194"/>
                      <a:pt x="10943" y="180"/>
                      <a:pt x="11145" y="135"/>
                    </a:cubicBezTo>
                    <a:cubicBezTo>
                      <a:pt x="11214" y="121"/>
                      <a:pt x="11279" y="105"/>
                      <a:pt x="11343" y="90"/>
                    </a:cubicBezTo>
                    <a:cubicBezTo>
                      <a:pt x="11539" y="44"/>
                      <a:pt x="11724" y="0"/>
                      <a:pt x="11924" y="0"/>
                    </a:cubicBezTo>
                    <a:cubicBezTo>
                      <a:pt x="12092" y="0"/>
                      <a:pt x="12257" y="32"/>
                      <a:pt x="12427" y="97"/>
                    </a:cubicBezTo>
                    <a:cubicBezTo>
                      <a:pt x="12878" y="270"/>
                      <a:pt x="13267" y="419"/>
                      <a:pt x="13739" y="534"/>
                    </a:cubicBezTo>
                    <a:cubicBezTo>
                      <a:pt x="13789" y="546"/>
                      <a:pt x="13848" y="558"/>
                      <a:pt x="13912" y="570"/>
                    </a:cubicBezTo>
                    <a:cubicBezTo>
                      <a:pt x="14238" y="634"/>
                      <a:pt x="14683" y="722"/>
                      <a:pt x="14793" y="1005"/>
                    </a:cubicBezTo>
                    <a:cubicBezTo>
                      <a:pt x="14908" y="1303"/>
                      <a:pt x="14643" y="1487"/>
                      <a:pt x="14161" y="1820"/>
                    </a:cubicBezTo>
                    <a:cubicBezTo>
                      <a:pt x="14036" y="1907"/>
                      <a:pt x="14043" y="1969"/>
                      <a:pt x="14046" y="1989"/>
                    </a:cubicBezTo>
                    <a:cubicBezTo>
                      <a:pt x="14062" y="2120"/>
                      <a:pt x="14309" y="2253"/>
                      <a:pt x="14394" y="2290"/>
                    </a:cubicBezTo>
                    <a:lnTo>
                      <a:pt x="14497" y="2334"/>
                    </a:lnTo>
                    <a:lnTo>
                      <a:pt x="14436" y="2419"/>
                    </a:lnTo>
                    <a:cubicBezTo>
                      <a:pt x="14358" y="2527"/>
                      <a:pt x="14297" y="2634"/>
                      <a:pt x="14249" y="2748"/>
                    </a:cubicBezTo>
                    <a:cubicBezTo>
                      <a:pt x="14191" y="2884"/>
                      <a:pt x="13953" y="3090"/>
                      <a:pt x="13828" y="3192"/>
                    </a:cubicBezTo>
                    <a:cubicBezTo>
                      <a:pt x="14110" y="3488"/>
                      <a:pt x="14247" y="3616"/>
                      <a:pt x="14661" y="3702"/>
                    </a:cubicBezTo>
                    <a:cubicBezTo>
                      <a:pt x="15379" y="3852"/>
                      <a:pt x="16244" y="4282"/>
                      <a:pt x="16449" y="4871"/>
                    </a:cubicBezTo>
                    <a:cubicBezTo>
                      <a:pt x="16532" y="5107"/>
                      <a:pt x="16538" y="5475"/>
                      <a:pt x="16102" y="5881"/>
                    </a:cubicBezTo>
                    <a:cubicBezTo>
                      <a:pt x="15785" y="6176"/>
                      <a:pt x="15523" y="6487"/>
                      <a:pt x="15739" y="6758"/>
                    </a:cubicBezTo>
                    <a:cubicBezTo>
                      <a:pt x="15791" y="6823"/>
                      <a:pt x="15909" y="6870"/>
                      <a:pt x="16023" y="6916"/>
                    </a:cubicBezTo>
                    <a:cubicBezTo>
                      <a:pt x="16101" y="6947"/>
                      <a:pt x="16182" y="6980"/>
                      <a:pt x="16247" y="7020"/>
                    </a:cubicBezTo>
                    <a:cubicBezTo>
                      <a:pt x="16403" y="7119"/>
                      <a:pt x="16518" y="7238"/>
                      <a:pt x="16628" y="7353"/>
                    </a:cubicBezTo>
                    <a:cubicBezTo>
                      <a:pt x="16702" y="7429"/>
                      <a:pt x="16772" y="7501"/>
                      <a:pt x="16853" y="7568"/>
                    </a:cubicBezTo>
                    <a:cubicBezTo>
                      <a:pt x="17031" y="7714"/>
                      <a:pt x="17912" y="8468"/>
                      <a:pt x="17682" y="8897"/>
                    </a:cubicBezTo>
                    <a:cubicBezTo>
                      <a:pt x="17615" y="9020"/>
                      <a:pt x="17503" y="9068"/>
                      <a:pt x="17413" y="9106"/>
                    </a:cubicBezTo>
                    <a:cubicBezTo>
                      <a:pt x="17306" y="9151"/>
                      <a:pt x="17229" y="9183"/>
                      <a:pt x="17187" y="9326"/>
                    </a:cubicBezTo>
                    <a:cubicBezTo>
                      <a:pt x="17083" y="9677"/>
                      <a:pt x="17100" y="10418"/>
                      <a:pt x="17363" y="10776"/>
                    </a:cubicBezTo>
                    <a:cubicBezTo>
                      <a:pt x="17446" y="10891"/>
                      <a:pt x="17549" y="10959"/>
                      <a:pt x="17668" y="10979"/>
                    </a:cubicBezTo>
                    <a:cubicBezTo>
                      <a:pt x="17701" y="10984"/>
                      <a:pt x="17741" y="10987"/>
                      <a:pt x="17788" y="10987"/>
                    </a:cubicBezTo>
                    <a:cubicBezTo>
                      <a:pt x="17829" y="10987"/>
                      <a:pt x="17871" y="10985"/>
                      <a:pt x="17912" y="10983"/>
                    </a:cubicBezTo>
                    <a:cubicBezTo>
                      <a:pt x="17954" y="10981"/>
                      <a:pt x="17996" y="10979"/>
                      <a:pt x="18035" y="10979"/>
                    </a:cubicBezTo>
                    <a:cubicBezTo>
                      <a:pt x="18130" y="10979"/>
                      <a:pt x="18249" y="10989"/>
                      <a:pt x="18330" y="11068"/>
                    </a:cubicBezTo>
                    <a:cubicBezTo>
                      <a:pt x="18402" y="11138"/>
                      <a:pt x="18425" y="11242"/>
                      <a:pt x="18404" y="11395"/>
                    </a:cubicBezTo>
                    <a:cubicBezTo>
                      <a:pt x="18367" y="11658"/>
                      <a:pt x="18522" y="11729"/>
                      <a:pt x="18756" y="11835"/>
                    </a:cubicBezTo>
                    <a:cubicBezTo>
                      <a:pt x="18865" y="11884"/>
                      <a:pt x="18988" y="11940"/>
                      <a:pt x="19093" y="12023"/>
                    </a:cubicBezTo>
                    <a:cubicBezTo>
                      <a:pt x="19237" y="12138"/>
                      <a:pt x="19308" y="12247"/>
                      <a:pt x="19307" y="12355"/>
                    </a:cubicBezTo>
                    <a:cubicBezTo>
                      <a:pt x="19305" y="12508"/>
                      <a:pt x="19166" y="12614"/>
                      <a:pt x="19033" y="12716"/>
                    </a:cubicBezTo>
                    <a:cubicBezTo>
                      <a:pt x="18846" y="12859"/>
                      <a:pt x="18736" y="12955"/>
                      <a:pt x="18829" y="13120"/>
                    </a:cubicBezTo>
                    <a:cubicBezTo>
                      <a:pt x="19031" y="13486"/>
                      <a:pt x="19675" y="13716"/>
                      <a:pt x="20242" y="13919"/>
                    </a:cubicBezTo>
                    <a:cubicBezTo>
                      <a:pt x="20610" y="14051"/>
                      <a:pt x="20957" y="14176"/>
                      <a:pt x="21192" y="14331"/>
                    </a:cubicBezTo>
                    <a:cubicBezTo>
                      <a:pt x="21418" y="14481"/>
                      <a:pt x="21540" y="14667"/>
                      <a:pt x="21556" y="14886"/>
                    </a:cubicBezTo>
                    <a:cubicBezTo>
                      <a:pt x="21600" y="15526"/>
                      <a:pt x="20715" y="16272"/>
                      <a:pt x="20130" y="16765"/>
                    </a:cubicBezTo>
                    <a:cubicBezTo>
                      <a:pt x="20030" y="16849"/>
                      <a:pt x="19942" y="16923"/>
                      <a:pt x="19872" y="16986"/>
                    </a:cubicBezTo>
                    <a:cubicBezTo>
                      <a:pt x="19223" y="17569"/>
                      <a:pt x="18425" y="18120"/>
                      <a:pt x="17361" y="18720"/>
                    </a:cubicBezTo>
                    <a:lnTo>
                      <a:pt x="17077" y="18879"/>
                    </a:lnTo>
                    <a:cubicBezTo>
                      <a:pt x="16482" y="19211"/>
                      <a:pt x="15920" y="19525"/>
                      <a:pt x="15385" y="19965"/>
                    </a:cubicBezTo>
                    <a:lnTo>
                      <a:pt x="15341" y="20003"/>
                    </a:lnTo>
                    <a:lnTo>
                      <a:pt x="15305" y="20008"/>
                    </a:lnTo>
                    <a:cubicBezTo>
                      <a:pt x="15252" y="20014"/>
                      <a:pt x="15197" y="20019"/>
                      <a:pt x="15140" y="20024"/>
                    </a:cubicBezTo>
                    <a:cubicBezTo>
                      <a:pt x="12997" y="20180"/>
                      <a:pt x="10979" y="20604"/>
                      <a:pt x="9096" y="21025"/>
                    </a:cubicBezTo>
                    <a:cubicBezTo>
                      <a:pt x="8713" y="21111"/>
                      <a:pt x="8324" y="21207"/>
                      <a:pt x="7948" y="21299"/>
                    </a:cubicBezTo>
                    <a:cubicBezTo>
                      <a:pt x="7594" y="21387"/>
                      <a:pt x="7241" y="21474"/>
                      <a:pt x="6890" y="21553"/>
                    </a:cubicBezTo>
                    <a:cubicBezTo>
                      <a:pt x="6756" y="21584"/>
                      <a:pt x="6670" y="21600"/>
                      <a:pt x="6605" y="21600"/>
                    </a:cubicBez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73" name="Shape 97">
                <a:extLst>
                  <a:ext uri="{FF2B5EF4-FFF2-40B4-BE49-F238E27FC236}">
                    <a16:creationId xmlns:a16="http://schemas.microsoft.com/office/drawing/2014/main" id="{8E430A72-B74C-B846-BBB1-02EE4DA7A00B}"/>
                  </a:ext>
                </a:extLst>
              </p:cNvPr>
              <p:cNvSpPr/>
              <p:nvPr/>
            </p:nvSpPr>
            <p:spPr>
              <a:xfrm>
                <a:off x="6270612" y="2531139"/>
                <a:ext cx="1358840" cy="91728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0" h="21600" extrusionOk="0">
                    <a:moveTo>
                      <a:pt x="17626" y="21600"/>
                    </a:moveTo>
                    <a:cubicBezTo>
                      <a:pt x="17535" y="21600"/>
                      <a:pt x="17453" y="21536"/>
                      <a:pt x="17437" y="21523"/>
                    </a:cubicBezTo>
                    <a:lnTo>
                      <a:pt x="17427" y="21515"/>
                    </a:lnTo>
                    <a:lnTo>
                      <a:pt x="17419" y="21505"/>
                    </a:lnTo>
                    <a:cubicBezTo>
                      <a:pt x="17249" y="21292"/>
                      <a:pt x="16765" y="20714"/>
                      <a:pt x="16560" y="20592"/>
                    </a:cubicBezTo>
                    <a:cubicBezTo>
                      <a:pt x="16523" y="20570"/>
                      <a:pt x="16425" y="20534"/>
                      <a:pt x="16187" y="20534"/>
                    </a:cubicBezTo>
                    <a:cubicBezTo>
                      <a:pt x="15901" y="20534"/>
                      <a:pt x="15574" y="20586"/>
                      <a:pt x="15493" y="20600"/>
                    </a:cubicBezTo>
                    <a:lnTo>
                      <a:pt x="14906" y="21027"/>
                    </a:lnTo>
                    <a:cubicBezTo>
                      <a:pt x="14883" y="21040"/>
                      <a:pt x="14850" y="21055"/>
                      <a:pt x="14801" y="21055"/>
                    </a:cubicBezTo>
                    <a:cubicBezTo>
                      <a:pt x="14694" y="21055"/>
                      <a:pt x="14490" y="20985"/>
                      <a:pt x="14320" y="20515"/>
                    </a:cubicBezTo>
                    <a:lnTo>
                      <a:pt x="14260" y="20345"/>
                    </a:lnTo>
                    <a:cubicBezTo>
                      <a:pt x="14147" y="20021"/>
                      <a:pt x="14072" y="19823"/>
                      <a:pt x="13976" y="19823"/>
                    </a:cubicBezTo>
                    <a:cubicBezTo>
                      <a:pt x="13933" y="19823"/>
                      <a:pt x="13877" y="19856"/>
                      <a:pt x="13809" y="19919"/>
                    </a:cubicBezTo>
                    <a:cubicBezTo>
                      <a:pt x="13633" y="20086"/>
                      <a:pt x="13523" y="20231"/>
                      <a:pt x="13434" y="20347"/>
                    </a:cubicBezTo>
                    <a:cubicBezTo>
                      <a:pt x="13335" y="20477"/>
                      <a:pt x="13264" y="20570"/>
                      <a:pt x="13167" y="20601"/>
                    </a:cubicBezTo>
                    <a:cubicBezTo>
                      <a:pt x="13147" y="20607"/>
                      <a:pt x="13127" y="20610"/>
                      <a:pt x="13106" y="20610"/>
                    </a:cubicBezTo>
                    <a:cubicBezTo>
                      <a:pt x="12966" y="20610"/>
                      <a:pt x="12833" y="20471"/>
                      <a:pt x="12704" y="20337"/>
                    </a:cubicBezTo>
                    <a:cubicBezTo>
                      <a:pt x="12623" y="20253"/>
                      <a:pt x="12540" y="20166"/>
                      <a:pt x="12483" y="20148"/>
                    </a:cubicBezTo>
                    <a:cubicBezTo>
                      <a:pt x="12444" y="20136"/>
                      <a:pt x="12401" y="20130"/>
                      <a:pt x="12352" y="20130"/>
                    </a:cubicBezTo>
                    <a:cubicBezTo>
                      <a:pt x="12260" y="20130"/>
                      <a:pt x="12164" y="20152"/>
                      <a:pt x="12063" y="20174"/>
                    </a:cubicBezTo>
                    <a:cubicBezTo>
                      <a:pt x="11993" y="20190"/>
                      <a:pt x="11922" y="20206"/>
                      <a:pt x="11854" y="20214"/>
                    </a:cubicBezTo>
                    <a:cubicBezTo>
                      <a:pt x="11653" y="20240"/>
                      <a:pt x="11478" y="20253"/>
                      <a:pt x="11319" y="20253"/>
                    </a:cubicBezTo>
                    <a:cubicBezTo>
                      <a:pt x="10836" y="20253"/>
                      <a:pt x="10432" y="20138"/>
                      <a:pt x="10010" y="19879"/>
                    </a:cubicBezTo>
                    <a:cubicBezTo>
                      <a:pt x="9619" y="19639"/>
                      <a:pt x="9313" y="19507"/>
                      <a:pt x="8952" y="19422"/>
                    </a:cubicBezTo>
                    <a:cubicBezTo>
                      <a:pt x="8615" y="19344"/>
                      <a:pt x="8278" y="19256"/>
                      <a:pt x="7942" y="19168"/>
                    </a:cubicBezTo>
                    <a:cubicBezTo>
                      <a:pt x="7634" y="19088"/>
                      <a:pt x="7325" y="19007"/>
                      <a:pt x="7016" y="18934"/>
                    </a:cubicBezTo>
                    <a:cubicBezTo>
                      <a:pt x="7006" y="18932"/>
                      <a:pt x="5492" y="18686"/>
                      <a:pt x="4368" y="18686"/>
                    </a:cubicBezTo>
                    <a:cubicBezTo>
                      <a:pt x="3503" y="18686"/>
                      <a:pt x="3296" y="18832"/>
                      <a:pt x="3247" y="18894"/>
                    </a:cubicBezTo>
                    <a:cubicBezTo>
                      <a:pt x="2825" y="19437"/>
                      <a:pt x="2427" y="20174"/>
                      <a:pt x="2423" y="20181"/>
                    </a:cubicBezTo>
                    <a:lnTo>
                      <a:pt x="2386" y="20251"/>
                    </a:lnTo>
                    <a:lnTo>
                      <a:pt x="2326" y="20244"/>
                    </a:lnTo>
                    <a:cubicBezTo>
                      <a:pt x="1214" y="20122"/>
                      <a:pt x="1214" y="20119"/>
                      <a:pt x="1187" y="19973"/>
                    </a:cubicBezTo>
                    <a:cubicBezTo>
                      <a:pt x="1152" y="19689"/>
                      <a:pt x="1140" y="19416"/>
                      <a:pt x="1148" y="19145"/>
                    </a:cubicBezTo>
                    <a:cubicBezTo>
                      <a:pt x="1154" y="18999"/>
                      <a:pt x="1173" y="18846"/>
                      <a:pt x="1192" y="18699"/>
                    </a:cubicBezTo>
                    <a:cubicBezTo>
                      <a:pt x="1251" y="18246"/>
                      <a:pt x="1273" y="17959"/>
                      <a:pt x="1091" y="17802"/>
                    </a:cubicBezTo>
                    <a:cubicBezTo>
                      <a:pt x="970" y="17699"/>
                      <a:pt x="830" y="17626"/>
                      <a:pt x="683" y="17550"/>
                    </a:cubicBezTo>
                    <a:cubicBezTo>
                      <a:pt x="474" y="17441"/>
                      <a:pt x="258" y="17329"/>
                      <a:pt x="88" y="17117"/>
                    </a:cubicBezTo>
                    <a:lnTo>
                      <a:pt x="0" y="17009"/>
                    </a:lnTo>
                    <a:lnTo>
                      <a:pt x="73" y="16879"/>
                    </a:lnTo>
                    <a:cubicBezTo>
                      <a:pt x="290" y="16490"/>
                      <a:pt x="593" y="16066"/>
                      <a:pt x="843" y="15798"/>
                    </a:cubicBezTo>
                    <a:cubicBezTo>
                      <a:pt x="1139" y="15482"/>
                      <a:pt x="1355" y="15354"/>
                      <a:pt x="1682" y="15317"/>
                    </a:cubicBezTo>
                    <a:cubicBezTo>
                      <a:pt x="1698" y="14607"/>
                      <a:pt x="1683" y="13881"/>
                      <a:pt x="1521" y="13292"/>
                    </a:cubicBezTo>
                    <a:cubicBezTo>
                      <a:pt x="1417" y="12909"/>
                      <a:pt x="1263" y="12546"/>
                      <a:pt x="1115" y="12195"/>
                    </a:cubicBezTo>
                    <a:cubicBezTo>
                      <a:pt x="999" y="11920"/>
                      <a:pt x="879" y="11636"/>
                      <a:pt x="780" y="11339"/>
                    </a:cubicBezTo>
                    <a:cubicBezTo>
                      <a:pt x="690" y="11068"/>
                      <a:pt x="636" y="10781"/>
                      <a:pt x="583" y="10503"/>
                    </a:cubicBezTo>
                    <a:lnTo>
                      <a:pt x="525" y="10201"/>
                    </a:lnTo>
                    <a:lnTo>
                      <a:pt x="634" y="10154"/>
                    </a:lnTo>
                    <a:cubicBezTo>
                      <a:pt x="670" y="10139"/>
                      <a:pt x="1504" y="9777"/>
                      <a:pt x="1938" y="9627"/>
                    </a:cubicBezTo>
                    <a:cubicBezTo>
                      <a:pt x="1988" y="9610"/>
                      <a:pt x="2033" y="9602"/>
                      <a:pt x="2074" y="9602"/>
                    </a:cubicBezTo>
                    <a:cubicBezTo>
                      <a:pt x="2285" y="9602"/>
                      <a:pt x="2348" y="9821"/>
                      <a:pt x="2381" y="9939"/>
                    </a:cubicBezTo>
                    <a:cubicBezTo>
                      <a:pt x="2389" y="9966"/>
                      <a:pt x="2400" y="10006"/>
                      <a:pt x="2406" y="10016"/>
                    </a:cubicBezTo>
                    <a:cubicBezTo>
                      <a:pt x="2405" y="10009"/>
                      <a:pt x="2423" y="10007"/>
                      <a:pt x="2460" y="9985"/>
                    </a:cubicBezTo>
                    <a:cubicBezTo>
                      <a:pt x="2805" y="9779"/>
                      <a:pt x="3257" y="9300"/>
                      <a:pt x="3302" y="9131"/>
                    </a:cubicBezTo>
                    <a:cubicBezTo>
                      <a:pt x="3392" y="8790"/>
                      <a:pt x="3805" y="8682"/>
                      <a:pt x="4220" y="8602"/>
                    </a:cubicBezTo>
                    <a:cubicBezTo>
                      <a:pt x="4258" y="8594"/>
                      <a:pt x="4337" y="8577"/>
                      <a:pt x="4337" y="8577"/>
                    </a:cubicBezTo>
                    <a:cubicBezTo>
                      <a:pt x="4688" y="8489"/>
                      <a:pt x="4882" y="8441"/>
                      <a:pt x="5027" y="7991"/>
                    </a:cubicBezTo>
                    <a:cubicBezTo>
                      <a:pt x="5121" y="7701"/>
                      <a:pt x="5161" y="7366"/>
                      <a:pt x="5203" y="7012"/>
                    </a:cubicBezTo>
                    <a:cubicBezTo>
                      <a:pt x="5285" y="6323"/>
                      <a:pt x="5377" y="5542"/>
                      <a:pt x="5949" y="5194"/>
                    </a:cubicBezTo>
                    <a:cubicBezTo>
                      <a:pt x="6174" y="5057"/>
                      <a:pt x="6430" y="4937"/>
                      <a:pt x="6677" y="4820"/>
                    </a:cubicBezTo>
                    <a:cubicBezTo>
                      <a:pt x="6967" y="4684"/>
                      <a:pt x="7398" y="4481"/>
                      <a:pt x="7477" y="4347"/>
                    </a:cubicBezTo>
                    <a:cubicBezTo>
                      <a:pt x="7474" y="4344"/>
                      <a:pt x="7470" y="4339"/>
                      <a:pt x="7466" y="4333"/>
                    </a:cubicBezTo>
                    <a:cubicBezTo>
                      <a:pt x="7199" y="4018"/>
                      <a:pt x="6933" y="4002"/>
                      <a:pt x="6883" y="4002"/>
                    </a:cubicBezTo>
                    <a:lnTo>
                      <a:pt x="6860" y="3663"/>
                    </a:lnTo>
                    <a:lnTo>
                      <a:pt x="6867" y="3832"/>
                    </a:lnTo>
                    <a:lnTo>
                      <a:pt x="6768" y="3754"/>
                    </a:lnTo>
                    <a:cubicBezTo>
                      <a:pt x="6781" y="3702"/>
                      <a:pt x="6809" y="3428"/>
                      <a:pt x="6829" y="3229"/>
                    </a:cubicBezTo>
                    <a:cubicBezTo>
                      <a:pt x="6884" y="2690"/>
                      <a:pt x="6907" y="2509"/>
                      <a:pt x="6940" y="2427"/>
                    </a:cubicBezTo>
                    <a:cubicBezTo>
                      <a:pt x="7182" y="1833"/>
                      <a:pt x="7850" y="1610"/>
                      <a:pt x="8170" y="1576"/>
                    </a:cubicBezTo>
                    <a:cubicBezTo>
                      <a:pt x="8170" y="1576"/>
                      <a:pt x="8170" y="1576"/>
                      <a:pt x="8170" y="1576"/>
                    </a:cubicBezTo>
                    <a:cubicBezTo>
                      <a:pt x="8188" y="1576"/>
                      <a:pt x="8699" y="1646"/>
                      <a:pt x="8992" y="1799"/>
                    </a:cubicBezTo>
                    <a:cubicBezTo>
                      <a:pt x="9084" y="1295"/>
                      <a:pt x="9411" y="714"/>
                      <a:pt x="9599" y="499"/>
                    </a:cubicBezTo>
                    <a:cubicBezTo>
                      <a:pt x="9804" y="266"/>
                      <a:pt x="10058" y="106"/>
                      <a:pt x="10355" y="24"/>
                    </a:cubicBezTo>
                    <a:lnTo>
                      <a:pt x="10439" y="0"/>
                    </a:lnTo>
                    <a:lnTo>
                      <a:pt x="10477" y="114"/>
                    </a:lnTo>
                    <a:cubicBezTo>
                      <a:pt x="10492" y="136"/>
                      <a:pt x="10525" y="164"/>
                      <a:pt x="10633" y="164"/>
                    </a:cubicBezTo>
                    <a:cubicBezTo>
                      <a:pt x="10669" y="164"/>
                      <a:pt x="10705" y="161"/>
                      <a:pt x="10741" y="158"/>
                    </a:cubicBezTo>
                    <a:cubicBezTo>
                      <a:pt x="10778" y="156"/>
                      <a:pt x="10813" y="153"/>
                      <a:pt x="10846" y="153"/>
                    </a:cubicBezTo>
                    <a:cubicBezTo>
                      <a:pt x="10874" y="153"/>
                      <a:pt x="10900" y="155"/>
                      <a:pt x="10924" y="160"/>
                    </a:cubicBezTo>
                    <a:cubicBezTo>
                      <a:pt x="11329" y="228"/>
                      <a:pt x="11622" y="495"/>
                      <a:pt x="11842" y="998"/>
                    </a:cubicBezTo>
                    <a:cubicBezTo>
                      <a:pt x="11947" y="987"/>
                      <a:pt x="12143" y="920"/>
                      <a:pt x="12319" y="860"/>
                    </a:cubicBezTo>
                    <a:cubicBezTo>
                      <a:pt x="12553" y="780"/>
                      <a:pt x="12774" y="705"/>
                      <a:pt x="12893" y="705"/>
                    </a:cubicBezTo>
                    <a:cubicBezTo>
                      <a:pt x="12916" y="705"/>
                      <a:pt x="12936" y="708"/>
                      <a:pt x="12953" y="713"/>
                    </a:cubicBezTo>
                    <a:cubicBezTo>
                      <a:pt x="13324" y="833"/>
                      <a:pt x="13279" y="1212"/>
                      <a:pt x="13252" y="1438"/>
                    </a:cubicBezTo>
                    <a:cubicBezTo>
                      <a:pt x="13228" y="1637"/>
                      <a:pt x="13219" y="1755"/>
                      <a:pt x="13299" y="1860"/>
                    </a:cubicBezTo>
                    <a:cubicBezTo>
                      <a:pt x="13301" y="1861"/>
                      <a:pt x="13329" y="1897"/>
                      <a:pt x="13445" y="1897"/>
                    </a:cubicBezTo>
                    <a:cubicBezTo>
                      <a:pt x="13695" y="1897"/>
                      <a:pt x="14090" y="1733"/>
                      <a:pt x="14239" y="1671"/>
                    </a:cubicBezTo>
                    <a:cubicBezTo>
                      <a:pt x="14297" y="1647"/>
                      <a:pt x="14356" y="1619"/>
                      <a:pt x="14416" y="1591"/>
                    </a:cubicBezTo>
                    <a:cubicBezTo>
                      <a:pt x="14598" y="1505"/>
                      <a:pt x="14788" y="1417"/>
                      <a:pt x="14977" y="1417"/>
                    </a:cubicBezTo>
                    <a:cubicBezTo>
                      <a:pt x="15188" y="1417"/>
                      <a:pt x="15363" y="1526"/>
                      <a:pt x="15514" y="1751"/>
                    </a:cubicBezTo>
                    <a:cubicBezTo>
                      <a:pt x="15593" y="1866"/>
                      <a:pt x="15747" y="2018"/>
                      <a:pt x="15910" y="2179"/>
                    </a:cubicBezTo>
                    <a:cubicBezTo>
                      <a:pt x="16263" y="2529"/>
                      <a:pt x="16629" y="2890"/>
                      <a:pt x="16682" y="3274"/>
                    </a:cubicBezTo>
                    <a:cubicBezTo>
                      <a:pt x="16694" y="3361"/>
                      <a:pt x="16702" y="3446"/>
                      <a:pt x="16710" y="3530"/>
                    </a:cubicBezTo>
                    <a:cubicBezTo>
                      <a:pt x="16730" y="3725"/>
                      <a:pt x="16748" y="3909"/>
                      <a:pt x="16808" y="4070"/>
                    </a:cubicBezTo>
                    <a:cubicBezTo>
                      <a:pt x="16838" y="4148"/>
                      <a:pt x="16886" y="4219"/>
                      <a:pt x="16937" y="4294"/>
                    </a:cubicBezTo>
                    <a:cubicBezTo>
                      <a:pt x="17023" y="4420"/>
                      <a:pt x="17121" y="4564"/>
                      <a:pt x="17153" y="4785"/>
                    </a:cubicBezTo>
                    <a:cubicBezTo>
                      <a:pt x="17192" y="5053"/>
                      <a:pt x="17095" y="5279"/>
                      <a:pt x="17017" y="5461"/>
                    </a:cubicBezTo>
                    <a:cubicBezTo>
                      <a:pt x="16969" y="5571"/>
                      <a:pt x="16924" y="5676"/>
                      <a:pt x="16917" y="5765"/>
                    </a:cubicBezTo>
                    <a:cubicBezTo>
                      <a:pt x="16913" y="5805"/>
                      <a:pt x="16905" y="5906"/>
                      <a:pt x="16906" y="5953"/>
                    </a:cubicBezTo>
                    <a:cubicBezTo>
                      <a:pt x="16914" y="5959"/>
                      <a:pt x="16923" y="5964"/>
                      <a:pt x="16934" y="5971"/>
                    </a:cubicBezTo>
                    <a:cubicBezTo>
                      <a:pt x="16973" y="5998"/>
                      <a:pt x="17025" y="6033"/>
                      <a:pt x="17094" y="6097"/>
                    </a:cubicBezTo>
                    <a:cubicBezTo>
                      <a:pt x="17454" y="6434"/>
                      <a:pt x="17616" y="6845"/>
                      <a:pt x="17803" y="7320"/>
                    </a:cubicBezTo>
                    <a:cubicBezTo>
                      <a:pt x="17852" y="7444"/>
                      <a:pt x="17903" y="7573"/>
                      <a:pt x="17959" y="7707"/>
                    </a:cubicBezTo>
                    <a:cubicBezTo>
                      <a:pt x="18088" y="8008"/>
                      <a:pt x="18212" y="8300"/>
                      <a:pt x="18398" y="8452"/>
                    </a:cubicBezTo>
                    <a:cubicBezTo>
                      <a:pt x="18498" y="8533"/>
                      <a:pt x="18627" y="8566"/>
                      <a:pt x="18764" y="8601"/>
                    </a:cubicBezTo>
                    <a:cubicBezTo>
                      <a:pt x="18947" y="8648"/>
                      <a:pt x="19137" y="8697"/>
                      <a:pt x="19285" y="8872"/>
                    </a:cubicBezTo>
                    <a:cubicBezTo>
                      <a:pt x="19513" y="9142"/>
                      <a:pt x="19513" y="9435"/>
                      <a:pt x="19512" y="9694"/>
                    </a:cubicBezTo>
                    <a:cubicBezTo>
                      <a:pt x="19512" y="9825"/>
                      <a:pt x="19512" y="9948"/>
                      <a:pt x="19539" y="10073"/>
                    </a:cubicBezTo>
                    <a:cubicBezTo>
                      <a:pt x="19590" y="10303"/>
                      <a:pt x="19634" y="10303"/>
                      <a:pt x="19714" y="10303"/>
                    </a:cubicBezTo>
                    <a:cubicBezTo>
                      <a:pt x="19745" y="10303"/>
                      <a:pt x="19778" y="10300"/>
                      <a:pt x="19814" y="10297"/>
                    </a:cubicBezTo>
                    <a:cubicBezTo>
                      <a:pt x="19862" y="10292"/>
                      <a:pt x="19916" y="10288"/>
                      <a:pt x="19974" y="10288"/>
                    </a:cubicBezTo>
                    <a:cubicBezTo>
                      <a:pt x="20477" y="10290"/>
                      <a:pt x="21183" y="10818"/>
                      <a:pt x="21433" y="11602"/>
                    </a:cubicBezTo>
                    <a:cubicBezTo>
                      <a:pt x="21537" y="11927"/>
                      <a:pt x="21600" y="12427"/>
                      <a:pt x="21310" y="12961"/>
                    </a:cubicBezTo>
                    <a:cubicBezTo>
                      <a:pt x="21031" y="13474"/>
                      <a:pt x="20728" y="13713"/>
                      <a:pt x="20354" y="13713"/>
                    </a:cubicBezTo>
                    <a:cubicBezTo>
                      <a:pt x="20134" y="13713"/>
                      <a:pt x="19917" y="13630"/>
                      <a:pt x="19708" y="13550"/>
                    </a:cubicBezTo>
                    <a:cubicBezTo>
                      <a:pt x="19502" y="13471"/>
                      <a:pt x="19308" y="13396"/>
                      <a:pt x="19115" y="13396"/>
                    </a:cubicBezTo>
                    <a:cubicBezTo>
                      <a:pt x="18950" y="13396"/>
                      <a:pt x="18808" y="13451"/>
                      <a:pt x="18672" y="13567"/>
                    </a:cubicBezTo>
                    <a:cubicBezTo>
                      <a:pt x="18758" y="13789"/>
                      <a:pt x="18883" y="13971"/>
                      <a:pt x="19015" y="14162"/>
                    </a:cubicBezTo>
                    <a:cubicBezTo>
                      <a:pt x="19165" y="14381"/>
                      <a:pt x="19320" y="14608"/>
                      <a:pt x="19426" y="14911"/>
                    </a:cubicBezTo>
                    <a:cubicBezTo>
                      <a:pt x="19456" y="14992"/>
                      <a:pt x="19482" y="15079"/>
                      <a:pt x="19506" y="15165"/>
                    </a:cubicBezTo>
                    <a:cubicBezTo>
                      <a:pt x="19526" y="15229"/>
                      <a:pt x="19543" y="15300"/>
                      <a:pt x="19560" y="15374"/>
                    </a:cubicBezTo>
                    <a:cubicBezTo>
                      <a:pt x="19593" y="15503"/>
                      <a:pt x="19622" y="15639"/>
                      <a:pt x="19649" y="15778"/>
                    </a:cubicBezTo>
                    <a:lnTo>
                      <a:pt x="19670" y="15885"/>
                    </a:lnTo>
                    <a:cubicBezTo>
                      <a:pt x="19710" y="16089"/>
                      <a:pt x="19751" y="16300"/>
                      <a:pt x="19801" y="16499"/>
                    </a:cubicBezTo>
                    <a:cubicBezTo>
                      <a:pt x="19819" y="16571"/>
                      <a:pt x="19836" y="16639"/>
                      <a:pt x="19856" y="16707"/>
                    </a:cubicBezTo>
                    <a:cubicBezTo>
                      <a:pt x="19905" y="16876"/>
                      <a:pt x="19953" y="17006"/>
                      <a:pt x="20010" y="17120"/>
                    </a:cubicBezTo>
                    <a:cubicBezTo>
                      <a:pt x="20030" y="17166"/>
                      <a:pt x="20050" y="17205"/>
                      <a:pt x="20073" y="17244"/>
                    </a:cubicBezTo>
                    <a:cubicBezTo>
                      <a:pt x="20104" y="17303"/>
                      <a:pt x="20139" y="17355"/>
                      <a:pt x="20176" y="17406"/>
                    </a:cubicBezTo>
                    <a:cubicBezTo>
                      <a:pt x="20197" y="17435"/>
                      <a:pt x="20222" y="17467"/>
                      <a:pt x="20247" y="17498"/>
                    </a:cubicBezTo>
                    <a:lnTo>
                      <a:pt x="20487" y="17798"/>
                    </a:lnTo>
                    <a:lnTo>
                      <a:pt x="20174" y="17798"/>
                    </a:lnTo>
                    <a:cubicBezTo>
                      <a:pt x="19384" y="17798"/>
                      <a:pt x="18177" y="17956"/>
                      <a:pt x="18083" y="18203"/>
                    </a:cubicBezTo>
                    <a:cubicBezTo>
                      <a:pt x="18044" y="18347"/>
                      <a:pt x="17974" y="18482"/>
                      <a:pt x="17900" y="18624"/>
                    </a:cubicBezTo>
                    <a:cubicBezTo>
                      <a:pt x="17696" y="19017"/>
                      <a:pt x="17465" y="19461"/>
                      <a:pt x="17715" y="20370"/>
                    </a:cubicBezTo>
                    <a:cubicBezTo>
                      <a:pt x="17870" y="20932"/>
                      <a:pt x="17901" y="21267"/>
                      <a:pt x="17815" y="21457"/>
                    </a:cubicBezTo>
                    <a:cubicBezTo>
                      <a:pt x="17773" y="21549"/>
                      <a:pt x="17706" y="21600"/>
                      <a:pt x="17626" y="21600"/>
                    </a:cubicBezTo>
                    <a:close/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74" name="Shape 98">
                <a:extLst>
                  <a:ext uri="{FF2B5EF4-FFF2-40B4-BE49-F238E27FC236}">
                    <a16:creationId xmlns:a16="http://schemas.microsoft.com/office/drawing/2014/main" id="{24FDDD5D-ED71-5940-9635-DB4DB4120EB1}"/>
                  </a:ext>
                </a:extLst>
              </p:cNvPr>
              <p:cNvSpPr/>
              <p:nvPr/>
            </p:nvSpPr>
            <p:spPr>
              <a:xfrm>
                <a:off x="6881138" y="3968420"/>
                <a:ext cx="20633" cy="183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5740"/>
                    </a:moveTo>
                    <a:cubicBezTo>
                      <a:pt x="6606" y="2862"/>
                      <a:pt x="12952" y="993"/>
                      <a:pt x="19402" y="0"/>
                    </a:cubicBezTo>
                    <a:lnTo>
                      <a:pt x="21600" y="16781"/>
                    </a:lnTo>
                    <a:cubicBezTo>
                      <a:pt x="16307" y="17701"/>
                      <a:pt x="10989" y="19278"/>
                      <a:pt x="5306" y="21600"/>
                    </a:cubicBezTo>
                    <a:lnTo>
                      <a:pt x="0" y="5740"/>
                    </a:lnTo>
                    <a:close/>
                  </a:path>
                </a:pathLst>
              </a:custGeom>
              <a:noFill/>
              <a:ln w="3175" cap="flat">
                <a:solidFill>
                  <a:srgbClr val="B8BABC"/>
                </a:solidFill>
                <a:prstDash val="solid"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5" name="Shape 99">
                <a:extLst>
                  <a:ext uri="{FF2B5EF4-FFF2-40B4-BE49-F238E27FC236}">
                    <a16:creationId xmlns:a16="http://schemas.microsoft.com/office/drawing/2014/main" id="{C5C55451-CF30-F44F-8365-0515FBAFF149}"/>
                  </a:ext>
                </a:extLst>
              </p:cNvPr>
              <p:cNvSpPr/>
              <p:nvPr/>
            </p:nvSpPr>
            <p:spPr>
              <a:xfrm>
                <a:off x="5927190" y="5049559"/>
                <a:ext cx="30259" cy="310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462" y="19174"/>
                    </a:moveTo>
                    <a:cubicBezTo>
                      <a:pt x="1827" y="16912"/>
                      <a:pt x="0" y="15773"/>
                      <a:pt x="0" y="12820"/>
                    </a:cubicBezTo>
                    <a:lnTo>
                      <a:pt x="0" y="7804"/>
                    </a:lnTo>
                    <a:lnTo>
                      <a:pt x="4451" y="7804"/>
                    </a:lnTo>
                    <a:cubicBezTo>
                      <a:pt x="5631" y="7114"/>
                      <a:pt x="8778" y="4886"/>
                      <a:pt x="14028" y="0"/>
                    </a:cubicBezTo>
                    <a:lnTo>
                      <a:pt x="21600" y="6768"/>
                    </a:lnTo>
                    <a:lnTo>
                      <a:pt x="9355" y="21600"/>
                    </a:lnTo>
                    <a:lnTo>
                      <a:pt x="5462" y="19174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6" name="Shape 100">
                <a:extLst>
                  <a:ext uri="{FF2B5EF4-FFF2-40B4-BE49-F238E27FC236}">
                    <a16:creationId xmlns:a16="http://schemas.microsoft.com/office/drawing/2014/main" id="{201E78B9-DB8C-4440-BE97-37F8DB3CFD18}"/>
                  </a:ext>
                </a:extLst>
              </p:cNvPr>
              <p:cNvSpPr/>
              <p:nvPr/>
            </p:nvSpPr>
            <p:spPr>
              <a:xfrm>
                <a:off x="5939909" y="4998682"/>
                <a:ext cx="53227" cy="5923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8688"/>
                    </a:moveTo>
                    <a:lnTo>
                      <a:pt x="16736" y="0"/>
                    </a:lnTo>
                    <a:lnTo>
                      <a:pt x="21600" y="2876"/>
                    </a:lnTo>
                    <a:cubicBezTo>
                      <a:pt x="17351" y="10105"/>
                      <a:pt x="9870" y="17324"/>
                      <a:pt x="6856" y="20092"/>
                    </a:cubicBezTo>
                    <a:lnTo>
                      <a:pt x="5212" y="21600"/>
                    </a:lnTo>
                    <a:lnTo>
                      <a:pt x="0" y="18688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7" name="Shape 101">
                <a:extLst>
                  <a:ext uri="{FF2B5EF4-FFF2-40B4-BE49-F238E27FC236}">
                    <a16:creationId xmlns:a16="http://schemas.microsoft.com/office/drawing/2014/main" id="{F994DEC5-E176-0B48-B86F-35BE9D3882C2}"/>
                  </a:ext>
                </a:extLst>
              </p:cNvPr>
              <p:cNvSpPr/>
              <p:nvPr/>
            </p:nvSpPr>
            <p:spPr>
              <a:xfrm>
                <a:off x="6359646" y="4795174"/>
                <a:ext cx="14816" cy="1272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69" h="21600" extrusionOk="0">
                    <a:moveTo>
                      <a:pt x="0" y="12935"/>
                    </a:moveTo>
                    <a:cubicBezTo>
                      <a:pt x="426" y="9890"/>
                      <a:pt x="568" y="6938"/>
                      <a:pt x="444" y="3673"/>
                    </a:cubicBezTo>
                    <a:lnTo>
                      <a:pt x="20926" y="0"/>
                    </a:lnTo>
                    <a:cubicBezTo>
                      <a:pt x="21600" y="8602"/>
                      <a:pt x="20730" y="16451"/>
                      <a:pt x="20020" y="21600"/>
                    </a:cubicBezTo>
                    <a:lnTo>
                      <a:pt x="0" y="12935"/>
                    </a:lnTo>
                    <a:close/>
                  </a:path>
                </a:pathLst>
              </a:custGeom>
              <a:solidFill>
                <a:srgbClr val="B8BABC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78" name="Shape 102">
                <a:extLst>
                  <a:ext uri="{FF2B5EF4-FFF2-40B4-BE49-F238E27FC236}">
                    <a16:creationId xmlns:a16="http://schemas.microsoft.com/office/drawing/2014/main" id="{D9F70524-23E8-504C-B5F7-C7AAAA32042E}"/>
                  </a:ext>
                </a:extLst>
              </p:cNvPr>
              <p:cNvSpPr/>
              <p:nvPr/>
            </p:nvSpPr>
            <p:spPr>
              <a:xfrm>
                <a:off x="5723682" y="4388156"/>
                <a:ext cx="674741" cy="7613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75" h="21600" extrusionOk="0">
                    <a:moveTo>
                      <a:pt x="13440" y="21600"/>
                    </a:moveTo>
                    <a:cubicBezTo>
                      <a:pt x="13440" y="21600"/>
                      <a:pt x="13808" y="21235"/>
                      <a:pt x="13817" y="21226"/>
                    </a:cubicBezTo>
                    <a:lnTo>
                      <a:pt x="15327" y="18793"/>
                    </a:lnTo>
                    <a:cubicBezTo>
                      <a:pt x="15283" y="18795"/>
                      <a:pt x="15238" y="18796"/>
                      <a:pt x="15191" y="18796"/>
                    </a:cubicBezTo>
                    <a:cubicBezTo>
                      <a:pt x="14576" y="18796"/>
                      <a:pt x="14104" y="18632"/>
                      <a:pt x="13824" y="18322"/>
                    </a:cubicBezTo>
                    <a:cubicBezTo>
                      <a:pt x="13653" y="18134"/>
                      <a:pt x="13487" y="17898"/>
                      <a:pt x="13310" y="17649"/>
                    </a:cubicBezTo>
                    <a:cubicBezTo>
                      <a:pt x="12954" y="17145"/>
                      <a:pt x="12550" y="16573"/>
                      <a:pt x="12153" y="16496"/>
                    </a:cubicBezTo>
                    <a:cubicBezTo>
                      <a:pt x="12097" y="16486"/>
                      <a:pt x="11993" y="16473"/>
                      <a:pt x="11822" y="16473"/>
                    </a:cubicBezTo>
                    <a:cubicBezTo>
                      <a:pt x="10816" y="16473"/>
                      <a:pt x="9241" y="16860"/>
                      <a:pt x="8959" y="17490"/>
                    </a:cubicBezTo>
                    <a:cubicBezTo>
                      <a:pt x="8919" y="17579"/>
                      <a:pt x="8874" y="17666"/>
                      <a:pt x="8816" y="17757"/>
                    </a:cubicBezTo>
                    <a:lnTo>
                      <a:pt x="8701" y="17938"/>
                    </a:lnTo>
                    <a:lnTo>
                      <a:pt x="8499" y="17834"/>
                    </a:lnTo>
                    <a:cubicBezTo>
                      <a:pt x="6930" y="17022"/>
                      <a:pt x="2700" y="14876"/>
                      <a:pt x="1979" y="14692"/>
                    </a:cubicBezTo>
                    <a:lnTo>
                      <a:pt x="1874" y="14665"/>
                    </a:lnTo>
                    <a:lnTo>
                      <a:pt x="1716" y="14342"/>
                    </a:lnTo>
                    <a:lnTo>
                      <a:pt x="1923" y="14259"/>
                    </a:lnTo>
                    <a:cubicBezTo>
                      <a:pt x="2180" y="14156"/>
                      <a:pt x="2475" y="14089"/>
                      <a:pt x="2806" y="14019"/>
                    </a:cubicBezTo>
                    <a:cubicBezTo>
                      <a:pt x="2877" y="14003"/>
                      <a:pt x="2976" y="13987"/>
                      <a:pt x="3085" y="13969"/>
                    </a:cubicBezTo>
                    <a:cubicBezTo>
                      <a:pt x="3310" y="13932"/>
                      <a:pt x="3729" y="13865"/>
                      <a:pt x="3833" y="13759"/>
                    </a:cubicBezTo>
                    <a:cubicBezTo>
                      <a:pt x="4011" y="13576"/>
                      <a:pt x="3938" y="13340"/>
                      <a:pt x="3803" y="12971"/>
                    </a:cubicBezTo>
                    <a:cubicBezTo>
                      <a:pt x="3702" y="12694"/>
                      <a:pt x="3598" y="12408"/>
                      <a:pt x="3663" y="12121"/>
                    </a:cubicBezTo>
                    <a:cubicBezTo>
                      <a:pt x="3710" y="11911"/>
                      <a:pt x="3805" y="11747"/>
                      <a:pt x="3882" y="11615"/>
                    </a:cubicBezTo>
                    <a:cubicBezTo>
                      <a:pt x="4036" y="11349"/>
                      <a:pt x="4089" y="11260"/>
                      <a:pt x="3753" y="10969"/>
                    </a:cubicBezTo>
                    <a:cubicBezTo>
                      <a:pt x="3514" y="10765"/>
                      <a:pt x="3200" y="10687"/>
                      <a:pt x="2868" y="10604"/>
                    </a:cubicBezTo>
                    <a:cubicBezTo>
                      <a:pt x="2587" y="10535"/>
                      <a:pt x="2297" y="10463"/>
                      <a:pt x="2037" y="10311"/>
                    </a:cubicBezTo>
                    <a:cubicBezTo>
                      <a:pt x="1316" y="9891"/>
                      <a:pt x="1589" y="9308"/>
                      <a:pt x="1809" y="8839"/>
                    </a:cubicBezTo>
                    <a:cubicBezTo>
                      <a:pt x="1838" y="8776"/>
                      <a:pt x="1868" y="8712"/>
                      <a:pt x="1897" y="8648"/>
                    </a:cubicBezTo>
                    <a:cubicBezTo>
                      <a:pt x="1953" y="8517"/>
                      <a:pt x="2063" y="8348"/>
                      <a:pt x="2190" y="8153"/>
                    </a:cubicBezTo>
                    <a:cubicBezTo>
                      <a:pt x="2352" y="7905"/>
                      <a:pt x="2625" y="7489"/>
                      <a:pt x="2610" y="7336"/>
                    </a:cubicBezTo>
                    <a:cubicBezTo>
                      <a:pt x="2595" y="7181"/>
                      <a:pt x="2520" y="7150"/>
                      <a:pt x="2288" y="7076"/>
                    </a:cubicBezTo>
                    <a:cubicBezTo>
                      <a:pt x="2145" y="7031"/>
                      <a:pt x="1983" y="6979"/>
                      <a:pt x="1843" y="6868"/>
                    </a:cubicBezTo>
                    <a:cubicBezTo>
                      <a:pt x="1425" y="6524"/>
                      <a:pt x="1281" y="5984"/>
                      <a:pt x="1247" y="5827"/>
                    </a:cubicBezTo>
                    <a:lnTo>
                      <a:pt x="1207" y="5644"/>
                    </a:lnTo>
                    <a:cubicBezTo>
                      <a:pt x="1207" y="5644"/>
                      <a:pt x="1883" y="5469"/>
                      <a:pt x="2319" y="5356"/>
                    </a:cubicBezTo>
                    <a:cubicBezTo>
                      <a:pt x="1649" y="5002"/>
                      <a:pt x="902" y="4329"/>
                      <a:pt x="741" y="4116"/>
                    </a:cubicBezTo>
                    <a:cubicBezTo>
                      <a:pt x="478" y="3762"/>
                      <a:pt x="453" y="3470"/>
                      <a:pt x="427" y="3160"/>
                    </a:cubicBezTo>
                    <a:cubicBezTo>
                      <a:pt x="419" y="3074"/>
                      <a:pt x="412" y="2984"/>
                      <a:pt x="398" y="2887"/>
                    </a:cubicBezTo>
                    <a:cubicBezTo>
                      <a:pt x="373" y="2710"/>
                      <a:pt x="318" y="2532"/>
                      <a:pt x="261" y="2343"/>
                    </a:cubicBezTo>
                    <a:cubicBezTo>
                      <a:pt x="178" y="2073"/>
                      <a:pt x="91" y="1794"/>
                      <a:pt x="91" y="1501"/>
                    </a:cubicBezTo>
                    <a:lnTo>
                      <a:pt x="0" y="1250"/>
                    </a:lnTo>
                    <a:lnTo>
                      <a:pt x="305" y="1261"/>
                    </a:lnTo>
                    <a:cubicBezTo>
                      <a:pt x="2217" y="1160"/>
                      <a:pt x="2468" y="963"/>
                      <a:pt x="2490" y="941"/>
                    </a:cubicBezTo>
                    <a:cubicBezTo>
                      <a:pt x="2628" y="655"/>
                      <a:pt x="3202" y="140"/>
                      <a:pt x="3567" y="42"/>
                    </a:cubicBezTo>
                    <a:cubicBezTo>
                      <a:pt x="3674" y="14"/>
                      <a:pt x="3777" y="0"/>
                      <a:pt x="3881" y="0"/>
                    </a:cubicBezTo>
                    <a:cubicBezTo>
                      <a:pt x="4137" y="0"/>
                      <a:pt x="4338" y="84"/>
                      <a:pt x="4532" y="165"/>
                    </a:cubicBezTo>
                    <a:cubicBezTo>
                      <a:pt x="4662" y="219"/>
                      <a:pt x="4784" y="270"/>
                      <a:pt x="4924" y="298"/>
                    </a:cubicBezTo>
                    <a:cubicBezTo>
                      <a:pt x="5017" y="317"/>
                      <a:pt x="5116" y="326"/>
                      <a:pt x="5225" y="326"/>
                    </a:cubicBezTo>
                    <a:cubicBezTo>
                      <a:pt x="5393" y="326"/>
                      <a:pt x="5561" y="306"/>
                      <a:pt x="5740" y="284"/>
                    </a:cubicBezTo>
                    <a:cubicBezTo>
                      <a:pt x="5925" y="261"/>
                      <a:pt x="6117" y="238"/>
                      <a:pt x="6314" y="238"/>
                    </a:cubicBezTo>
                    <a:cubicBezTo>
                      <a:pt x="6370" y="238"/>
                      <a:pt x="6426" y="240"/>
                      <a:pt x="6483" y="244"/>
                    </a:cubicBezTo>
                    <a:lnTo>
                      <a:pt x="6567" y="250"/>
                    </a:lnTo>
                    <a:lnTo>
                      <a:pt x="6572" y="255"/>
                    </a:lnTo>
                    <a:cubicBezTo>
                      <a:pt x="6654" y="264"/>
                      <a:pt x="6730" y="276"/>
                      <a:pt x="6808" y="291"/>
                    </a:cubicBezTo>
                    <a:lnTo>
                      <a:pt x="6795" y="443"/>
                    </a:lnTo>
                    <a:cubicBezTo>
                      <a:pt x="7274" y="840"/>
                      <a:pt x="7698" y="1085"/>
                      <a:pt x="8278" y="1377"/>
                    </a:cubicBezTo>
                    <a:cubicBezTo>
                      <a:pt x="8840" y="1658"/>
                      <a:pt x="9261" y="2071"/>
                      <a:pt x="9668" y="2471"/>
                    </a:cubicBezTo>
                    <a:cubicBezTo>
                      <a:pt x="9807" y="2607"/>
                      <a:pt x="9945" y="2743"/>
                      <a:pt x="10089" y="2874"/>
                    </a:cubicBezTo>
                    <a:cubicBezTo>
                      <a:pt x="11008" y="3712"/>
                      <a:pt x="12305" y="4964"/>
                      <a:pt x="12970" y="6160"/>
                    </a:cubicBezTo>
                    <a:cubicBezTo>
                      <a:pt x="13151" y="6485"/>
                      <a:pt x="13183" y="6752"/>
                      <a:pt x="13208" y="6967"/>
                    </a:cubicBezTo>
                    <a:cubicBezTo>
                      <a:pt x="13248" y="7302"/>
                      <a:pt x="13266" y="7455"/>
                      <a:pt x="13825" y="7664"/>
                    </a:cubicBezTo>
                    <a:cubicBezTo>
                      <a:pt x="13973" y="7719"/>
                      <a:pt x="14128" y="7779"/>
                      <a:pt x="14288" y="7842"/>
                    </a:cubicBezTo>
                    <a:cubicBezTo>
                      <a:pt x="14866" y="8067"/>
                      <a:pt x="15522" y="8323"/>
                      <a:pt x="16079" y="8424"/>
                    </a:cubicBezTo>
                    <a:lnTo>
                      <a:pt x="16157" y="8438"/>
                    </a:lnTo>
                    <a:cubicBezTo>
                      <a:pt x="16157" y="8438"/>
                      <a:pt x="16536" y="8818"/>
                      <a:pt x="16614" y="8897"/>
                    </a:cubicBezTo>
                    <a:cubicBezTo>
                      <a:pt x="16665" y="8835"/>
                      <a:pt x="16714" y="8772"/>
                      <a:pt x="16762" y="8710"/>
                    </a:cubicBezTo>
                    <a:cubicBezTo>
                      <a:pt x="17051" y="8336"/>
                      <a:pt x="17349" y="7950"/>
                      <a:pt x="18069" y="7943"/>
                    </a:cubicBezTo>
                    <a:cubicBezTo>
                      <a:pt x="18471" y="7943"/>
                      <a:pt x="19039" y="8107"/>
                      <a:pt x="19322" y="8410"/>
                    </a:cubicBezTo>
                    <a:cubicBezTo>
                      <a:pt x="19481" y="8582"/>
                      <a:pt x="19542" y="8782"/>
                      <a:pt x="19497" y="8991"/>
                    </a:cubicBezTo>
                    <a:cubicBezTo>
                      <a:pt x="19433" y="9274"/>
                      <a:pt x="19110" y="9332"/>
                      <a:pt x="18896" y="9370"/>
                    </a:cubicBezTo>
                    <a:cubicBezTo>
                      <a:pt x="18818" y="9384"/>
                      <a:pt x="18672" y="9410"/>
                      <a:pt x="18644" y="9438"/>
                    </a:cubicBezTo>
                    <a:cubicBezTo>
                      <a:pt x="18581" y="9603"/>
                      <a:pt x="19020" y="9873"/>
                      <a:pt x="19255" y="10018"/>
                    </a:cubicBezTo>
                    <a:cubicBezTo>
                      <a:pt x="19361" y="10084"/>
                      <a:pt x="19455" y="10142"/>
                      <a:pt x="19519" y="10191"/>
                    </a:cubicBezTo>
                    <a:cubicBezTo>
                      <a:pt x="19576" y="10232"/>
                      <a:pt x="19647" y="10281"/>
                      <a:pt x="19726" y="10333"/>
                    </a:cubicBezTo>
                    <a:lnTo>
                      <a:pt x="20009" y="10521"/>
                    </a:lnTo>
                    <a:lnTo>
                      <a:pt x="19702" y="10675"/>
                    </a:lnTo>
                    <a:cubicBezTo>
                      <a:pt x="19306" y="10874"/>
                      <a:pt x="18176" y="11563"/>
                      <a:pt x="18176" y="12103"/>
                    </a:cubicBezTo>
                    <a:cubicBezTo>
                      <a:pt x="18172" y="13766"/>
                      <a:pt x="19863" y="15213"/>
                      <a:pt x="21447" y="16014"/>
                    </a:cubicBezTo>
                    <a:lnTo>
                      <a:pt x="21546" y="16064"/>
                    </a:lnTo>
                    <a:lnTo>
                      <a:pt x="21574" y="16183"/>
                    </a:lnTo>
                    <a:cubicBezTo>
                      <a:pt x="21600" y="16360"/>
                      <a:pt x="21273" y="16750"/>
                      <a:pt x="20600" y="17344"/>
                    </a:cubicBezTo>
                    <a:cubicBezTo>
                      <a:pt x="20499" y="17433"/>
                      <a:pt x="20142" y="17615"/>
                      <a:pt x="20072" y="17651"/>
                    </a:cubicBezTo>
                    <a:cubicBezTo>
                      <a:pt x="19790" y="17795"/>
                      <a:pt x="19296" y="18026"/>
                      <a:pt x="18938" y="18080"/>
                    </a:cubicBezTo>
                    <a:cubicBezTo>
                      <a:pt x="18999" y="18239"/>
                      <a:pt x="19078" y="18397"/>
                      <a:pt x="19160" y="18562"/>
                    </a:cubicBezTo>
                    <a:cubicBezTo>
                      <a:pt x="19291" y="18826"/>
                      <a:pt x="19427" y="19099"/>
                      <a:pt x="19496" y="19394"/>
                    </a:cubicBezTo>
                    <a:cubicBezTo>
                      <a:pt x="19568" y="19709"/>
                      <a:pt x="19519" y="20011"/>
                      <a:pt x="19471" y="20302"/>
                    </a:cubicBezTo>
                    <a:cubicBezTo>
                      <a:pt x="19430" y="20551"/>
                      <a:pt x="19392" y="20786"/>
                      <a:pt x="19429" y="21011"/>
                    </a:cubicBezTo>
                    <a:lnTo>
                      <a:pt x="19480" y="21316"/>
                    </a:lnTo>
                    <a:lnTo>
                      <a:pt x="19145" y="21240"/>
                    </a:lnTo>
                    <a:cubicBezTo>
                      <a:pt x="19129" y="21236"/>
                      <a:pt x="17598" y="20893"/>
                      <a:pt x="16577" y="20893"/>
                    </a:cubicBezTo>
                    <a:cubicBezTo>
                      <a:pt x="16320" y="20893"/>
                      <a:pt x="16122" y="20915"/>
                      <a:pt x="15988" y="20957"/>
                    </a:cubicBezTo>
                    <a:cubicBezTo>
                      <a:pt x="15679" y="21054"/>
                      <a:pt x="15477" y="21162"/>
                      <a:pt x="15282" y="21266"/>
                    </a:cubicBezTo>
                    <a:cubicBezTo>
                      <a:pt x="14961" y="21438"/>
                      <a:pt x="14657" y="21600"/>
                      <a:pt x="14032" y="21600"/>
                    </a:cubicBezTo>
                    <a:lnTo>
                      <a:pt x="13440" y="21600"/>
                    </a:ln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79" name="Shape 103">
                <a:extLst>
                  <a:ext uri="{FF2B5EF4-FFF2-40B4-BE49-F238E27FC236}">
                    <a16:creationId xmlns:a16="http://schemas.microsoft.com/office/drawing/2014/main" id="{563D8D0D-0D99-4642-B2CA-35F68C7631D0}"/>
                  </a:ext>
                </a:extLst>
              </p:cNvPr>
              <p:cNvSpPr/>
              <p:nvPr/>
            </p:nvSpPr>
            <p:spPr>
              <a:xfrm>
                <a:off x="5927190" y="4947806"/>
                <a:ext cx="303903" cy="26670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16" h="21600" extrusionOk="0">
                    <a:moveTo>
                      <a:pt x="8087" y="20679"/>
                    </a:moveTo>
                    <a:cubicBezTo>
                      <a:pt x="8129" y="17833"/>
                      <a:pt x="5638" y="14483"/>
                      <a:pt x="683" y="10722"/>
                    </a:cubicBezTo>
                    <a:cubicBezTo>
                      <a:pt x="124" y="10298"/>
                      <a:pt x="-84" y="10139"/>
                      <a:pt x="30" y="9706"/>
                    </a:cubicBezTo>
                    <a:lnTo>
                      <a:pt x="139" y="9290"/>
                    </a:lnTo>
                    <a:lnTo>
                      <a:pt x="457" y="9288"/>
                    </a:lnTo>
                    <a:cubicBezTo>
                      <a:pt x="1063" y="8898"/>
                      <a:pt x="3773" y="5911"/>
                      <a:pt x="4557" y="3643"/>
                    </a:cubicBezTo>
                    <a:cubicBezTo>
                      <a:pt x="5502" y="917"/>
                      <a:pt x="9956" y="0"/>
                      <a:pt x="11843" y="0"/>
                    </a:cubicBezTo>
                    <a:cubicBezTo>
                      <a:pt x="12218" y="0"/>
                      <a:pt x="12537" y="31"/>
                      <a:pt x="12791" y="93"/>
                    </a:cubicBezTo>
                    <a:cubicBezTo>
                      <a:pt x="14094" y="417"/>
                      <a:pt x="15066" y="2190"/>
                      <a:pt x="16005" y="3903"/>
                    </a:cubicBezTo>
                    <a:cubicBezTo>
                      <a:pt x="16379" y="4586"/>
                      <a:pt x="16733" y="5231"/>
                      <a:pt x="17073" y="5716"/>
                    </a:cubicBezTo>
                    <a:cubicBezTo>
                      <a:pt x="17603" y="6471"/>
                      <a:pt x="18578" y="6630"/>
                      <a:pt x="19303" y="6630"/>
                    </a:cubicBezTo>
                    <a:lnTo>
                      <a:pt x="19303" y="6630"/>
                    </a:lnTo>
                    <a:cubicBezTo>
                      <a:pt x="19928" y="6630"/>
                      <a:pt x="20416" y="6512"/>
                      <a:pt x="20421" y="6511"/>
                    </a:cubicBezTo>
                    <a:lnTo>
                      <a:pt x="21516" y="6241"/>
                    </a:lnTo>
                    <a:lnTo>
                      <a:pt x="17086" y="15443"/>
                    </a:lnTo>
                    <a:lnTo>
                      <a:pt x="16947" y="15607"/>
                    </a:lnTo>
                    <a:lnTo>
                      <a:pt x="16797" y="15801"/>
                    </a:lnTo>
                    <a:lnTo>
                      <a:pt x="16571" y="15804"/>
                    </a:lnTo>
                    <a:cubicBezTo>
                      <a:pt x="12672" y="15840"/>
                      <a:pt x="10271" y="16702"/>
                      <a:pt x="10151" y="18109"/>
                    </a:cubicBezTo>
                    <a:lnTo>
                      <a:pt x="10123" y="18429"/>
                    </a:lnTo>
                    <a:cubicBezTo>
                      <a:pt x="9965" y="20294"/>
                      <a:pt x="9941" y="20581"/>
                      <a:pt x="8888" y="21175"/>
                    </a:cubicBezTo>
                    <a:lnTo>
                      <a:pt x="8138" y="21600"/>
                    </a:lnTo>
                    <a:lnTo>
                      <a:pt x="8087" y="20679"/>
                    </a:ln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80" name="Shape 104">
                <a:extLst>
                  <a:ext uri="{FF2B5EF4-FFF2-40B4-BE49-F238E27FC236}">
                    <a16:creationId xmlns:a16="http://schemas.microsoft.com/office/drawing/2014/main" id="{6BD3B0DF-9E3D-6E45-B723-4C7C4BCF5835}"/>
                  </a:ext>
                </a:extLst>
              </p:cNvPr>
              <p:cNvSpPr/>
              <p:nvPr/>
            </p:nvSpPr>
            <p:spPr>
              <a:xfrm>
                <a:off x="3230700" y="3828507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1" name="Shape 105">
                <a:extLst>
                  <a:ext uri="{FF2B5EF4-FFF2-40B4-BE49-F238E27FC236}">
                    <a16:creationId xmlns:a16="http://schemas.microsoft.com/office/drawing/2014/main" id="{EE7E2A42-2A4C-6C4B-9047-7E53F6317DBB}"/>
                  </a:ext>
                </a:extLst>
              </p:cNvPr>
              <p:cNvSpPr/>
              <p:nvPr/>
            </p:nvSpPr>
            <p:spPr>
              <a:xfrm>
                <a:off x="6117980" y="5138594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2" name="Shape 106">
                <a:extLst>
                  <a:ext uri="{FF2B5EF4-FFF2-40B4-BE49-F238E27FC236}">
                    <a16:creationId xmlns:a16="http://schemas.microsoft.com/office/drawing/2014/main" id="{0E034EA3-EF53-1F46-B37C-82B6B2078F4A}"/>
                  </a:ext>
                </a:extLst>
              </p:cNvPr>
              <p:cNvSpPr/>
              <p:nvPr/>
            </p:nvSpPr>
            <p:spPr>
              <a:xfrm>
                <a:off x="6079823" y="5011401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3" name="Shape 107">
                <a:extLst>
                  <a:ext uri="{FF2B5EF4-FFF2-40B4-BE49-F238E27FC236}">
                    <a16:creationId xmlns:a16="http://schemas.microsoft.com/office/drawing/2014/main" id="{905A9AD8-E87D-E940-A233-FA6DB0C241B9}"/>
                  </a:ext>
                </a:extLst>
              </p:cNvPr>
              <p:cNvSpPr/>
              <p:nvPr/>
            </p:nvSpPr>
            <p:spPr>
              <a:xfrm>
                <a:off x="5431138" y="1933332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8"/>
                    </a:moveTo>
                    <a:cubicBezTo>
                      <a:pt x="21600" y="16762"/>
                      <a:pt x="16765" y="21600"/>
                      <a:pt x="10800" y="21600"/>
                    </a:cubicBezTo>
                    <a:cubicBezTo>
                      <a:pt x="4835" y="21600"/>
                      <a:pt x="0" y="16762"/>
                      <a:pt x="0" y="10798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7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4" name="Shape 108">
                <a:extLst>
                  <a:ext uri="{FF2B5EF4-FFF2-40B4-BE49-F238E27FC236}">
                    <a16:creationId xmlns:a16="http://schemas.microsoft.com/office/drawing/2014/main" id="{DE3611A7-0F38-E646-90B9-971CCED3BDEA}"/>
                  </a:ext>
                </a:extLst>
              </p:cNvPr>
              <p:cNvSpPr/>
              <p:nvPr/>
            </p:nvSpPr>
            <p:spPr>
              <a:xfrm>
                <a:off x="4896928" y="4311840"/>
                <a:ext cx="24030" cy="1272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7202" y="7634"/>
                      <a:pt x="14404" y="14648"/>
                      <a:pt x="21600" y="21600"/>
                    </a:cubicBezTo>
                    <a:cubicBezTo>
                      <a:pt x="14404" y="14648"/>
                      <a:pt x="7202" y="7634"/>
                      <a:pt x="0" y="62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5" name="Shape 109">
                <a:extLst>
                  <a:ext uri="{FF2B5EF4-FFF2-40B4-BE49-F238E27FC236}">
                    <a16:creationId xmlns:a16="http://schemas.microsoft.com/office/drawing/2014/main" id="{AF2639D5-46EC-BF4B-B68C-182DA554FFF1}"/>
                  </a:ext>
                </a:extLst>
              </p:cNvPr>
              <p:cNvSpPr/>
              <p:nvPr/>
            </p:nvSpPr>
            <p:spPr>
              <a:xfrm>
                <a:off x="8229384" y="2569297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6" name="Shape 113">
                <a:extLst>
                  <a:ext uri="{FF2B5EF4-FFF2-40B4-BE49-F238E27FC236}">
                    <a16:creationId xmlns:a16="http://schemas.microsoft.com/office/drawing/2014/main" id="{1C225959-F500-0341-A2F9-E8221C38ECC4}"/>
                  </a:ext>
                </a:extLst>
              </p:cNvPr>
              <p:cNvSpPr/>
              <p:nvPr/>
            </p:nvSpPr>
            <p:spPr>
              <a:xfrm>
                <a:off x="2022367" y="3014472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3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3"/>
                    </a:cubicBezTo>
                    <a:cubicBezTo>
                      <a:pt x="0" y="4838"/>
                      <a:pt x="4835" y="0"/>
                      <a:pt x="10800" y="0"/>
                    </a:cubicBezTo>
                    <a:cubicBezTo>
                      <a:pt x="16765" y="0"/>
                      <a:pt x="21600" y="4838"/>
                      <a:pt x="21600" y="108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7" name="Shape 118">
                <a:extLst>
                  <a:ext uri="{FF2B5EF4-FFF2-40B4-BE49-F238E27FC236}">
                    <a16:creationId xmlns:a16="http://schemas.microsoft.com/office/drawing/2014/main" id="{B81B9BDA-875A-FC45-9CC1-6AEABEE3C129}"/>
                  </a:ext>
                </a:extLst>
              </p:cNvPr>
              <p:cNvSpPr/>
              <p:nvPr/>
            </p:nvSpPr>
            <p:spPr>
              <a:xfrm>
                <a:off x="1373683" y="5749120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8" name="Shape 121">
                <a:extLst>
                  <a:ext uri="{FF2B5EF4-FFF2-40B4-BE49-F238E27FC236}">
                    <a16:creationId xmlns:a16="http://schemas.microsoft.com/office/drawing/2014/main" id="{BA55B28E-E74C-6F4D-B105-8E97846D3A18}"/>
                  </a:ext>
                </a:extLst>
              </p:cNvPr>
              <p:cNvSpPr/>
              <p:nvPr/>
            </p:nvSpPr>
            <p:spPr>
              <a:xfrm>
                <a:off x="2238595" y="5431139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89" name="Shape 123">
                <a:extLst>
                  <a:ext uri="{FF2B5EF4-FFF2-40B4-BE49-F238E27FC236}">
                    <a16:creationId xmlns:a16="http://schemas.microsoft.com/office/drawing/2014/main" id="{1BDBC0FB-D91D-C144-925F-611837C25557}"/>
                  </a:ext>
                </a:extLst>
              </p:cNvPr>
              <p:cNvSpPr/>
              <p:nvPr/>
            </p:nvSpPr>
            <p:spPr>
              <a:xfrm>
                <a:off x="2887279" y="3345174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0" name="Shape 129">
                <a:extLst>
                  <a:ext uri="{FF2B5EF4-FFF2-40B4-BE49-F238E27FC236}">
                    <a16:creationId xmlns:a16="http://schemas.microsoft.com/office/drawing/2014/main" id="{53039810-8DBC-094A-ABCF-2D6CF7DE0AEF}"/>
                  </a:ext>
                </a:extLst>
              </p:cNvPr>
              <p:cNvSpPr/>
              <p:nvPr/>
            </p:nvSpPr>
            <p:spPr>
              <a:xfrm>
                <a:off x="3767587" y="3646263"/>
                <a:ext cx="106652" cy="12038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943" h="21600" extrusionOk="0">
                    <a:moveTo>
                      <a:pt x="8049" y="0"/>
                    </a:moveTo>
                    <a:lnTo>
                      <a:pt x="1064" y="4909"/>
                    </a:lnTo>
                    <a:cubicBezTo>
                      <a:pt x="1064" y="4909"/>
                      <a:pt x="-657" y="8357"/>
                      <a:pt x="279" y="13226"/>
                    </a:cubicBezTo>
                    <a:cubicBezTo>
                      <a:pt x="527" y="14518"/>
                      <a:pt x="3213" y="21109"/>
                      <a:pt x="3213" y="21109"/>
                    </a:cubicBezTo>
                    <a:lnTo>
                      <a:pt x="16108" y="21600"/>
                    </a:lnTo>
                    <a:lnTo>
                      <a:pt x="20943" y="11291"/>
                    </a:lnTo>
                    <a:lnTo>
                      <a:pt x="8049" y="0"/>
                    </a:lnTo>
                    <a:close/>
                  </a:path>
                </a:pathLst>
              </a:custGeom>
              <a:solidFill>
                <a:srgbClr val="C0CAD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91" name="Shape 130">
                <a:extLst>
                  <a:ext uri="{FF2B5EF4-FFF2-40B4-BE49-F238E27FC236}">
                    <a16:creationId xmlns:a16="http://schemas.microsoft.com/office/drawing/2014/main" id="{1FDFA89F-4E1A-DA40-B873-91F3130A1630}"/>
                  </a:ext>
                </a:extLst>
              </p:cNvPr>
              <p:cNvSpPr/>
              <p:nvPr/>
            </p:nvSpPr>
            <p:spPr>
              <a:xfrm>
                <a:off x="3777630" y="3679426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2" name="Shape 132">
                <a:extLst>
                  <a:ext uri="{FF2B5EF4-FFF2-40B4-BE49-F238E27FC236}">
                    <a16:creationId xmlns:a16="http://schemas.microsoft.com/office/drawing/2014/main" id="{ABA3CA59-2EF7-1241-957A-9537CAF5939A}"/>
                  </a:ext>
                </a:extLst>
              </p:cNvPr>
              <p:cNvSpPr/>
              <p:nvPr/>
            </p:nvSpPr>
            <p:spPr>
              <a:xfrm>
                <a:off x="3523244" y="3472367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3" name="Shape 135">
                <a:extLst>
                  <a:ext uri="{FF2B5EF4-FFF2-40B4-BE49-F238E27FC236}">
                    <a16:creationId xmlns:a16="http://schemas.microsoft.com/office/drawing/2014/main" id="{B656067E-0D49-AA47-A793-7281F455B4FE}"/>
                  </a:ext>
                </a:extLst>
              </p:cNvPr>
              <p:cNvSpPr/>
              <p:nvPr/>
            </p:nvSpPr>
            <p:spPr>
              <a:xfrm>
                <a:off x="3612279" y="3192542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798" y="21600"/>
                    </a:cubicBezTo>
                    <a:cubicBezTo>
                      <a:pt x="4833" y="21600"/>
                      <a:pt x="0" y="16764"/>
                      <a:pt x="0" y="10800"/>
                    </a:cubicBezTo>
                    <a:cubicBezTo>
                      <a:pt x="0" y="4836"/>
                      <a:pt x="4833" y="0"/>
                      <a:pt x="10798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4" name="Shape 138">
                <a:extLst>
                  <a:ext uri="{FF2B5EF4-FFF2-40B4-BE49-F238E27FC236}">
                    <a16:creationId xmlns:a16="http://schemas.microsoft.com/office/drawing/2014/main" id="{A8D63288-66DA-7C40-9A5B-C28DFF5606D8}"/>
                  </a:ext>
                </a:extLst>
              </p:cNvPr>
              <p:cNvSpPr/>
              <p:nvPr/>
            </p:nvSpPr>
            <p:spPr>
              <a:xfrm>
                <a:off x="4846051" y="3154385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5" name="Shape 141">
                <a:extLst>
                  <a:ext uri="{FF2B5EF4-FFF2-40B4-BE49-F238E27FC236}">
                    <a16:creationId xmlns:a16="http://schemas.microsoft.com/office/drawing/2014/main" id="{F9DBEC09-75D5-3141-9A59-66C8D98A9260}"/>
                  </a:ext>
                </a:extLst>
              </p:cNvPr>
              <p:cNvSpPr/>
              <p:nvPr/>
            </p:nvSpPr>
            <p:spPr>
              <a:xfrm>
                <a:off x="4706138" y="2594736"/>
                <a:ext cx="73130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6" y="21600"/>
                      <a:pt x="10801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1" y="0"/>
                    </a:cubicBezTo>
                    <a:cubicBezTo>
                      <a:pt x="16766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6" name="Shape 145">
                <a:extLst>
                  <a:ext uri="{FF2B5EF4-FFF2-40B4-BE49-F238E27FC236}">
                    <a16:creationId xmlns:a16="http://schemas.microsoft.com/office/drawing/2014/main" id="{4FB9E1CF-4456-5249-B112-4AA466326779}"/>
                  </a:ext>
                </a:extLst>
              </p:cNvPr>
              <p:cNvSpPr/>
              <p:nvPr/>
            </p:nvSpPr>
            <p:spPr>
              <a:xfrm>
                <a:off x="4451753" y="1844297"/>
                <a:ext cx="73143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1" y="21600"/>
                    </a:cubicBezTo>
                    <a:cubicBezTo>
                      <a:pt x="4836" y="21600"/>
                      <a:pt x="0" y="16764"/>
                      <a:pt x="0" y="10800"/>
                    </a:cubicBezTo>
                    <a:cubicBezTo>
                      <a:pt x="0" y="4836"/>
                      <a:pt x="4836" y="0"/>
                      <a:pt x="10801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7" name="Shape 149">
                <a:extLst>
                  <a:ext uri="{FF2B5EF4-FFF2-40B4-BE49-F238E27FC236}">
                    <a16:creationId xmlns:a16="http://schemas.microsoft.com/office/drawing/2014/main" id="{F7CD5139-A5AE-4B4E-A0D9-1CBCA84AA0F4}"/>
                  </a:ext>
                </a:extLst>
              </p:cNvPr>
              <p:cNvSpPr/>
              <p:nvPr/>
            </p:nvSpPr>
            <p:spPr>
              <a:xfrm>
                <a:off x="6372366" y="1793420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8" name="Shape 152">
                <a:extLst>
                  <a:ext uri="{FF2B5EF4-FFF2-40B4-BE49-F238E27FC236}">
                    <a16:creationId xmlns:a16="http://schemas.microsoft.com/office/drawing/2014/main" id="{02684667-C4AE-F143-9E5B-24D2412F212A}"/>
                  </a:ext>
                </a:extLst>
              </p:cNvPr>
              <p:cNvSpPr/>
              <p:nvPr/>
            </p:nvSpPr>
            <p:spPr>
              <a:xfrm>
                <a:off x="6346927" y="1920613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8"/>
                    </a:moveTo>
                    <a:cubicBezTo>
                      <a:pt x="21600" y="16762"/>
                      <a:pt x="16765" y="21600"/>
                      <a:pt x="10800" y="21600"/>
                    </a:cubicBezTo>
                    <a:cubicBezTo>
                      <a:pt x="4835" y="21600"/>
                      <a:pt x="0" y="16762"/>
                      <a:pt x="0" y="10798"/>
                    </a:cubicBezTo>
                    <a:cubicBezTo>
                      <a:pt x="0" y="4835"/>
                      <a:pt x="4835" y="0"/>
                      <a:pt x="10800" y="0"/>
                    </a:cubicBezTo>
                    <a:cubicBezTo>
                      <a:pt x="16765" y="0"/>
                      <a:pt x="21600" y="4835"/>
                      <a:pt x="21600" y="107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99" name="Shape 158">
                <a:extLst>
                  <a:ext uri="{FF2B5EF4-FFF2-40B4-BE49-F238E27FC236}">
                    <a16:creationId xmlns:a16="http://schemas.microsoft.com/office/drawing/2014/main" id="{5E8BE5C7-1482-9140-84D5-62FEFD7F4FD8}"/>
                  </a:ext>
                </a:extLst>
              </p:cNvPr>
              <p:cNvSpPr/>
              <p:nvPr/>
            </p:nvSpPr>
            <p:spPr>
              <a:xfrm>
                <a:off x="6296050" y="2365788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2"/>
                    </a:moveTo>
                    <a:cubicBezTo>
                      <a:pt x="21600" y="16765"/>
                      <a:pt x="16765" y="21600"/>
                      <a:pt x="10800" y="21600"/>
                    </a:cubicBezTo>
                    <a:cubicBezTo>
                      <a:pt x="4835" y="21600"/>
                      <a:pt x="0" y="16765"/>
                      <a:pt x="0" y="10802"/>
                    </a:cubicBezTo>
                    <a:cubicBezTo>
                      <a:pt x="0" y="4838"/>
                      <a:pt x="4835" y="0"/>
                      <a:pt x="10800" y="0"/>
                    </a:cubicBezTo>
                    <a:cubicBezTo>
                      <a:pt x="16765" y="0"/>
                      <a:pt x="21600" y="4838"/>
                      <a:pt x="21600" y="108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0" name="Shape 163">
                <a:extLst>
                  <a:ext uri="{FF2B5EF4-FFF2-40B4-BE49-F238E27FC236}">
                    <a16:creationId xmlns:a16="http://schemas.microsoft.com/office/drawing/2014/main" id="{01C51EBB-82E0-D941-AA5B-9D6C994B0E77}"/>
                  </a:ext>
                </a:extLst>
              </p:cNvPr>
              <p:cNvSpPr/>
              <p:nvPr/>
            </p:nvSpPr>
            <p:spPr>
              <a:xfrm>
                <a:off x="6524998" y="2760086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1" name="Shape 166">
                <a:extLst>
                  <a:ext uri="{FF2B5EF4-FFF2-40B4-BE49-F238E27FC236}">
                    <a16:creationId xmlns:a16="http://schemas.microsoft.com/office/drawing/2014/main" id="{1D8CD108-D991-9B49-9F4E-D1C417C09EE3}"/>
                  </a:ext>
                </a:extLst>
              </p:cNvPr>
              <p:cNvSpPr/>
              <p:nvPr/>
            </p:nvSpPr>
            <p:spPr>
              <a:xfrm>
                <a:off x="6855698" y="2912718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2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2"/>
                    </a:cubicBezTo>
                    <a:cubicBezTo>
                      <a:pt x="0" y="4838"/>
                      <a:pt x="4835" y="0"/>
                      <a:pt x="10800" y="0"/>
                    </a:cubicBezTo>
                    <a:cubicBezTo>
                      <a:pt x="16765" y="0"/>
                      <a:pt x="21600" y="4838"/>
                      <a:pt x="21600" y="10802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2" name="Shape 169">
                <a:extLst>
                  <a:ext uri="{FF2B5EF4-FFF2-40B4-BE49-F238E27FC236}">
                    <a16:creationId xmlns:a16="http://schemas.microsoft.com/office/drawing/2014/main" id="{5F1CD1F4-8B3D-F143-B13F-73C11B1CA2AA}"/>
                  </a:ext>
                </a:extLst>
              </p:cNvPr>
              <p:cNvSpPr/>
              <p:nvPr/>
            </p:nvSpPr>
            <p:spPr>
              <a:xfrm>
                <a:off x="7364472" y="3546908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3" name="Shape 172">
                <a:extLst>
                  <a:ext uri="{FF2B5EF4-FFF2-40B4-BE49-F238E27FC236}">
                    <a16:creationId xmlns:a16="http://schemas.microsoft.com/office/drawing/2014/main" id="{F98DE777-1B21-4446-8AFC-BE5245E6F15C}"/>
                  </a:ext>
                </a:extLst>
              </p:cNvPr>
              <p:cNvSpPr/>
              <p:nvPr/>
            </p:nvSpPr>
            <p:spPr>
              <a:xfrm>
                <a:off x="7173681" y="4171929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4" name="Shape 174">
                <a:extLst>
                  <a:ext uri="{FF2B5EF4-FFF2-40B4-BE49-F238E27FC236}">
                    <a16:creationId xmlns:a16="http://schemas.microsoft.com/office/drawing/2014/main" id="{AE4C52B3-88E1-4A48-B5CA-F809B36D0FB2}"/>
                  </a:ext>
                </a:extLst>
              </p:cNvPr>
              <p:cNvSpPr/>
              <p:nvPr/>
            </p:nvSpPr>
            <p:spPr>
              <a:xfrm>
                <a:off x="6804821" y="4667981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5" name="Shape 178">
                <a:extLst>
                  <a:ext uri="{FF2B5EF4-FFF2-40B4-BE49-F238E27FC236}">
                    <a16:creationId xmlns:a16="http://schemas.microsoft.com/office/drawing/2014/main" id="{39B167F0-8390-A143-AE39-666C99BA2249}"/>
                  </a:ext>
                </a:extLst>
              </p:cNvPr>
              <p:cNvSpPr/>
              <p:nvPr/>
            </p:nvSpPr>
            <p:spPr>
              <a:xfrm>
                <a:off x="3968419" y="4197367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3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3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6" name="Shape 181">
                <a:extLst>
                  <a:ext uri="{FF2B5EF4-FFF2-40B4-BE49-F238E27FC236}">
                    <a16:creationId xmlns:a16="http://schemas.microsoft.com/office/drawing/2014/main" id="{E6503CD0-B5E8-A949-AD9A-F4D11EEFC57F}"/>
                  </a:ext>
                </a:extLst>
              </p:cNvPr>
              <p:cNvSpPr/>
              <p:nvPr/>
            </p:nvSpPr>
            <p:spPr>
              <a:xfrm>
                <a:off x="5303946" y="3955700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7" name="Shape 184">
                <a:extLst>
                  <a:ext uri="{FF2B5EF4-FFF2-40B4-BE49-F238E27FC236}">
                    <a16:creationId xmlns:a16="http://schemas.microsoft.com/office/drawing/2014/main" id="{88284F89-9B2B-9047-8A85-D37A5804680D}"/>
                  </a:ext>
                </a:extLst>
              </p:cNvPr>
              <p:cNvSpPr/>
              <p:nvPr/>
            </p:nvSpPr>
            <p:spPr>
              <a:xfrm>
                <a:off x="5418419" y="3968420"/>
                <a:ext cx="73150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6" y="21600"/>
                      <a:pt x="10802" y="21600"/>
                    </a:cubicBezTo>
                    <a:cubicBezTo>
                      <a:pt x="4838" y="21600"/>
                      <a:pt x="0" y="16764"/>
                      <a:pt x="0" y="10800"/>
                    </a:cubicBezTo>
                    <a:cubicBezTo>
                      <a:pt x="0" y="4836"/>
                      <a:pt x="4838" y="0"/>
                      <a:pt x="10802" y="0"/>
                    </a:cubicBezTo>
                    <a:cubicBezTo>
                      <a:pt x="16766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8" name="Shape 187">
                <a:extLst>
                  <a:ext uri="{FF2B5EF4-FFF2-40B4-BE49-F238E27FC236}">
                    <a16:creationId xmlns:a16="http://schemas.microsoft.com/office/drawing/2014/main" id="{017E50EF-0CF3-2A41-B042-4BB292162E71}"/>
                  </a:ext>
                </a:extLst>
              </p:cNvPr>
              <p:cNvSpPr/>
              <p:nvPr/>
            </p:nvSpPr>
            <p:spPr>
              <a:xfrm>
                <a:off x="4998682" y="3624999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9" name="Shape 190">
                <a:extLst>
                  <a:ext uri="{FF2B5EF4-FFF2-40B4-BE49-F238E27FC236}">
                    <a16:creationId xmlns:a16="http://schemas.microsoft.com/office/drawing/2014/main" id="{6D72800D-4EAE-B442-AEEF-FD20E10ADF21}"/>
                  </a:ext>
                </a:extLst>
              </p:cNvPr>
              <p:cNvSpPr/>
              <p:nvPr/>
            </p:nvSpPr>
            <p:spPr>
              <a:xfrm>
                <a:off x="5710963" y="4095612"/>
                <a:ext cx="73136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3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3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3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grpSp>
            <p:nvGrpSpPr>
              <p:cNvPr id="310" name="Group 193">
                <a:extLst>
                  <a:ext uri="{FF2B5EF4-FFF2-40B4-BE49-F238E27FC236}">
                    <a16:creationId xmlns:a16="http://schemas.microsoft.com/office/drawing/2014/main" id="{C57C143B-A701-694E-823A-8216FB326B4B}"/>
                  </a:ext>
                </a:extLst>
              </p:cNvPr>
              <p:cNvGrpSpPr/>
              <p:nvPr/>
            </p:nvGrpSpPr>
            <p:grpSpPr>
              <a:xfrm>
                <a:off x="5990787" y="5214911"/>
                <a:ext cx="1014361" cy="1306249"/>
                <a:chOff x="0" y="0"/>
                <a:chExt cx="1014359" cy="1306248"/>
              </a:xfrm>
            </p:grpSpPr>
            <p:sp>
              <p:nvSpPr>
                <p:cNvPr id="328" name="Shape 191">
                  <a:extLst>
                    <a:ext uri="{FF2B5EF4-FFF2-40B4-BE49-F238E27FC236}">
                      <a16:creationId xmlns:a16="http://schemas.microsoft.com/office/drawing/2014/main" id="{B2D135C4-C24D-1445-A38D-6F9F64EB591A}"/>
                    </a:ext>
                  </a:extLst>
                </p:cNvPr>
                <p:cNvSpPr/>
                <p:nvPr/>
              </p:nvSpPr>
              <p:spPr>
                <a:xfrm>
                  <a:off x="572368" y="1182895"/>
                  <a:ext cx="441992" cy="1233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406" h="16649" extrusionOk="0">
                      <a:moveTo>
                        <a:pt x="20168" y="15340"/>
                      </a:moveTo>
                      <a:cubicBezTo>
                        <a:pt x="18106" y="15060"/>
                        <a:pt x="16317" y="13393"/>
                        <a:pt x="14210" y="14560"/>
                      </a:cubicBezTo>
                      <a:cubicBezTo>
                        <a:pt x="12538" y="15487"/>
                        <a:pt x="9234" y="19618"/>
                        <a:pt x="9049" y="12808"/>
                      </a:cubicBezTo>
                      <a:cubicBezTo>
                        <a:pt x="6159" y="12484"/>
                        <a:pt x="3141" y="10002"/>
                        <a:pt x="171" y="9695"/>
                      </a:cubicBezTo>
                      <a:cubicBezTo>
                        <a:pt x="121" y="6867"/>
                        <a:pt x="-17" y="4169"/>
                        <a:pt x="2" y="1264"/>
                      </a:cubicBezTo>
                      <a:cubicBezTo>
                        <a:pt x="1624" y="206"/>
                        <a:pt x="4720" y="-1982"/>
                        <a:pt x="5256" y="4107"/>
                      </a:cubicBezTo>
                      <a:cubicBezTo>
                        <a:pt x="8614" y="8122"/>
                        <a:pt x="13409" y="3743"/>
                        <a:pt x="16911" y="6917"/>
                      </a:cubicBezTo>
                      <a:cubicBezTo>
                        <a:pt x="16836" y="7877"/>
                        <a:pt x="17024" y="9165"/>
                        <a:pt x="16957" y="10126"/>
                      </a:cubicBezTo>
                      <a:cubicBezTo>
                        <a:pt x="18716" y="11512"/>
                        <a:pt x="19732" y="8225"/>
                        <a:pt x="21342" y="8538"/>
                      </a:cubicBezTo>
                      <a:cubicBezTo>
                        <a:pt x="21583" y="10731"/>
                        <a:pt x="21114" y="12813"/>
                        <a:pt x="20476" y="14052"/>
                      </a:cubicBezTo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  <p:sp>
              <p:nvSpPr>
                <p:cNvPr id="329" name="Shape 192">
                  <a:extLst>
                    <a:ext uri="{FF2B5EF4-FFF2-40B4-BE49-F238E27FC236}">
                      <a16:creationId xmlns:a16="http://schemas.microsoft.com/office/drawing/2014/main" id="{95EFF71E-373F-F241-8252-3D430C1C7302}"/>
                    </a:ext>
                  </a:extLst>
                </p:cNvPr>
                <p:cNvSpPr/>
                <p:nvPr/>
              </p:nvSpPr>
              <p:spPr>
                <a:xfrm>
                  <a:off x="0" y="0"/>
                  <a:ext cx="989653" cy="103324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575" h="21600" extrusionOk="0">
                      <a:moveTo>
                        <a:pt x="10797" y="21397"/>
                      </a:moveTo>
                      <a:cubicBezTo>
                        <a:pt x="10575" y="21236"/>
                        <a:pt x="10417" y="21012"/>
                        <a:pt x="10265" y="20796"/>
                      </a:cubicBezTo>
                      <a:cubicBezTo>
                        <a:pt x="10083" y="20536"/>
                        <a:pt x="9911" y="20292"/>
                        <a:pt x="9649" y="20180"/>
                      </a:cubicBezTo>
                      <a:cubicBezTo>
                        <a:pt x="9554" y="20140"/>
                        <a:pt x="9462" y="20119"/>
                        <a:pt x="9378" y="20119"/>
                      </a:cubicBezTo>
                      <a:cubicBezTo>
                        <a:pt x="8949" y="20119"/>
                        <a:pt x="8670" y="20680"/>
                        <a:pt x="8512" y="21150"/>
                      </a:cubicBezTo>
                      <a:lnTo>
                        <a:pt x="8422" y="21416"/>
                      </a:lnTo>
                      <a:lnTo>
                        <a:pt x="8240" y="21198"/>
                      </a:lnTo>
                      <a:cubicBezTo>
                        <a:pt x="7982" y="20891"/>
                        <a:pt x="7917" y="20457"/>
                        <a:pt x="7854" y="20038"/>
                      </a:cubicBezTo>
                      <a:cubicBezTo>
                        <a:pt x="7793" y="19633"/>
                        <a:pt x="7735" y="19250"/>
                        <a:pt x="7513" y="19074"/>
                      </a:cubicBezTo>
                      <a:cubicBezTo>
                        <a:pt x="7410" y="18992"/>
                        <a:pt x="7306" y="18951"/>
                        <a:pt x="7203" y="18951"/>
                      </a:cubicBezTo>
                      <a:cubicBezTo>
                        <a:pt x="6791" y="18951"/>
                        <a:pt x="6371" y="19606"/>
                        <a:pt x="6288" y="20048"/>
                      </a:cubicBezTo>
                      <a:lnTo>
                        <a:pt x="6251" y="20245"/>
                      </a:lnTo>
                      <a:lnTo>
                        <a:pt x="6064" y="20157"/>
                      </a:lnTo>
                      <a:cubicBezTo>
                        <a:pt x="5588" y="19932"/>
                        <a:pt x="4970" y="18924"/>
                        <a:pt x="5013" y="18239"/>
                      </a:cubicBezTo>
                      <a:cubicBezTo>
                        <a:pt x="5032" y="17932"/>
                        <a:pt x="5182" y="17703"/>
                        <a:pt x="5439" y="17585"/>
                      </a:cubicBezTo>
                      <a:cubicBezTo>
                        <a:pt x="5451" y="17491"/>
                        <a:pt x="5453" y="17368"/>
                        <a:pt x="5440" y="17281"/>
                      </a:cubicBezTo>
                      <a:cubicBezTo>
                        <a:pt x="5397" y="17255"/>
                        <a:pt x="5369" y="17227"/>
                        <a:pt x="5346" y="17181"/>
                      </a:cubicBezTo>
                      <a:cubicBezTo>
                        <a:pt x="4932" y="17065"/>
                        <a:pt x="4489" y="16627"/>
                        <a:pt x="4059" y="16203"/>
                      </a:cubicBezTo>
                      <a:cubicBezTo>
                        <a:pt x="3829" y="15976"/>
                        <a:pt x="3612" y="15762"/>
                        <a:pt x="3444" y="15648"/>
                      </a:cubicBezTo>
                      <a:lnTo>
                        <a:pt x="3323" y="15566"/>
                      </a:lnTo>
                      <a:lnTo>
                        <a:pt x="3401" y="15445"/>
                      </a:lnTo>
                      <a:cubicBezTo>
                        <a:pt x="4092" y="14378"/>
                        <a:pt x="4974" y="13814"/>
                        <a:pt x="5951" y="13814"/>
                      </a:cubicBezTo>
                      <a:cubicBezTo>
                        <a:pt x="6249" y="13814"/>
                        <a:pt x="6558" y="13866"/>
                        <a:pt x="6871" y="13968"/>
                      </a:cubicBezTo>
                      <a:cubicBezTo>
                        <a:pt x="7027" y="14019"/>
                        <a:pt x="7220" y="14097"/>
                        <a:pt x="7443" y="14188"/>
                      </a:cubicBezTo>
                      <a:cubicBezTo>
                        <a:pt x="8018" y="14421"/>
                        <a:pt x="8805" y="14740"/>
                        <a:pt x="9390" y="14740"/>
                      </a:cubicBezTo>
                      <a:cubicBezTo>
                        <a:pt x="9710" y="14740"/>
                        <a:pt x="9924" y="14649"/>
                        <a:pt x="10054" y="14455"/>
                      </a:cubicBezTo>
                      <a:cubicBezTo>
                        <a:pt x="9796" y="14144"/>
                        <a:pt x="9121" y="13774"/>
                        <a:pt x="8725" y="13638"/>
                      </a:cubicBezTo>
                      <a:cubicBezTo>
                        <a:pt x="8301" y="13494"/>
                        <a:pt x="7796" y="13427"/>
                        <a:pt x="7138" y="13427"/>
                      </a:cubicBezTo>
                      <a:cubicBezTo>
                        <a:pt x="6711" y="13427"/>
                        <a:pt x="6273" y="13455"/>
                        <a:pt x="5850" y="13482"/>
                      </a:cubicBezTo>
                      <a:cubicBezTo>
                        <a:pt x="5481" y="13506"/>
                        <a:pt x="5132" y="13528"/>
                        <a:pt x="4799" y="13532"/>
                      </a:cubicBezTo>
                      <a:lnTo>
                        <a:pt x="4592" y="13536"/>
                      </a:lnTo>
                      <a:cubicBezTo>
                        <a:pt x="4503" y="13538"/>
                        <a:pt x="4420" y="13539"/>
                        <a:pt x="4341" y="13539"/>
                      </a:cubicBezTo>
                      <a:cubicBezTo>
                        <a:pt x="3776" y="13539"/>
                        <a:pt x="3421" y="13440"/>
                        <a:pt x="3046" y="12899"/>
                      </a:cubicBezTo>
                      <a:cubicBezTo>
                        <a:pt x="2660" y="12347"/>
                        <a:pt x="2557" y="12259"/>
                        <a:pt x="1986" y="12259"/>
                      </a:cubicBezTo>
                      <a:cubicBezTo>
                        <a:pt x="1907" y="12259"/>
                        <a:pt x="1820" y="12261"/>
                        <a:pt x="1724" y="12264"/>
                      </a:cubicBezTo>
                      <a:lnTo>
                        <a:pt x="1520" y="12272"/>
                      </a:lnTo>
                      <a:lnTo>
                        <a:pt x="1565" y="12081"/>
                      </a:lnTo>
                      <a:cubicBezTo>
                        <a:pt x="1730" y="11371"/>
                        <a:pt x="1619" y="10672"/>
                        <a:pt x="1267" y="10211"/>
                      </a:cubicBezTo>
                      <a:cubicBezTo>
                        <a:pt x="1062" y="9941"/>
                        <a:pt x="855" y="9841"/>
                        <a:pt x="656" y="9743"/>
                      </a:cubicBezTo>
                      <a:cubicBezTo>
                        <a:pt x="336" y="9587"/>
                        <a:pt x="33" y="9440"/>
                        <a:pt x="3" y="8695"/>
                      </a:cubicBezTo>
                      <a:cubicBezTo>
                        <a:pt x="0" y="8653"/>
                        <a:pt x="0" y="8607"/>
                        <a:pt x="0" y="8561"/>
                      </a:cubicBezTo>
                      <a:lnTo>
                        <a:pt x="0" y="8455"/>
                      </a:lnTo>
                      <a:lnTo>
                        <a:pt x="103" y="8419"/>
                      </a:lnTo>
                      <a:cubicBezTo>
                        <a:pt x="170" y="8397"/>
                        <a:pt x="215" y="8366"/>
                        <a:pt x="242" y="8326"/>
                      </a:cubicBezTo>
                      <a:cubicBezTo>
                        <a:pt x="347" y="8169"/>
                        <a:pt x="295" y="7773"/>
                        <a:pt x="261" y="7512"/>
                      </a:cubicBezTo>
                      <a:cubicBezTo>
                        <a:pt x="249" y="7424"/>
                        <a:pt x="238" y="7343"/>
                        <a:pt x="233" y="7277"/>
                      </a:cubicBezTo>
                      <a:cubicBezTo>
                        <a:pt x="221" y="7107"/>
                        <a:pt x="260" y="6974"/>
                        <a:pt x="349" y="6883"/>
                      </a:cubicBezTo>
                      <a:cubicBezTo>
                        <a:pt x="471" y="6758"/>
                        <a:pt x="653" y="6742"/>
                        <a:pt x="799" y="6742"/>
                      </a:cubicBezTo>
                      <a:cubicBezTo>
                        <a:pt x="853" y="6742"/>
                        <a:pt x="908" y="6744"/>
                        <a:pt x="964" y="6747"/>
                      </a:cubicBezTo>
                      <a:cubicBezTo>
                        <a:pt x="1015" y="6749"/>
                        <a:pt x="1067" y="6751"/>
                        <a:pt x="1117" y="6751"/>
                      </a:cubicBezTo>
                      <a:cubicBezTo>
                        <a:pt x="1323" y="6751"/>
                        <a:pt x="1528" y="6566"/>
                        <a:pt x="1610" y="6482"/>
                      </a:cubicBezTo>
                      <a:lnTo>
                        <a:pt x="1609" y="6455"/>
                      </a:lnTo>
                      <a:cubicBezTo>
                        <a:pt x="1583" y="6075"/>
                        <a:pt x="1553" y="5644"/>
                        <a:pt x="1853" y="5303"/>
                      </a:cubicBezTo>
                      <a:cubicBezTo>
                        <a:pt x="1943" y="5200"/>
                        <a:pt x="2052" y="5122"/>
                        <a:pt x="2157" y="5046"/>
                      </a:cubicBezTo>
                      <a:cubicBezTo>
                        <a:pt x="2365" y="4894"/>
                        <a:pt x="2493" y="4792"/>
                        <a:pt x="2501" y="4601"/>
                      </a:cubicBezTo>
                      <a:cubicBezTo>
                        <a:pt x="2512" y="4327"/>
                        <a:pt x="2327" y="3814"/>
                        <a:pt x="2254" y="3639"/>
                      </a:cubicBezTo>
                      <a:lnTo>
                        <a:pt x="2235" y="3592"/>
                      </a:lnTo>
                      <a:lnTo>
                        <a:pt x="2296" y="3385"/>
                      </a:lnTo>
                      <a:lnTo>
                        <a:pt x="2425" y="3396"/>
                      </a:lnTo>
                      <a:cubicBezTo>
                        <a:pt x="2619" y="3413"/>
                        <a:pt x="2916" y="3432"/>
                        <a:pt x="3227" y="3432"/>
                      </a:cubicBezTo>
                      <a:cubicBezTo>
                        <a:pt x="3631" y="3432"/>
                        <a:pt x="3937" y="3399"/>
                        <a:pt x="4112" y="3336"/>
                      </a:cubicBezTo>
                      <a:lnTo>
                        <a:pt x="4688" y="3129"/>
                      </a:lnTo>
                      <a:lnTo>
                        <a:pt x="4710" y="3127"/>
                      </a:lnTo>
                      <a:cubicBezTo>
                        <a:pt x="4746" y="3125"/>
                        <a:pt x="8305" y="2862"/>
                        <a:pt x="8880" y="1514"/>
                      </a:cubicBezTo>
                      <a:lnTo>
                        <a:pt x="8912" y="1438"/>
                      </a:lnTo>
                      <a:lnTo>
                        <a:pt x="8996" y="1422"/>
                      </a:lnTo>
                      <a:cubicBezTo>
                        <a:pt x="9151" y="1395"/>
                        <a:pt x="9310" y="1382"/>
                        <a:pt x="9497" y="1382"/>
                      </a:cubicBezTo>
                      <a:cubicBezTo>
                        <a:pt x="9609" y="1382"/>
                        <a:pt x="9721" y="1387"/>
                        <a:pt x="9832" y="1392"/>
                      </a:cubicBezTo>
                      <a:cubicBezTo>
                        <a:pt x="9941" y="1396"/>
                        <a:pt x="10051" y="1401"/>
                        <a:pt x="10163" y="1401"/>
                      </a:cubicBezTo>
                      <a:cubicBezTo>
                        <a:pt x="10234" y="1401"/>
                        <a:pt x="10305" y="1399"/>
                        <a:pt x="10379" y="1394"/>
                      </a:cubicBezTo>
                      <a:cubicBezTo>
                        <a:pt x="10943" y="1355"/>
                        <a:pt x="11509" y="1217"/>
                        <a:pt x="12056" y="1084"/>
                      </a:cubicBezTo>
                      <a:cubicBezTo>
                        <a:pt x="12536" y="968"/>
                        <a:pt x="12994" y="910"/>
                        <a:pt x="13417" y="910"/>
                      </a:cubicBezTo>
                      <a:cubicBezTo>
                        <a:pt x="13882" y="910"/>
                        <a:pt x="14297" y="982"/>
                        <a:pt x="14651" y="1123"/>
                      </a:cubicBezTo>
                      <a:lnTo>
                        <a:pt x="14952" y="1246"/>
                      </a:lnTo>
                      <a:cubicBezTo>
                        <a:pt x="15650" y="1535"/>
                        <a:pt x="16309" y="1807"/>
                        <a:pt x="17047" y="1807"/>
                      </a:cubicBezTo>
                      <a:lnTo>
                        <a:pt x="17131" y="1806"/>
                      </a:lnTo>
                      <a:cubicBezTo>
                        <a:pt x="17220" y="1803"/>
                        <a:pt x="17909" y="1728"/>
                        <a:pt x="18463" y="1668"/>
                      </a:cubicBezTo>
                      <a:cubicBezTo>
                        <a:pt x="18951" y="1615"/>
                        <a:pt x="19261" y="1582"/>
                        <a:pt x="19431" y="1565"/>
                      </a:cubicBezTo>
                      <a:lnTo>
                        <a:pt x="19359" y="0"/>
                      </a:lnTo>
                      <a:lnTo>
                        <a:pt x="20840" y="0"/>
                      </a:lnTo>
                      <a:lnTo>
                        <a:pt x="20887" y="49"/>
                      </a:lnTo>
                      <a:cubicBezTo>
                        <a:pt x="20945" y="110"/>
                        <a:pt x="21013" y="167"/>
                        <a:pt x="21080" y="223"/>
                      </a:cubicBezTo>
                      <a:cubicBezTo>
                        <a:pt x="21182" y="308"/>
                        <a:pt x="21287" y="397"/>
                        <a:pt x="21360" y="498"/>
                      </a:cubicBezTo>
                      <a:cubicBezTo>
                        <a:pt x="21600" y="826"/>
                        <a:pt x="21581" y="1273"/>
                        <a:pt x="21569" y="1569"/>
                      </a:cubicBezTo>
                      <a:lnTo>
                        <a:pt x="21565" y="1671"/>
                      </a:lnTo>
                      <a:lnTo>
                        <a:pt x="21465" y="1705"/>
                      </a:lnTo>
                      <a:cubicBezTo>
                        <a:pt x="20906" y="1896"/>
                        <a:pt x="20819" y="2126"/>
                        <a:pt x="20710" y="2734"/>
                      </a:cubicBezTo>
                      <a:lnTo>
                        <a:pt x="20690" y="2846"/>
                      </a:lnTo>
                      <a:cubicBezTo>
                        <a:pt x="20639" y="3140"/>
                        <a:pt x="20586" y="3444"/>
                        <a:pt x="20427" y="3727"/>
                      </a:cubicBezTo>
                      <a:cubicBezTo>
                        <a:pt x="20362" y="3840"/>
                        <a:pt x="20251" y="3941"/>
                        <a:pt x="20144" y="4038"/>
                      </a:cubicBezTo>
                      <a:cubicBezTo>
                        <a:pt x="20053" y="4120"/>
                        <a:pt x="19950" y="4214"/>
                        <a:pt x="19926" y="4276"/>
                      </a:cubicBezTo>
                      <a:cubicBezTo>
                        <a:pt x="19912" y="4310"/>
                        <a:pt x="19899" y="4340"/>
                        <a:pt x="19879" y="4368"/>
                      </a:cubicBezTo>
                      <a:lnTo>
                        <a:pt x="19829" y="4442"/>
                      </a:lnTo>
                      <a:lnTo>
                        <a:pt x="19510" y="4420"/>
                      </a:lnTo>
                      <a:lnTo>
                        <a:pt x="19467" y="4365"/>
                      </a:lnTo>
                      <a:cubicBezTo>
                        <a:pt x="19369" y="4323"/>
                        <a:pt x="19276" y="4260"/>
                        <a:pt x="19276" y="4104"/>
                      </a:cubicBezTo>
                      <a:cubicBezTo>
                        <a:pt x="18411" y="3668"/>
                        <a:pt x="17389" y="3428"/>
                        <a:pt x="16386" y="3428"/>
                      </a:cubicBezTo>
                      <a:cubicBezTo>
                        <a:pt x="16166" y="3428"/>
                        <a:pt x="15946" y="3440"/>
                        <a:pt x="15730" y="3462"/>
                      </a:cubicBezTo>
                      <a:cubicBezTo>
                        <a:pt x="15585" y="3477"/>
                        <a:pt x="15412" y="3487"/>
                        <a:pt x="15228" y="3497"/>
                      </a:cubicBezTo>
                      <a:cubicBezTo>
                        <a:pt x="14745" y="3525"/>
                        <a:pt x="14143" y="3559"/>
                        <a:pt x="13825" y="3711"/>
                      </a:cubicBezTo>
                      <a:cubicBezTo>
                        <a:pt x="13744" y="3750"/>
                        <a:pt x="13689" y="3817"/>
                        <a:pt x="13625" y="3895"/>
                      </a:cubicBezTo>
                      <a:cubicBezTo>
                        <a:pt x="13529" y="4013"/>
                        <a:pt x="13410" y="4160"/>
                        <a:pt x="13169" y="4230"/>
                      </a:cubicBezTo>
                      <a:cubicBezTo>
                        <a:pt x="13062" y="4262"/>
                        <a:pt x="12934" y="4278"/>
                        <a:pt x="12777" y="4278"/>
                      </a:cubicBezTo>
                      <a:cubicBezTo>
                        <a:pt x="12637" y="4278"/>
                        <a:pt x="12490" y="4266"/>
                        <a:pt x="12349" y="4254"/>
                      </a:cubicBezTo>
                      <a:cubicBezTo>
                        <a:pt x="12217" y="4243"/>
                        <a:pt x="12088" y="4232"/>
                        <a:pt x="11969" y="4232"/>
                      </a:cubicBezTo>
                      <a:cubicBezTo>
                        <a:pt x="11962" y="4232"/>
                        <a:pt x="11955" y="4232"/>
                        <a:pt x="11949" y="4232"/>
                      </a:cubicBezTo>
                      <a:cubicBezTo>
                        <a:pt x="11911" y="4378"/>
                        <a:pt x="11994" y="4502"/>
                        <a:pt x="12133" y="4689"/>
                      </a:cubicBezTo>
                      <a:cubicBezTo>
                        <a:pt x="12276" y="4883"/>
                        <a:pt x="12456" y="5125"/>
                        <a:pt x="12325" y="5421"/>
                      </a:cubicBezTo>
                      <a:cubicBezTo>
                        <a:pt x="12163" y="5782"/>
                        <a:pt x="11725" y="5965"/>
                        <a:pt x="11024" y="5965"/>
                      </a:cubicBezTo>
                      <a:cubicBezTo>
                        <a:pt x="10645" y="5965"/>
                        <a:pt x="10271" y="5912"/>
                        <a:pt x="10070" y="5884"/>
                      </a:cubicBezTo>
                      <a:lnTo>
                        <a:pt x="9943" y="5867"/>
                      </a:lnTo>
                      <a:cubicBezTo>
                        <a:pt x="9504" y="5809"/>
                        <a:pt x="9474" y="5791"/>
                        <a:pt x="9125" y="5395"/>
                      </a:cubicBezTo>
                      <a:lnTo>
                        <a:pt x="9102" y="5369"/>
                      </a:lnTo>
                      <a:cubicBezTo>
                        <a:pt x="8931" y="5177"/>
                        <a:pt x="8772" y="5075"/>
                        <a:pt x="8643" y="5075"/>
                      </a:cubicBezTo>
                      <a:cubicBezTo>
                        <a:pt x="8556" y="5075"/>
                        <a:pt x="8473" y="5124"/>
                        <a:pt x="8394" y="5221"/>
                      </a:cubicBezTo>
                      <a:cubicBezTo>
                        <a:pt x="8118" y="5562"/>
                        <a:pt x="8031" y="6300"/>
                        <a:pt x="8140" y="6708"/>
                      </a:cubicBezTo>
                      <a:cubicBezTo>
                        <a:pt x="8294" y="7291"/>
                        <a:pt x="8786" y="7775"/>
                        <a:pt x="9262" y="8243"/>
                      </a:cubicBezTo>
                      <a:cubicBezTo>
                        <a:pt x="9566" y="8542"/>
                        <a:pt x="9881" y="8852"/>
                        <a:pt x="10106" y="9187"/>
                      </a:cubicBezTo>
                      <a:lnTo>
                        <a:pt x="10262" y="9419"/>
                      </a:lnTo>
                      <a:cubicBezTo>
                        <a:pt x="10624" y="9954"/>
                        <a:pt x="10998" y="10508"/>
                        <a:pt x="11399" y="11018"/>
                      </a:cubicBezTo>
                      <a:cubicBezTo>
                        <a:pt x="11692" y="11389"/>
                        <a:pt x="12091" y="11703"/>
                        <a:pt x="12467" y="11858"/>
                      </a:cubicBezTo>
                      <a:cubicBezTo>
                        <a:pt x="12573" y="11902"/>
                        <a:pt x="12667" y="11938"/>
                        <a:pt x="12752" y="11972"/>
                      </a:cubicBezTo>
                      <a:cubicBezTo>
                        <a:pt x="13232" y="12160"/>
                        <a:pt x="13452" y="12246"/>
                        <a:pt x="13863" y="12782"/>
                      </a:cubicBezTo>
                      <a:cubicBezTo>
                        <a:pt x="14038" y="13011"/>
                        <a:pt x="14202" y="13257"/>
                        <a:pt x="14360" y="13495"/>
                      </a:cubicBezTo>
                      <a:cubicBezTo>
                        <a:pt x="14601" y="13858"/>
                        <a:pt x="14851" y="14232"/>
                        <a:pt x="15140" y="14545"/>
                      </a:cubicBezTo>
                      <a:lnTo>
                        <a:pt x="15229" y="14640"/>
                      </a:lnTo>
                      <a:lnTo>
                        <a:pt x="15145" y="14739"/>
                      </a:lnTo>
                      <a:cubicBezTo>
                        <a:pt x="14964" y="14955"/>
                        <a:pt x="14705" y="14998"/>
                        <a:pt x="14476" y="15036"/>
                      </a:cubicBezTo>
                      <a:cubicBezTo>
                        <a:pt x="14350" y="15057"/>
                        <a:pt x="14231" y="15076"/>
                        <a:pt x="14127" y="15120"/>
                      </a:cubicBezTo>
                      <a:cubicBezTo>
                        <a:pt x="14065" y="15146"/>
                        <a:pt x="14006" y="15159"/>
                        <a:pt x="13947" y="15159"/>
                      </a:cubicBezTo>
                      <a:cubicBezTo>
                        <a:pt x="13885" y="15159"/>
                        <a:pt x="13836" y="15144"/>
                        <a:pt x="13803" y="15135"/>
                      </a:cubicBezTo>
                      <a:cubicBezTo>
                        <a:pt x="13803" y="15135"/>
                        <a:pt x="13803" y="15134"/>
                        <a:pt x="13803" y="15134"/>
                      </a:cubicBezTo>
                      <a:cubicBezTo>
                        <a:pt x="13795" y="15143"/>
                        <a:pt x="13783" y="15158"/>
                        <a:pt x="13766" y="15183"/>
                      </a:cubicBezTo>
                      <a:cubicBezTo>
                        <a:pt x="13719" y="15256"/>
                        <a:pt x="13783" y="15412"/>
                        <a:pt x="13840" y="15549"/>
                      </a:cubicBezTo>
                      <a:cubicBezTo>
                        <a:pt x="13909" y="15717"/>
                        <a:pt x="13980" y="15890"/>
                        <a:pt x="13906" y="16040"/>
                      </a:cubicBezTo>
                      <a:cubicBezTo>
                        <a:pt x="13778" y="16303"/>
                        <a:pt x="13543" y="16437"/>
                        <a:pt x="13206" y="16437"/>
                      </a:cubicBezTo>
                      <a:cubicBezTo>
                        <a:pt x="12966" y="16437"/>
                        <a:pt x="12705" y="16371"/>
                        <a:pt x="12452" y="16308"/>
                      </a:cubicBezTo>
                      <a:cubicBezTo>
                        <a:pt x="12268" y="16261"/>
                        <a:pt x="12092" y="16217"/>
                        <a:pt x="11944" y="16203"/>
                      </a:cubicBezTo>
                      <a:cubicBezTo>
                        <a:pt x="11947" y="16480"/>
                        <a:pt x="11892" y="16906"/>
                        <a:pt x="11846" y="16983"/>
                      </a:cubicBezTo>
                      <a:cubicBezTo>
                        <a:pt x="11657" y="17293"/>
                        <a:pt x="11421" y="17355"/>
                        <a:pt x="11149" y="17425"/>
                      </a:cubicBezTo>
                      <a:cubicBezTo>
                        <a:pt x="11029" y="17457"/>
                        <a:pt x="10904" y="17472"/>
                        <a:pt x="10766" y="17472"/>
                      </a:cubicBezTo>
                      <a:cubicBezTo>
                        <a:pt x="10564" y="17472"/>
                        <a:pt x="10365" y="17439"/>
                        <a:pt x="10173" y="17406"/>
                      </a:cubicBezTo>
                      <a:cubicBezTo>
                        <a:pt x="10004" y="17378"/>
                        <a:pt x="9843" y="17351"/>
                        <a:pt x="9684" y="17346"/>
                      </a:cubicBezTo>
                      <a:cubicBezTo>
                        <a:pt x="10565" y="18331"/>
                        <a:pt x="10955" y="20227"/>
                        <a:pt x="11048" y="21263"/>
                      </a:cubicBezTo>
                      <a:lnTo>
                        <a:pt x="11078" y="21600"/>
                      </a:lnTo>
                      <a:lnTo>
                        <a:pt x="10797" y="21397"/>
                      </a:lnTo>
                      <a:close/>
                    </a:path>
                  </a:pathLst>
                </a:custGeom>
                <a:solidFill>
                  <a:srgbClr val="CDDEEB"/>
                </a:solidFill>
                <a:ln w="6350" cap="flat">
                  <a:solidFill>
                    <a:srgbClr val="FFFFFF"/>
                  </a:solidFill>
                  <a:prstDash val="solid"/>
                  <a:miter lim="400000"/>
                </a:ln>
                <a:effectLst/>
              </p:spPr>
              <p:txBody>
                <a:bodyPr wrap="square" lIns="0" tIns="0" rIns="0" bIns="0" numCol="1" anchor="ctr">
                  <a:noAutofit/>
                </a:bodyPr>
                <a:lstStyle/>
                <a:p>
                  <a:pPr lvl="0"/>
                  <a:endParaRPr/>
                </a:p>
              </p:txBody>
            </p:sp>
          </p:grpSp>
          <p:sp>
            <p:nvSpPr>
              <p:cNvPr id="311" name="Shape 194">
                <a:extLst>
                  <a:ext uri="{FF2B5EF4-FFF2-40B4-BE49-F238E27FC236}">
                    <a16:creationId xmlns:a16="http://schemas.microsoft.com/office/drawing/2014/main" id="{9618C566-3747-F64D-BB72-DEC784F9B2B1}"/>
                  </a:ext>
                </a:extLst>
              </p:cNvPr>
              <p:cNvSpPr/>
              <p:nvPr/>
            </p:nvSpPr>
            <p:spPr>
              <a:xfrm>
                <a:off x="6270612" y="4744297"/>
                <a:ext cx="966978" cy="5720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9" h="21600" extrusionOk="0">
                    <a:moveTo>
                      <a:pt x="11093" y="21600"/>
                    </a:moveTo>
                    <a:cubicBezTo>
                      <a:pt x="10272" y="21600"/>
                      <a:pt x="9536" y="21063"/>
                      <a:pt x="8824" y="20543"/>
                    </a:cubicBezTo>
                    <a:lnTo>
                      <a:pt x="8520" y="20323"/>
                    </a:lnTo>
                    <a:cubicBezTo>
                      <a:pt x="8198" y="20095"/>
                      <a:pt x="7815" y="19980"/>
                      <a:pt x="7383" y="19980"/>
                    </a:cubicBezTo>
                    <a:cubicBezTo>
                      <a:pt x="6976" y="19980"/>
                      <a:pt x="6535" y="20080"/>
                      <a:pt x="6070" y="20278"/>
                    </a:cubicBezTo>
                    <a:cubicBezTo>
                      <a:pt x="5498" y="20524"/>
                      <a:pt x="4905" y="20779"/>
                      <a:pt x="4299" y="20853"/>
                    </a:cubicBezTo>
                    <a:cubicBezTo>
                      <a:pt x="4216" y="20863"/>
                      <a:pt x="4136" y="20866"/>
                      <a:pt x="4056" y="20866"/>
                    </a:cubicBezTo>
                    <a:cubicBezTo>
                      <a:pt x="3937" y="20866"/>
                      <a:pt x="3820" y="20858"/>
                      <a:pt x="3705" y="20850"/>
                    </a:cubicBezTo>
                    <a:cubicBezTo>
                      <a:pt x="3595" y="20842"/>
                      <a:pt x="3486" y="20833"/>
                      <a:pt x="3375" y="20833"/>
                    </a:cubicBezTo>
                    <a:cubicBezTo>
                      <a:pt x="3204" y="20833"/>
                      <a:pt x="3060" y="20853"/>
                      <a:pt x="2922" y="20897"/>
                    </a:cubicBezTo>
                    <a:lnTo>
                      <a:pt x="2752" y="20950"/>
                    </a:lnTo>
                    <a:lnTo>
                      <a:pt x="2733" y="20659"/>
                    </a:lnTo>
                    <a:cubicBezTo>
                      <a:pt x="2676" y="19787"/>
                      <a:pt x="2578" y="18894"/>
                      <a:pt x="2483" y="18031"/>
                    </a:cubicBezTo>
                    <a:cubicBezTo>
                      <a:pt x="2442" y="17658"/>
                      <a:pt x="2401" y="17286"/>
                      <a:pt x="2363" y="16915"/>
                    </a:cubicBezTo>
                    <a:cubicBezTo>
                      <a:pt x="2335" y="16779"/>
                      <a:pt x="2055" y="16387"/>
                      <a:pt x="1950" y="16239"/>
                    </a:cubicBezTo>
                    <a:cubicBezTo>
                      <a:pt x="1884" y="16146"/>
                      <a:pt x="1828" y="16068"/>
                      <a:pt x="1797" y="16017"/>
                    </a:cubicBezTo>
                    <a:cubicBezTo>
                      <a:pt x="1680" y="15822"/>
                      <a:pt x="1556" y="15713"/>
                      <a:pt x="1435" y="15607"/>
                    </a:cubicBezTo>
                    <a:cubicBezTo>
                      <a:pt x="1196" y="15396"/>
                      <a:pt x="948" y="15178"/>
                      <a:pt x="878" y="14398"/>
                    </a:cubicBezTo>
                    <a:cubicBezTo>
                      <a:pt x="844" y="14017"/>
                      <a:pt x="876" y="13650"/>
                      <a:pt x="906" y="13295"/>
                    </a:cubicBezTo>
                    <a:cubicBezTo>
                      <a:pt x="937" y="12936"/>
                      <a:pt x="966" y="12598"/>
                      <a:pt x="927" y="12274"/>
                    </a:cubicBezTo>
                    <a:cubicBezTo>
                      <a:pt x="886" y="11939"/>
                      <a:pt x="802" y="11617"/>
                      <a:pt x="713" y="11276"/>
                    </a:cubicBezTo>
                    <a:cubicBezTo>
                      <a:pt x="613" y="10890"/>
                      <a:pt x="509" y="10490"/>
                      <a:pt x="467" y="10054"/>
                    </a:cubicBezTo>
                    <a:lnTo>
                      <a:pt x="784" y="9966"/>
                    </a:lnTo>
                    <a:cubicBezTo>
                      <a:pt x="780" y="9926"/>
                      <a:pt x="756" y="9889"/>
                      <a:pt x="742" y="9883"/>
                    </a:cubicBezTo>
                    <a:cubicBezTo>
                      <a:pt x="742" y="9883"/>
                      <a:pt x="743" y="9883"/>
                      <a:pt x="744" y="9883"/>
                    </a:cubicBezTo>
                    <a:cubicBezTo>
                      <a:pt x="881" y="9883"/>
                      <a:pt x="1165" y="9682"/>
                      <a:pt x="1483" y="9371"/>
                    </a:cubicBezTo>
                    <a:cubicBezTo>
                      <a:pt x="1657" y="9204"/>
                      <a:pt x="1766" y="9078"/>
                      <a:pt x="1786" y="9047"/>
                    </a:cubicBezTo>
                    <a:cubicBezTo>
                      <a:pt x="1917" y="8825"/>
                      <a:pt x="2205" y="8297"/>
                      <a:pt x="2324" y="8021"/>
                    </a:cubicBezTo>
                    <a:cubicBezTo>
                      <a:pt x="1177" y="6858"/>
                      <a:pt x="-3" y="4825"/>
                      <a:pt x="0" y="2460"/>
                    </a:cubicBezTo>
                    <a:cubicBezTo>
                      <a:pt x="0" y="1293"/>
                      <a:pt x="1101" y="206"/>
                      <a:pt x="1227" y="86"/>
                    </a:cubicBezTo>
                    <a:lnTo>
                      <a:pt x="1317" y="0"/>
                    </a:lnTo>
                    <a:lnTo>
                      <a:pt x="1700" y="464"/>
                    </a:lnTo>
                    <a:cubicBezTo>
                      <a:pt x="1736" y="508"/>
                      <a:pt x="1772" y="555"/>
                      <a:pt x="1808" y="603"/>
                    </a:cubicBezTo>
                    <a:lnTo>
                      <a:pt x="1832" y="637"/>
                    </a:lnTo>
                    <a:cubicBezTo>
                      <a:pt x="1890" y="719"/>
                      <a:pt x="1929" y="775"/>
                      <a:pt x="1964" y="834"/>
                    </a:cubicBezTo>
                    <a:lnTo>
                      <a:pt x="1986" y="873"/>
                    </a:lnTo>
                    <a:cubicBezTo>
                      <a:pt x="2019" y="928"/>
                      <a:pt x="2050" y="988"/>
                      <a:pt x="2079" y="1049"/>
                    </a:cubicBezTo>
                    <a:lnTo>
                      <a:pt x="2097" y="1088"/>
                    </a:lnTo>
                    <a:cubicBezTo>
                      <a:pt x="2131" y="1164"/>
                      <a:pt x="2157" y="1241"/>
                      <a:pt x="2179" y="1318"/>
                    </a:cubicBezTo>
                    <a:lnTo>
                      <a:pt x="2194" y="1373"/>
                    </a:lnTo>
                    <a:cubicBezTo>
                      <a:pt x="2217" y="1465"/>
                      <a:pt x="2231" y="1554"/>
                      <a:pt x="2237" y="1644"/>
                    </a:cubicBezTo>
                    <a:lnTo>
                      <a:pt x="2239" y="1694"/>
                    </a:lnTo>
                    <a:cubicBezTo>
                      <a:pt x="2244" y="1800"/>
                      <a:pt x="2239" y="1903"/>
                      <a:pt x="2224" y="2002"/>
                    </a:cubicBezTo>
                    <a:cubicBezTo>
                      <a:pt x="2212" y="2077"/>
                      <a:pt x="2184" y="2158"/>
                      <a:pt x="2103" y="2383"/>
                    </a:cubicBezTo>
                    <a:cubicBezTo>
                      <a:pt x="2047" y="2540"/>
                      <a:pt x="1913" y="2914"/>
                      <a:pt x="1868" y="3118"/>
                    </a:cubicBezTo>
                    <a:cubicBezTo>
                      <a:pt x="1968" y="3167"/>
                      <a:pt x="2069" y="3191"/>
                      <a:pt x="2177" y="3191"/>
                    </a:cubicBezTo>
                    <a:cubicBezTo>
                      <a:pt x="2264" y="3191"/>
                      <a:pt x="2355" y="3176"/>
                      <a:pt x="2455" y="3144"/>
                    </a:cubicBezTo>
                    <a:cubicBezTo>
                      <a:pt x="2624" y="3090"/>
                      <a:pt x="2779" y="3011"/>
                      <a:pt x="2929" y="2935"/>
                    </a:cubicBezTo>
                    <a:cubicBezTo>
                      <a:pt x="3185" y="2805"/>
                      <a:pt x="3449" y="2671"/>
                      <a:pt x="3764" y="2671"/>
                    </a:cubicBezTo>
                    <a:cubicBezTo>
                      <a:pt x="3829" y="2671"/>
                      <a:pt x="3897" y="2677"/>
                      <a:pt x="3967" y="2689"/>
                    </a:cubicBezTo>
                    <a:cubicBezTo>
                      <a:pt x="4573" y="2792"/>
                      <a:pt x="5197" y="3024"/>
                      <a:pt x="5638" y="3311"/>
                    </a:cubicBezTo>
                    <a:cubicBezTo>
                      <a:pt x="5743" y="3381"/>
                      <a:pt x="5838" y="3448"/>
                      <a:pt x="5926" y="3511"/>
                    </a:cubicBezTo>
                    <a:cubicBezTo>
                      <a:pt x="6247" y="3739"/>
                      <a:pt x="6459" y="3889"/>
                      <a:pt x="6832" y="3889"/>
                    </a:cubicBezTo>
                    <a:lnTo>
                      <a:pt x="6881" y="3889"/>
                    </a:lnTo>
                    <a:cubicBezTo>
                      <a:pt x="7342" y="3871"/>
                      <a:pt x="7806" y="3869"/>
                      <a:pt x="8269" y="3869"/>
                    </a:cubicBezTo>
                    <a:lnTo>
                      <a:pt x="8811" y="3869"/>
                    </a:lnTo>
                    <a:cubicBezTo>
                      <a:pt x="9265" y="3869"/>
                      <a:pt x="9650" y="4128"/>
                      <a:pt x="10023" y="4379"/>
                    </a:cubicBezTo>
                    <a:cubicBezTo>
                      <a:pt x="10276" y="4549"/>
                      <a:pt x="10515" y="4709"/>
                      <a:pt x="10767" y="4786"/>
                    </a:cubicBezTo>
                    <a:cubicBezTo>
                      <a:pt x="10797" y="4795"/>
                      <a:pt x="10827" y="4799"/>
                      <a:pt x="10857" y="4799"/>
                    </a:cubicBezTo>
                    <a:cubicBezTo>
                      <a:pt x="11244" y="4799"/>
                      <a:pt x="11648" y="4105"/>
                      <a:pt x="11897" y="3455"/>
                    </a:cubicBezTo>
                    <a:cubicBezTo>
                      <a:pt x="12177" y="2741"/>
                      <a:pt x="12370" y="2249"/>
                      <a:pt x="12859" y="1820"/>
                    </a:cubicBezTo>
                    <a:cubicBezTo>
                      <a:pt x="13471" y="1281"/>
                      <a:pt x="14149" y="1087"/>
                      <a:pt x="14804" y="899"/>
                    </a:cubicBezTo>
                    <a:cubicBezTo>
                      <a:pt x="15049" y="829"/>
                      <a:pt x="15292" y="759"/>
                      <a:pt x="15532" y="672"/>
                    </a:cubicBezTo>
                    <a:cubicBezTo>
                      <a:pt x="15590" y="651"/>
                      <a:pt x="15652" y="625"/>
                      <a:pt x="15718" y="598"/>
                    </a:cubicBezTo>
                    <a:cubicBezTo>
                      <a:pt x="15810" y="561"/>
                      <a:pt x="15908" y="522"/>
                      <a:pt x="16007" y="487"/>
                    </a:cubicBezTo>
                    <a:cubicBezTo>
                      <a:pt x="16064" y="468"/>
                      <a:pt x="16119" y="450"/>
                      <a:pt x="16175" y="436"/>
                    </a:cubicBezTo>
                    <a:lnTo>
                      <a:pt x="16224" y="424"/>
                    </a:lnTo>
                    <a:cubicBezTo>
                      <a:pt x="16303" y="406"/>
                      <a:pt x="16379" y="395"/>
                      <a:pt x="16454" y="393"/>
                    </a:cubicBezTo>
                    <a:lnTo>
                      <a:pt x="16477" y="392"/>
                    </a:lnTo>
                    <a:lnTo>
                      <a:pt x="16508" y="403"/>
                    </a:lnTo>
                    <a:cubicBezTo>
                      <a:pt x="16675" y="484"/>
                      <a:pt x="17023" y="654"/>
                      <a:pt x="17023" y="654"/>
                    </a:cubicBezTo>
                    <a:lnTo>
                      <a:pt x="17042" y="674"/>
                    </a:lnTo>
                    <a:cubicBezTo>
                      <a:pt x="17112" y="749"/>
                      <a:pt x="17178" y="833"/>
                      <a:pt x="17245" y="917"/>
                    </a:cubicBezTo>
                    <a:cubicBezTo>
                      <a:pt x="17382" y="1089"/>
                      <a:pt x="17511" y="1252"/>
                      <a:pt x="17670" y="1323"/>
                    </a:cubicBezTo>
                    <a:cubicBezTo>
                      <a:pt x="17817" y="1389"/>
                      <a:pt x="17980" y="1402"/>
                      <a:pt x="18152" y="1417"/>
                    </a:cubicBezTo>
                    <a:cubicBezTo>
                      <a:pt x="18329" y="1431"/>
                      <a:pt x="18511" y="1446"/>
                      <a:pt x="18687" y="1521"/>
                    </a:cubicBezTo>
                    <a:lnTo>
                      <a:pt x="18813" y="1588"/>
                    </a:lnTo>
                    <a:lnTo>
                      <a:pt x="18840" y="1604"/>
                    </a:lnTo>
                    <a:cubicBezTo>
                      <a:pt x="18862" y="1617"/>
                      <a:pt x="18885" y="1631"/>
                      <a:pt x="18907" y="1649"/>
                    </a:cubicBezTo>
                    <a:cubicBezTo>
                      <a:pt x="19097" y="1802"/>
                      <a:pt x="19226" y="2058"/>
                      <a:pt x="19339" y="2283"/>
                    </a:cubicBezTo>
                    <a:cubicBezTo>
                      <a:pt x="19421" y="2445"/>
                      <a:pt x="19498" y="2598"/>
                      <a:pt x="19591" y="2707"/>
                    </a:cubicBezTo>
                    <a:cubicBezTo>
                      <a:pt x="19681" y="2811"/>
                      <a:pt x="19789" y="2871"/>
                      <a:pt x="19903" y="2934"/>
                    </a:cubicBezTo>
                    <a:cubicBezTo>
                      <a:pt x="20020" y="3000"/>
                      <a:pt x="20142" y="3067"/>
                      <a:pt x="20259" y="3189"/>
                    </a:cubicBezTo>
                    <a:cubicBezTo>
                      <a:pt x="20311" y="3243"/>
                      <a:pt x="20362" y="3288"/>
                      <a:pt x="20412" y="3328"/>
                    </a:cubicBezTo>
                    <a:lnTo>
                      <a:pt x="20444" y="3352"/>
                    </a:lnTo>
                    <a:cubicBezTo>
                      <a:pt x="20488" y="3384"/>
                      <a:pt x="20521" y="3406"/>
                      <a:pt x="20553" y="3424"/>
                    </a:cubicBezTo>
                    <a:lnTo>
                      <a:pt x="20598" y="3448"/>
                    </a:lnTo>
                    <a:cubicBezTo>
                      <a:pt x="20628" y="3463"/>
                      <a:pt x="20658" y="3476"/>
                      <a:pt x="20687" y="3486"/>
                    </a:cubicBezTo>
                    <a:lnTo>
                      <a:pt x="20697" y="3767"/>
                    </a:lnTo>
                    <a:lnTo>
                      <a:pt x="20722" y="3498"/>
                    </a:lnTo>
                    <a:cubicBezTo>
                      <a:pt x="20759" y="3508"/>
                      <a:pt x="20794" y="3515"/>
                      <a:pt x="20828" y="3519"/>
                    </a:cubicBezTo>
                    <a:lnTo>
                      <a:pt x="20878" y="3521"/>
                    </a:lnTo>
                    <a:cubicBezTo>
                      <a:pt x="20902" y="3521"/>
                      <a:pt x="20924" y="3520"/>
                      <a:pt x="20946" y="3517"/>
                    </a:cubicBezTo>
                    <a:cubicBezTo>
                      <a:pt x="20984" y="3510"/>
                      <a:pt x="21013" y="3503"/>
                      <a:pt x="21040" y="3494"/>
                    </a:cubicBezTo>
                    <a:cubicBezTo>
                      <a:pt x="21084" y="3477"/>
                      <a:pt x="21106" y="3467"/>
                      <a:pt x="21127" y="3456"/>
                    </a:cubicBezTo>
                    <a:cubicBezTo>
                      <a:pt x="21165" y="3434"/>
                      <a:pt x="21188" y="3419"/>
                      <a:pt x="21209" y="3404"/>
                    </a:cubicBezTo>
                    <a:lnTo>
                      <a:pt x="21357" y="3290"/>
                    </a:lnTo>
                    <a:lnTo>
                      <a:pt x="21422" y="3543"/>
                    </a:lnTo>
                    <a:cubicBezTo>
                      <a:pt x="21597" y="4222"/>
                      <a:pt x="21591" y="4906"/>
                      <a:pt x="21405" y="5420"/>
                    </a:cubicBezTo>
                    <a:cubicBezTo>
                      <a:pt x="21235" y="5889"/>
                      <a:pt x="20940" y="6168"/>
                      <a:pt x="20576" y="6205"/>
                    </a:cubicBezTo>
                    <a:cubicBezTo>
                      <a:pt x="19969" y="6261"/>
                      <a:pt x="19581" y="6855"/>
                      <a:pt x="19424" y="7970"/>
                    </a:cubicBezTo>
                    <a:cubicBezTo>
                      <a:pt x="19374" y="8325"/>
                      <a:pt x="19382" y="8711"/>
                      <a:pt x="19391" y="9119"/>
                    </a:cubicBezTo>
                    <a:cubicBezTo>
                      <a:pt x="19403" y="9717"/>
                      <a:pt x="19415" y="10334"/>
                      <a:pt x="19244" y="10911"/>
                    </a:cubicBezTo>
                    <a:cubicBezTo>
                      <a:pt x="19091" y="11426"/>
                      <a:pt x="18623" y="12106"/>
                      <a:pt x="18232" y="12434"/>
                    </a:cubicBezTo>
                    <a:cubicBezTo>
                      <a:pt x="18327" y="12527"/>
                      <a:pt x="18441" y="12602"/>
                      <a:pt x="18559" y="12680"/>
                    </a:cubicBezTo>
                    <a:cubicBezTo>
                      <a:pt x="18744" y="12802"/>
                      <a:pt x="18936" y="12929"/>
                      <a:pt x="19092" y="13148"/>
                    </a:cubicBezTo>
                    <a:cubicBezTo>
                      <a:pt x="19106" y="13167"/>
                      <a:pt x="20359" y="15066"/>
                      <a:pt x="20206" y="16072"/>
                    </a:cubicBezTo>
                    <a:cubicBezTo>
                      <a:pt x="20185" y="16204"/>
                      <a:pt x="20148" y="16320"/>
                      <a:pt x="20095" y="16418"/>
                    </a:cubicBezTo>
                    <a:lnTo>
                      <a:pt x="20045" y="16511"/>
                    </a:lnTo>
                    <a:lnTo>
                      <a:pt x="19971" y="16507"/>
                    </a:lnTo>
                    <a:cubicBezTo>
                      <a:pt x="19856" y="16501"/>
                      <a:pt x="19762" y="16496"/>
                      <a:pt x="19668" y="16496"/>
                    </a:cubicBezTo>
                    <a:cubicBezTo>
                      <a:pt x="19411" y="16496"/>
                      <a:pt x="19229" y="16537"/>
                      <a:pt x="19058" y="16635"/>
                    </a:cubicBezTo>
                    <a:cubicBezTo>
                      <a:pt x="18983" y="16677"/>
                      <a:pt x="18923" y="16737"/>
                      <a:pt x="18865" y="16794"/>
                    </a:cubicBezTo>
                    <a:cubicBezTo>
                      <a:pt x="18810" y="16849"/>
                      <a:pt x="18752" y="16907"/>
                      <a:pt x="18687" y="16944"/>
                    </a:cubicBezTo>
                    <a:lnTo>
                      <a:pt x="18674" y="16951"/>
                    </a:lnTo>
                    <a:lnTo>
                      <a:pt x="18659" y="16955"/>
                    </a:lnTo>
                    <a:cubicBezTo>
                      <a:pt x="18633" y="16962"/>
                      <a:pt x="18607" y="16969"/>
                      <a:pt x="18581" y="16979"/>
                    </a:cubicBezTo>
                    <a:lnTo>
                      <a:pt x="18564" y="16985"/>
                    </a:lnTo>
                    <a:cubicBezTo>
                      <a:pt x="18564" y="16985"/>
                      <a:pt x="18537" y="16985"/>
                      <a:pt x="18533" y="16985"/>
                    </a:cubicBezTo>
                    <a:cubicBezTo>
                      <a:pt x="18506" y="16985"/>
                      <a:pt x="18487" y="16981"/>
                      <a:pt x="18467" y="16974"/>
                    </a:cubicBezTo>
                    <a:cubicBezTo>
                      <a:pt x="18383" y="16948"/>
                      <a:pt x="18317" y="16908"/>
                      <a:pt x="18251" y="16847"/>
                    </a:cubicBezTo>
                    <a:cubicBezTo>
                      <a:pt x="18064" y="16675"/>
                      <a:pt x="17898" y="16327"/>
                      <a:pt x="17760" y="16009"/>
                    </a:cubicBezTo>
                    <a:cubicBezTo>
                      <a:pt x="17760" y="16009"/>
                      <a:pt x="17629" y="15699"/>
                      <a:pt x="17608" y="15652"/>
                    </a:cubicBezTo>
                    <a:cubicBezTo>
                      <a:pt x="17117" y="15773"/>
                      <a:pt x="16636" y="16027"/>
                      <a:pt x="16169" y="16272"/>
                    </a:cubicBezTo>
                    <a:lnTo>
                      <a:pt x="16048" y="16336"/>
                    </a:lnTo>
                    <a:cubicBezTo>
                      <a:pt x="15910" y="16409"/>
                      <a:pt x="15771" y="16481"/>
                      <a:pt x="15632" y="16548"/>
                    </a:cubicBezTo>
                    <a:cubicBezTo>
                      <a:pt x="15519" y="16602"/>
                      <a:pt x="15385" y="16666"/>
                      <a:pt x="15258" y="16756"/>
                    </a:cubicBezTo>
                    <a:cubicBezTo>
                      <a:pt x="15078" y="16881"/>
                      <a:pt x="14962" y="17021"/>
                      <a:pt x="14911" y="17172"/>
                    </a:cubicBezTo>
                    <a:cubicBezTo>
                      <a:pt x="14898" y="17212"/>
                      <a:pt x="14889" y="17252"/>
                      <a:pt x="14884" y="17295"/>
                    </a:cubicBezTo>
                    <a:lnTo>
                      <a:pt x="14884" y="17352"/>
                    </a:lnTo>
                    <a:cubicBezTo>
                      <a:pt x="14881" y="17407"/>
                      <a:pt x="14879" y="17434"/>
                      <a:pt x="14881" y="17458"/>
                    </a:cubicBezTo>
                    <a:cubicBezTo>
                      <a:pt x="14882" y="17471"/>
                      <a:pt x="14886" y="17490"/>
                      <a:pt x="14889" y="17510"/>
                    </a:cubicBezTo>
                    <a:lnTo>
                      <a:pt x="14901" y="17577"/>
                    </a:lnTo>
                    <a:cubicBezTo>
                      <a:pt x="14912" y="17630"/>
                      <a:pt x="14924" y="17660"/>
                      <a:pt x="14935" y="17689"/>
                    </a:cubicBezTo>
                    <a:lnTo>
                      <a:pt x="14825" y="17907"/>
                    </a:lnTo>
                    <a:lnTo>
                      <a:pt x="14953" y="17744"/>
                    </a:lnTo>
                    <a:cubicBezTo>
                      <a:pt x="14968" y="17778"/>
                      <a:pt x="14984" y="17810"/>
                      <a:pt x="15000" y="17842"/>
                    </a:cubicBezTo>
                    <a:lnTo>
                      <a:pt x="15238" y="18330"/>
                    </a:lnTo>
                    <a:lnTo>
                      <a:pt x="14900" y="18337"/>
                    </a:lnTo>
                    <a:lnTo>
                      <a:pt x="13792" y="18337"/>
                    </a:lnTo>
                    <a:lnTo>
                      <a:pt x="13859" y="20857"/>
                    </a:lnTo>
                    <a:lnTo>
                      <a:pt x="13698" y="20869"/>
                    </a:lnTo>
                    <a:lnTo>
                      <a:pt x="13694" y="21141"/>
                    </a:lnTo>
                    <a:cubicBezTo>
                      <a:pt x="13635" y="21144"/>
                      <a:pt x="13073" y="21252"/>
                      <a:pt x="12577" y="21346"/>
                    </a:cubicBezTo>
                    <a:cubicBezTo>
                      <a:pt x="11801" y="21495"/>
                      <a:pt x="11286" y="21593"/>
                      <a:pt x="11189" y="21598"/>
                    </a:cubicBezTo>
                    <a:cubicBezTo>
                      <a:pt x="11156" y="21600"/>
                      <a:pt x="11125" y="21600"/>
                      <a:pt x="11093" y="21600"/>
                    </a:cubicBezTo>
                    <a:close/>
                  </a:path>
                </a:pathLst>
              </a:custGeom>
              <a:solidFill>
                <a:srgbClr val="ACB9CA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12" name="Shape 195">
                <a:extLst>
                  <a:ext uri="{FF2B5EF4-FFF2-40B4-BE49-F238E27FC236}">
                    <a16:creationId xmlns:a16="http://schemas.microsoft.com/office/drawing/2014/main" id="{C7C1AAE5-40DF-AB41-B1BA-BF0D0A9B7440}"/>
                  </a:ext>
                </a:extLst>
              </p:cNvPr>
              <p:cNvSpPr/>
              <p:nvPr/>
            </p:nvSpPr>
            <p:spPr>
              <a:xfrm>
                <a:off x="5838156" y="5049559"/>
                <a:ext cx="286031" cy="62044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29" h="21600" extrusionOk="0">
                    <a:moveTo>
                      <a:pt x="8302" y="21600"/>
                    </a:moveTo>
                    <a:cubicBezTo>
                      <a:pt x="7732" y="21600"/>
                      <a:pt x="7259" y="21431"/>
                      <a:pt x="6914" y="21307"/>
                    </a:cubicBezTo>
                    <a:cubicBezTo>
                      <a:pt x="6287" y="21085"/>
                      <a:pt x="4551" y="20179"/>
                      <a:pt x="4779" y="19579"/>
                    </a:cubicBezTo>
                    <a:cubicBezTo>
                      <a:pt x="4990" y="18992"/>
                      <a:pt x="7440" y="18742"/>
                      <a:pt x="8551" y="18727"/>
                    </a:cubicBezTo>
                    <a:cubicBezTo>
                      <a:pt x="8056" y="18366"/>
                      <a:pt x="7356" y="17923"/>
                      <a:pt x="7067" y="17864"/>
                    </a:cubicBezTo>
                    <a:cubicBezTo>
                      <a:pt x="6431" y="17738"/>
                      <a:pt x="2936" y="16959"/>
                      <a:pt x="1831" y="16304"/>
                    </a:cubicBezTo>
                    <a:cubicBezTo>
                      <a:pt x="798" y="15696"/>
                      <a:pt x="885" y="14383"/>
                      <a:pt x="946" y="13424"/>
                    </a:cubicBezTo>
                    <a:cubicBezTo>
                      <a:pt x="961" y="13194"/>
                      <a:pt x="975" y="12987"/>
                      <a:pt x="970" y="12825"/>
                    </a:cubicBezTo>
                    <a:cubicBezTo>
                      <a:pt x="943" y="12062"/>
                      <a:pt x="1180" y="11287"/>
                      <a:pt x="1408" y="10537"/>
                    </a:cubicBezTo>
                    <a:cubicBezTo>
                      <a:pt x="1608" y="9883"/>
                      <a:pt x="1814" y="9207"/>
                      <a:pt x="1841" y="8551"/>
                    </a:cubicBezTo>
                    <a:cubicBezTo>
                      <a:pt x="1851" y="8199"/>
                      <a:pt x="2050" y="7813"/>
                      <a:pt x="2243" y="7439"/>
                    </a:cubicBezTo>
                    <a:cubicBezTo>
                      <a:pt x="2558" y="6827"/>
                      <a:pt x="2883" y="6196"/>
                      <a:pt x="2393" y="5715"/>
                    </a:cubicBezTo>
                    <a:cubicBezTo>
                      <a:pt x="2356" y="5715"/>
                      <a:pt x="1628" y="5719"/>
                      <a:pt x="1627" y="5719"/>
                    </a:cubicBezTo>
                    <a:cubicBezTo>
                      <a:pt x="1155" y="5719"/>
                      <a:pt x="60" y="5718"/>
                      <a:pt x="3" y="5063"/>
                    </a:cubicBezTo>
                    <a:cubicBezTo>
                      <a:pt x="-28" y="4807"/>
                      <a:pt x="177" y="4432"/>
                      <a:pt x="358" y="4100"/>
                    </a:cubicBezTo>
                    <a:cubicBezTo>
                      <a:pt x="430" y="3968"/>
                      <a:pt x="497" y="3846"/>
                      <a:pt x="539" y="3747"/>
                    </a:cubicBezTo>
                    <a:lnTo>
                      <a:pt x="575" y="3664"/>
                    </a:lnTo>
                    <a:cubicBezTo>
                      <a:pt x="970" y="2750"/>
                      <a:pt x="1417" y="1715"/>
                      <a:pt x="2384" y="883"/>
                    </a:cubicBezTo>
                    <a:cubicBezTo>
                      <a:pt x="3008" y="349"/>
                      <a:pt x="3485" y="0"/>
                      <a:pt x="4390" y="0"/>
                    </a:cubicBezTo>
                    <a:cubicBezTo>
                      <a:pt x="5126" y="0"/>
                      <a:pt x="5919" y="244"/>
                      <a:pt x="7459" y="750"/>
                    </a:cubicBezTo>
                    <a:lnTo>
                      <a:pt x="7468" y="750"/>
                    </a:lnTo>
                    <a:lnTo>
                      <a:pt x="7634" y="802"/>
                    </a:lnTo>
                    <a:lnTo>
                      <a:pt x="7988" y="926"/>
                    </a:lnTo>
                    <a:cubicBezTo>
                      <a:pt x="7995" y="927"/>
                      <a:pt x="8194" y="991"/>
                      <a:pt x="8194" y="991"/>
                    </a:cubicBezTo>
                    <a:cubicBezTo>
                      <a:pt x="9461" y="1421"/>
                      <a:pt x="11086" y="2011"/>
                      <a:pt x="12657" y="2585"/>
                    </a:cubicBezTo>
                    <a:lnTo>
                      <a:pt x="12725" y="2609"/>
                    </a:lnTo>
                    <a:lnTo>
                      <a:pt x="12762" y="2631"/>
                    </a:lnTo>
                    <a:cubicBezTo>
                      <a:pt x="15221" y="3706"/>
                      <a:pt x="16450" y="4723"/>
                      <a:pt x="16415" y="5655"/>
                    </a:cubicBezTo>
                    <a:lnTo>
                      <a:pt x="16409" y="5808"/>
                    </a:lnTo>
                    <a:lnTo>
                      <a:pt x="15985" y="5905"/>
                    </a:lnTo>
                    <a:cubicBezTo>
                      <a:pt x="15865" y="5932"/>
                      <a:pt x="15728" y="5963"/>
                      <a:pt x="15574" y="6003"/>
                    </a:cubicBezTo>
                    <a:cubicBezTo>
                      <a:pt x="14827" y="6192"/>
                      <a:pt x="14555" y="7809"/>
                      <a:pt x="14760" y="9225"/>
                    </a:cubicBezTo>
                    <a:cubicBezTo>
                      <a:pt x="16160" y="10444"/>
                      <a:pt x="17765" y="11516"/>
                      <a:pt x="18288" y="11578"/>
                    </a:cubicBezTo>
                    <a:cubicBezTo>
                      <a:pt x="18579" y="11606"/>
                      <a:pt x="19226" y="11650"/>
                      <a:pt x="20181" y="11689"/>
                    </a:cubicBezTo>
                    <a:lnTo>
                      <a:pt x="20835" y="11715"/>
                    </a:lnTo>
                    <a:lnTo>
                      <a:pt x="20666" y="11990"/>
                    </a:lnTo>
                    <a:cubicBezTo>
                      <a:pt x="20889" y="12262"/>
                      <a:pt x="21572" y="13153"/>
                      <a:pt x="21527" y="13715"/>
                    </a:cubicBezTo>
                    <a:cubicBezTo>
                      <a:pt x="21479" y="14287"/>
                      <a:pt x="20644" y="14579"/>
                      <a:pt x="19907" y="14837"/>
                    </a:cubicBezTo>
                    <a:cubicBezTo>
                      <a:pt x="19578" y="14952"/>
                      <a:pt x="19267" y="15060"/>
                      <a:pt x="19035" y="15187"/>
                    </a:cubicBezTo>
                    <a:cubicBezTo>
                      <a:pt x="18281" y="15601"/>
                      <a:pt x="18360" y="16160"/>
                      <a:pt x="18443" y="16751"/>
                    </a:cubicBezTo>
                    <a:lnTo>
                      <a:pt x="18476" y="16998"/>
                    </a:lnTo>
                    <a:lnTo>
                      <a:pt x="18346" y="17073"/>
                    </a:lnTo>
                    <a:cubicBezTo>
                      <a:pt x="18297" y="17102"/>
                      <a:pt x="17113" y="17779"/>
                      <a:pt x="15662" y="17779"/>
                    </a:cubicBezTo>
                    <a:cubicBezTo>
                      <a:pt x="15474" y="17779"/>
                      <a:pt x="15280" y="17774"/>
                      <a:pt x="15086" y="17770"/>
                    </a:cubicBezTo>
                    <a:cubicBezTo>
                      <a:pt x="14910" y="17767"/>
                      <a:pt x="14735" y="17763"/>
                      <a:pt x="14566" y="17763"/>
                    </a:cubicBezTo>
                    <a:cubicBezTo>
                      <a:pt x="14156" y="17763"/>
                      <a:pt x="13907" y="17788"/>
                      <a:pt x="13804" y="17839"/>
                    </a:cubicBezTo>
                    <a:cubicBezTo>
                      <a:pt x="13714" y="17884"/>
                      <a:pt x="13675" y="17982"/>
                      <a:pt x="13695" y="18117"/>
                    </a:cubicBezTo>
                    <a:cubicBezTo>
                      <a:pt x="13711" y="18218"/>
                      <a:pt x="13746" y="18343"/>
                      <a:pt x="13783" y="18480"/>
                    </a:cubicBezTo>
                    <a:cubicBezTo>
                      <a:pt x="13938" y="19048"/>
                      <a:pt x="14131" y="19754"/>
                      <a:pt x="13554" y="20173"/>
                    </a:cubicBezTo>
                    <a:cubicBezTo>
                      <a:pt x="13056" y="20535"/>
                      <a:pt x="12092" y="20600"/>
                      <a:pt x="11159" y="20662"/>
                    </a:cubicBezTo>
                    <a:cubicBezTo>
                      <a:pt x="10556" y="20703"/>
                      <a:pt x="9933" y="20745"/>
                      <a:pt x="9510" y="20865"/>
                    </a:cubicBezTo>
                    <a:cubicBezTo>
                      <a:pt x="9505" y="20890"/>
                      <a:pt x="9502" y="20924"/>
                      <a:pt x="9499" y="20949"/>
                    </a:cubicBezTo>
                    <a:cubicBezTo>
                      <a:pt x="9482" y="21117"/>
                      <a:pt x="9455" y="21400"/>
                      <a:pt x="8871" y="21537"/>
                    </a:cubicBezTo>
                    <a:cubicBezTo>
                      <a:pt x="8694" y="21579"/>
                      <a:pt x="8502" y="21600"/>
                      <a:pt x="8302" y="21600"/>
                    </a:cubicBezTo>
                    <a:close/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13" name="Shape 197">
                <a:extLst>
                  <a:ext uri="{FF2B5EF4-FFF2-40B4-BE49-F238E27FC236}">
                    <a16:creationId xmlns:a16="http://schemas.microsoft.com/office/drawing/2014/main" id="{5B386F53-A251-A144-9E9D-44845D58D692}"/>
                  </a:ext>
                </a:extLst>
              </p:cNvPr>
              <p:cNvSpPr/>
              <p:nvPr/>
            </p:nvSpPr>
            <p:spPr>
              <a:xfrm>
                <a:off x="7936839" y="5511005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4" name="Shape 201">
                <a:extLst>
                  <a:ext uri="{FF2B5EF4-FFF2-40B4-BE49-F238E27FC236}">
                    <a16:creationId xmlns:a16="http://schemas.microsoft.com/office/drawing/2014/main" id="{03ADF070-318D-0044-A8C5-0142BFA9C6FA}"/>
                  </a:ext>
                </a:extLst>
              </p:cNvPr>
              <p:cNvSpPr/>
              <p:nvPr/>
            </p:nvSpPr>
            <p:spPr>
              <a:xfrm>
                <a:off x="8102191" y="6435963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5" name="Shape 204">
                <a:extLst>
                  <a:ext uri="{FF2B5EF4-FFF2-40B4-BE49-F238E27FC236}">
                    <a16:creationId xmlns:a16="http://schemas.microsoft.com/office/drawing/2014/main" id="{E38209D9-175F-4A48-982C-B5E6C016F3CD}"/>
                  </a:ext>
                </a:extLst>
              </p:cNvPr>
              <p:cNvSpPr/>
              <p:nvPr/>
            </p:nvSpPr>
            <p:spPr>
              <a:xfrm>
                <a:off x="6410524" y="4998682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6" name="Shape 206">
                <a:extLst>
                  <a:ext uri="{FF2B5EF4-FFF2-40B4-BE49-F238E27FC236}">
                    <a16:creationId xmlns:a16="http://schemas.microsoft.com/office/drawing/2014/main" id="{42E55660-369A-ED41-B9BD-EA7519E550F5}"/>
                  </a:ext>
                </a:extLst>
              </p:cNvPr>
              <p:cNvSpPr/>
              <p:nvPr/>
            </p:nvSpPr>
            <p:spPr>
              <a:xfrm>
                <a:off x="6524998" y="5901754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7" name="Shape 210">
                <a:extLst>
                  <a:ext uri="{FF2B5EF4-FFF2-40B4-BE49-F238E27FC236}">
                    <a16:creationId xmlns:a16="http://schemas.microsoft.com/office/drawing/2014/main" id="{88237C0E-19DA-7443-BA18-BF0F01B9E905}"/>
                  </a:ext>
                </a:extLst>
              </p:cNvPr>
              <p:cNvSpPr/>
              <p:nvPr/>
            </p:nvSpPr>
            <p:spPr>
              <a:xfrm>
                <a:off x="5889033" y="5253068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8" name="Shape 213">
                <a:extLst>
                  <a:ext uri="{FF2B5EF4-FFF2-40B4-BE49-F238E27FC236}">
                    <a16:creationId xmlns:a16="http://schemas.microsoft.com/office/drawing/2014/main" id="{8510B11D-97D4-0A45-841C-E6A94F0A77CA}"/>
                  </a:ext>
                </a:extLst>
              </p:cNvPr>
              <p:cNvSpPr/>
              <p:nvPr/>
            </p:nvSpPr>
            <p:spPr>
              <a:xfrm>
                <a:off x="5774559" y="5049559"/>
                <a:ext cx="73137" cy="795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8"/>
                    </a:moveTo>
                    <a:cubicBezTo>
                      <a:pt x="21600" y="16761"/>
                      <a:pt x="16765" y="21600"/>
                      <a:pt x="10800" y="21600"/>
                    </a:cubicBezTo>
                    <a:cubicBezTo>
                      <a:pt x="4835" y="21600"/>
                      <a:pt x="0" y="16761"/>
                      <a:pt x="0" y="10798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798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9" name="Shape 218">
                <a:extLst>
                  <a:ext uri="{FF2B5EF4-FFF2-40B4-BE49-F238E27FC236}">
                    <a16:creationId xmlns:a16="http://schemas.microsoft.com/office/drawing/2014/main" id="{5C78503F-C13D-7B48-A3E0-92BB7E21560A}"/>
                  </a:ext>
                </a:extLst>
              </p:cNvPr>
              <p:cNvSpPr/>
              <p:nvPr/>
            </p:nvSpPr>
            <p:spPr>
              <a:xfrm>
                <a:off x="5265787" y="4413595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0" name="Shape 221">
                <a:extLst>
                  <a:ext uri="{FF2B5EF4-FFF2-40B4-BE49-F238E27FC236}">
                    <a16:creationId xmlns:a16="http://schemas.microsoft.com/office/drawing/2014/main" id="{C196C781-EF37-A043-B0F0-7502C451905F}"/>
                  </a:ext>
                </a:extLst>
              </p:cNvPr>
              <p:cNvSpPr/>
              <p:nvPr/>
            </p:nvSpPr>
            <p:spPr>
              <a:xfrm>
                <a:off x="5952629" y="4604384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1" y="21600"/>
                      <a:pt x="0" y="16764"/>
                      <a:pt x="0" y="10800"/>
                    </a:cubicBezTo>
                    <a:cubicBezTo>
                      <a:pt x="0" y="4836"/>
                      <a:pt x="4831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1" name="Shape 224">
                <a:extLst>
                  <a:ext uri="{FF2B5EF4-FFF2-40B4-BE49-F238E27FC236}">
                    <a16:creationId xmlns:a16="http://schemas.microsoft.com/office/drawing/2014/main" id="{9B42097B-B0DF-F84D-8AF6-73F1D36244B2}"/>
                  </a:ext>
                </a:extLst>
              </p:cNvPr>
              <p:cNvSpPr/>
              <p:nvPr/>
            </p:nvSpPr>
            <p:spPr>
              <a:xfrm>
                <a:off x="5036841" y="4362718"/>
                <a:ext cx="73137" cy="7949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797"/>
                    </a:moveTo>
                    <a:cubicBezTo>
                      <a:pt x="21600" y="16760"/>
                      <a:pt x="16765" y="21600"/>
                      <a:pt x="10800" y="21600"/>
                    </a:cubicBezTo>
                    <a:cubicBezTo>
                      <a:pt x="4835" y="21600"/>
                      <a:pt x="0" y="16760"/>
                      <a:pt x="0" y="10797"/>
                    </a:cubicBezTo>
                    <a:cubicBezTo>
                      <a:pt x="0" y="4833"/>
                      <a:pt x="4835" y="0"/>
                      <a:pt x="10800" y="0"/>
                    </a:cubicBezTo>
                    <a:cubicBezTo>
                      <a:pt x="16765" y="0"/>
                      <a:pt x="21600" y="4833"/>
                      <a:pt x="21600" y="10797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2" name="Shape 225">
                <a:extLst>
                  <a:ext uri="{FF2B5EF4-FFF2-40B4-BE49-F238E27FC236}">
                    <a16:creationId xmlns:a16="http://schemas.microsoft.com/office/drawing/2014/main" id="{5B424E12-ADF1-934D-B30D-D7097151A254}"/>
                  </a:ext>
                </a:extLst>
              </p:cNvPr>
              <p:cNvSpPr/>
              <p:nvPr/>
            </p:nvSpPr>
            <p:spPr>
              <a:xfrm>
                <a:off x="5952629" y="3217981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3" name="Shape 226">
                <a:extLst>
                  <a:ext uri="{FF2B5EF4-FFF2-40B4-BE49-F238E27FC236}">
                    <a16:creationId xmlns:a16="http://schemas.microsoft.com/office/drawing/2014/main" id="{CC97F381-7B26-514E-9BF3-F72E3157A46E}"/>
                  </a:ext>
                </a:extLst>
              </p:cNvPr>
              <p:cNvSpPr/>
              <p:nvPr/>
            </p:nvSpPr>
            <p:spPr>
              <a:xfrm>
                <a:off x="5634647" y="4782454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793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793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4" name="Shape 231">
                <a:extLst>
                  <a:ext uri="{FF2B5EF4-FFF2-40B4-BE49-F238E27FC236}">
                    <a16:creationId xmlns:a16="http://schemas.microsoft.com/office/drawing/2014/main" id="{B476975D-BE0B-F947-85A7-4AC3E2EB846D}"/>
                  </a:ext>
                </a:extLst>
              </p:cNvPr>
              <p:cNvSpPr/>
              <p:nvPr/>
            </p:nvSpPr>
            <p:spPr>
              <a:xfrm>
                <a:off x="6881138" y="5812716"/>
                <a:ext cx="44995" cy="832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29" h="16396" extrusionOk="0">
                    <a:moveTo>
                      <a:pt x="7219" y="44"/>
                    </a:moveTo>
                    <a:cubicBezTo>
                      <a:pt x="19310" y="-817"/>
                      <a:pt x="21600" y="11047"/>
                      <a:pt x="19959" y="14970"/>
                    </a:cubicBezTo>
                    <a:cubicBezTo>
                      <a:pt x="4422" y="20783"/>
                      <a:pt x="795" y="7203"/>
                      <a:pt x="0" y="3176"/>
                    </a:cubicBezTo>
                  </a:path>
                </a:pathLst>
              </a:custGeom>
              <a:solidFill>
                <a:srgbClr val="CDDEEB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25" name="Shape 232">
                <a:extLst>
                  <a:ext uri="{FF2B5EF4-FFF2-40B4-BE49-F238E27FC236}">
                    <a16:creationId xmlns:a16="http://schemas.microsoft.com/office/drawing/2014/main" id="{DC3BF0BA-BC52-6246-8AA0-A4C30638A43D}"/>
                  </a:ext>
                </a:extLst>
              </p:cNvPr>
              <p:cNvSpPr/>
              <p:nvPr/>
            </p:nvSpPr>
            <p:spPr>
              <a:xfrm>
                <a:off x="6881138" y="5672806"/>
                <a:ext cx="110392" cy="6262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6875" h="16497" extrusionOk="0">
                    <a:moveTo>
                      <a:pt x="12080" y="0"/>
                    </a:moveTo>
                    <a:cubicBezTo>
                      <a:pt x="12938" y="3213"/>
                      <a:pt x="14119" y="6607"/>
                      <a:pt x="15885" y="8521"/>
                    </a:cubicBezTo>
                    <a:cubicBezTo>
                      <a:pt x="21600" y="21600"/>
                      <a:pt x="735" y="17254"/>
                      <a:pt x="0" y="5154"/>
                    </a:cubicBezTo>
                    <a:cubicBezTo>
                      <a:pt x="3266" y="4849"/>
                      <a:pt x="5924" y="2870"/>
                      <a:pt x="8677" y="838"/>
                    </a:cubicBezTo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26" name="Shape 233">
                <a:extLst>
                  <a:ext uri="{FF2B5EF4-FFF2-40B4-BE49-F238E27FC236}">
                    <a16:creationId xmlns:a16="http://schemas.microsoft.com/office/drawing/2014/main" id="{E4E31381-585D-1C43-9D02-0C6D38651D97}"/>
                  </a:ext>
                </a:extLst>
              </p:cNvPr>
              <p:cNvSpPr/>
              <p:nvPr/>
            </p:nvSpPr>
            <p:spPr>
              <a:xfrm>
                <a:off x="6970174" y="5812716"/>
                <a:ext cx="44996" cy="8323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429" h="16396" extrusionOk="0">
                    <a:moveTo>
                      <a:pt x="7219" y="44"/>
                    </a:moveTo>
                    <a:cubicBezTo>
                      <a:pt x="19310" y="-817"/>
                      <a:pt x="21600" y="11047"/>
                      <a:pt x="19959" y="14970"/>
                    </a:cubicBezTo>
                    <a:cubicBezTo>
                      <a:pt x="4422" y="20783"/>
                      <a:pt x="795" y="7203"/>
                      <a:pt x="0" y="3176"/>
                    </a:cubicBezTo>
                  </a:path>
                </a:pathLst>
              </a:custGeom>
              <a:solidFill>
                <a:srgbClr val="C9D0D8"/>
              </a:solidFill>
              <a:ln w="635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327" name="Shape 240">
                <a:extLst>
                  <a:ext uri="{FF2B5EF4-FFF2-40B4-BE49-F238E27FC236}">
                    <a16:creationId xmlns:a16="http://schemas.microsoft.com/office/drawing/2014/main" id="{B177559E-AC60-DB4A-9790-8FC71BB79FE7}"/>
                  </a:ext>
                </a:extLst>
              </p:cNvPr>
              <p:cNvSpPr/>
              <p:nvPr/>
            </p:nvSpPr>
            <p:spPr>
              <a:xfrm>
                <a:off x="4744296" y="5138594"/>
                <a:ext cx="73137" cy="7949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4"/>
                      <a:pt x="16765" y="21600"/>
                      <a:pt x="10800" y="21600"/>
                    </a:cubicBezTo>
                    <a:cubicBezTo>
                      <a:pt x="4835" y="21600"/>
                      <a:pt x="0" y="16764"/>
                      <a:pt x="0" y="10800"/>
                    </a:cubicBezTo>
                    <a:cubicBezTo>
                      <a:pt x="0" y="4836"/>
                      <a:pt x="4835" y="0"/>
                      <a:pt x="10800" y="0"/>
                    </a:cubicBezTo>
                    <a:cubicBezTo>
                      <a:pt x="16765" y="0"/>
                      <a:pt x="21600" y="4836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  <p:sp>
          <p:nvSpPr>
            <p:cNvPr id="189" name="Shape 242">
              <a:extLst>
                <a:ext uri="{FF2B5EF4-FFF2-40B4-BE49-F238E27FC236}">
                  <a16:creationId xmlns:a16="http://schemas.microsoft.com/office/drawing/2014/main" id="{0D91C692-A8A0-E942-86CE-870950B03DEC}"/>
                </a:ext>
              </a:extLst>
            </p:cNvPr>
            <p:cNvSpPr/>
            <p:nvPr/>
          </p:nvSpPr>
          <p:spPr>
            <a:xfrm>
              <a:off x="3876895" y="6745199"/>
              <a:ext cx="73137" cy="7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5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6"/>
                    <a:pt x="4835" y="0"/>
                    <a:pt x="10800" y="0"/>
                  </a:cubicBezTo>
                  <a:cubicBezTo>
                    <a:pt x="16765" y="0"/>
                    <a:pt x="21600" y="4836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5B6062"/>
              </a:solidFill>
              <a:miter lim="400000"/>
            </a:ln>
            <a:effectLst>
              <a:outerShdw blurRad="38100" dist="12700" dir="5400000" rotWithShape="0">
                <a:srgbClr val="000000">
                  <a:alpha val="40000"/>
                </a:srgbClr>
              </a:outerShdw>
            </a:effectLst>
          </p:spPr>
          <p:txBody>
            <a:bodyPr lIns="38100" tIns="38100" rIns="38100" bIns="38100" anchor="ctr"/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0" name="Shape 245">
              <a:extLst>
                <a:ext uri="{FF2B5EF4-FFF2-40B4-BE49-F238E27FC236}">
                  <a16:creationId xmlns:a16="http://schemas.microsoft.com/office/drawing/2014/main" id="{42DC1743-149C-0946-837C-E39191389DFC}"/>
                </a:ext>
              </a:extLst>
            </p:cNvPr>
            <p:cNvSpPr/>
            <p:nvPr/>
          </p:nvSpPr>
          <p:spPr>
            <a:xfrm>
              <a:off x="4816695" y="6503899"/>
              <a:ext cx="73137" cy="7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5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6"/>
                    <a:pt x="4835" y="0"/>
                    <a:pt x="10800" y="0"/>
                  </a:cubicBezTo>
                  <a:cubicBezTo>
                    <a:pt x="16765" y="0"/>
                    <a:pt x="21600" y="4836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5B6062"/>
              </a:solidFill>
              <a:miter lim="400000"/>
            </a:ln>
            <a:effectLst>
              <a:outerShdw blurRad="38100" dist="12700" dir="5400000" rotWithShape="0">
                <a:srgbClr val="000000">
                  <a:alpha val="40000"/>
                </a:srgbClr>
              </a:outerShdw>
            </a:effectLst>
          </p:spPr>
          <p:txBody>
            <a:bodyPr lIns="38100" tIns="38100" rIns="38100" bIns="38100" anchor="ctr"/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1" name="Shape 247">
              <a:extLst>
                <a:ext uri="{FF2B5EF4-FFF2-40B4-BE49-F238E27FC236}">
                  <a16:creationId xmlns:a16="http://schemas.microsoft.com/office/drawing/2014/main" id="{D49F054A-BA0C-144E-A143-1349A31F9691}"/>
                </a:ext>
              </a:extLst>
            </p:cNvPr>
            <p:cNvSpPr/>
            <p:nvPr/>
          </p:nvSpPr>
          <p:spPr>
            <a:xfrm flipH="1" flipV="1">
              <a:off x="5397500" y="6832600"/>
              <a:ext cx="160900" cy="63500"/>
            </a:xfrm>
            <a:prstGeom prst="line">
              <a:avLst/>
            </a:prstGeom>
            <a:ln w="6350">
              <a:solidFill>
                <a:srgbClr val="5B6062"/>
              </a:solidFill>
              <a:miter lim="400000"/>
            </a:ln>
          </p:spPr>
          <p:txBody>
            <a:bodyPr lIns="0" tIns="0" rIns="0" bIns="0" anchor="ctr"/>
            <a:lstStyle/>
            <a:p>
              <a:pPr lvl="0" algn="l" defTabSz="457200">
                <a:defRPr sz="1200">
                  <a:latin typeface="Helvetica"/>
                  <a:ea typeface="Helvetica"/>
                  <a:cs typeface="Helvetica"/>
                  <a:sym typeface="Helvetica"/>
                </a:defRPr>
              </a:pPr>
              <a:endParaRPr/>
            </a:p>
          </p:txBody>
        </p:sp>
        <p:sp>
          <p:nvSpPr>
            <p:cNvPr id="192" name="Shape 248">
              <a:extLst>
                <a:ext uri="{FF2B5EF4-FFF2-40B4-BE49-F238E27FC236}">
                  <a16:creationId xmlns:a16="http://schemas.microsoft.com/office/drawing/2014/main" id="{E0438280-B4BE-D04C-903C-EB2B0F112D63}"/>
                </a:ext>
              </a:extLst>
            </p:cNvPr>
            <p:cNvSpPr/>
            <p:nvPr/>
          </p:nvSpPr>
          <p:spPr>
            <a:xfrm rot="4717745">
              <a:off x="5110138" y="5872288"/>
              <a:ext cx="63682" cy="56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267" h="18715" extrusionOk="0">
                  <a:moveTo>
                    <a:pt x="20179" y="6426"/>
                  </a:moveTo>
                  <a:cubicBezTo>
                    <a:pt x="19445" y="9807"/>
                    <a:pt x="18382" y="19905"/>
                    <a:pt x="12826" y="18598"/>
                  </a:cubicBezTo>
                  <a:cubicBezTo>
                    <a:pt x="7268" y="17287"/>
                    <a:pt x="-688" y="5070"/>
                    <a:pt x="47" y="1688"/>
                  </a:cubicBezTo>
                  <a:cubicBezTo>
                    <a:pt x="781" y="-1695"/>
                    <a:pt x="5882" y="834"/>
                    <a:pt x="11442" y="2141"/>
                  </a:cubicBezTo>
                  <a:cubicBezTo>
                    <a:pt x="16998" y="3448"/>
                    <a:pt x="20912" y="3042"/>
                    <a:pt x="20179" y="6426"/>
                  </a:cubicBezTo>
                  <a:close/>
                </a:path>
              </a:pathLst>
            </a:custGeom>
            <a:solidFill>
              <a:srgbClr val="C9D0D8"/>
            </a:solidFill>
            <a:ln w="6350">
              <a:solidFill>
                <a:srgbClr val="FFFFFF"/>
              </a:solidFill>
              <a:miter lim="400000"/>
            </a:ln>
          </p:spPr>
          <p:txBody>
            <a:bodyPr lIns="0" tIns="0" rIns="0" bIns="0" anchor="ctr"/>
            <a:lstStyle/>
            <a:p>
              <a:pPr lvl="0"/>
              <a:endParaRPr/>
            </a:p>
          </p:txBody>
        </p:sp>
        <p:sp>
          <p:nvSpPr>
            <p:cNvPr id="193" name="Shape 249">
              <a:extLst>
                <a:ext uri="{FF2B5EF4-FFF2-40B4-BE49-F238E27FC236}">
                  <a16:creationId xmlns:a16="http://schemas.microsoft.com/office/drawing/2014/main" id="{77A17691-021E-AD48-BCFF-FB280084AD1D}"/>
                </a:ext>
              </a:extLst>
            </p:cNvPr>
            <p:cNvSpPr/>
            <p:nvPr/>
          </p:nvSpPr>
          <p:spPr>
            <a:xfrm>
              <a:off x="5098719" y="5854327"/>
              <a:ext cx="73137" cy="79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3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6"/>
                    <a:pt x="4835" y="0"/>
                    <a:pt x="10800" y="0"/>
                  </a:cubicBezTo>
                  <a:cubicBezTo>
                    <a:pt x="16763" y="0"/>
                    <a:pt x="21600" y="4836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5B6062"/>
              </a:solidFill>
              <a:miter lim="400000"/>
            </a:ln>
            <a:effectLst>
              <a:outerShdw blurRad="38100" dist="12700" dir="5400000" rotWithShape="0">
                <a:srgbClr val="000000">
                  <a:alpha val="40000"/>
                </a:srgbClr>
              </a:outerShdw>
            </a:effectLst>
          </p:spPr>
          <p:txBody>
            <a:bodyPr lIns="38100" tIns="38100" rIns="38100" bIns="38100" anchor="ctr"/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94" name="Shape 252">
              <a:extLst>
                <a:ext uri="{FF2B5EF4-FFF2-40B4-BE49-F238E27FC236}">
                  <a16:creationId xmlns:a16="http://schemas.microsoft.com/office/drawing/2014/main" id="{A8251703-49EC-BA43-AD27-A3C7DC43DD54}"/>
                </a:ext>
              </a:extLst>
            </p:cNvPr>
            <p:cNvSpPr/>
            <p:nvPr/>
          </p:nvSpPr>
          <p:spPr>
            <a:xfrm>
              <a:off x="5553295" y="6491199"/>
              <a:ext cx="73137" cy="7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5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6"/>
                    <a:pt x="4835" y="0"/>
                    <a:pt x="10800" y="0"/>
                  </a:cubicBezTo>
                  <a:cubicBezTo>
                    <a:pt x="16765" y="0"/>
                    <a:pt x="21600" y="4836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5B6062"/>
              </a:solidFill>
              <a:miter lim="400000"/>
            </a:ln>
            <a:effectLst>
              <a:outerShdw blurRad="38100" dist="12700" dir="5400000" rotWithShape="0">
                <a:srgbClr val="000000">
                  <a:alpha val="40000"/>
                </a:srgbClr>
              </a:outerShdw>
            </a:effectLst>
          </p:spPr>
          <p:txBody>
            <a:bodyPr lIns="38100" tIns="38100" rIns="38100" bIns="38100" anchor="ctr"/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95" name="Group 20">
              <a:extLst>
                <a:ext uri="{FF2B5EF4-FFF2-40B4-BE49-F238E27FC236}">
                  <a16:creationId xmlns:a16="http://schemas.microsoft.com/office/drawing/2014/main" id="{082535F3-6BA9-9142-90DE-E9136B5BDB2A}"/>
                </a:ext>
              </a:extLst>
            </p:cNvPr>
            <p:cNvGrpSpPr/>
            <p:nvPr/>
          </p:nvGrpSpPr>
          <p:grpSpPr>
            <a:xfrm>
              <a:off x="9194025" y="8414367"/>
              <a:ext cx="272497" cy="723975"/>
              <a:chOff x="0" y="13909"/>
              <a:chExt cx="1878143" cy="4989891"/>
            </a:xfrm>
          </p:grpSpPr>
          <p:sp>
            <p:nvSpPr>
              <p:cNvPr id="207" name="Shape 17">
                <a:extLst>
                  <a:ext uri="{FF2B5EF4-FFF2-40B4-BE49-F238E27FC236}">
                    <a16:creationId xmlns:a16="http://schemas.microsoft.com/office/drawing/2014/main" id="{B90AC06C-96BB-B241-AFEE-87175086103F}"/>
                  </a:ext>
                </a:extLst>
              </p:cNvPr>
              <p:cNvSpPr/>
              <p:nvPr/>
            </p:nvSpPr>
            <p:spPr>
              <a:xfrm>
                <a:off x="0" y="2234638"/>
                <a:ext cx="377369" cy="5152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3060"/>
                    </a:moveTo>
                    <a:cubicBezTo>
                      <a:pt x="20761" y="3941"/>
                      <a:pt x="17780" y="8610"/>
                      <a:pt x="11826" y="11611"/>
                    </a:cubicBezTo>
                    <a:cubicBezTo>
                      <a:pt x="6604" y="14243"/>
                      <a:pt x="10800" y="19326"/>
                      <a:pt x="2759" y="21600"/>
                    </a:cubicBezTo>
                    <a:lnTo>
                      <a:pt x="0" y="14851"/>
                    </a:lnTo>
                    <a:lnTo>
                      <a:pt x="16288" y="0"/>
                    </a:lnTo>
                    <a:cubicBezTo>
                      <a:pt x="16288" y="0"/>
                      <a:pt x="21600" y="3060"/>
                      <a:pt x="21600" y="3060"/>
                    </a:cubicBezTo>
                    <a:close/>
                  </a:path>
                </a:pathLst>
              </a:custGeom>
              <a:blipFill rotWithShape="1">
                <a:blip r:embed="rId2">
                  <a:alphaModFix amt="19654"/>
                </a:blip>
                <a:srcRect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101600" tIns="101600" rIns="101600" bIns="101600" numCol="1" anchor="ctr">
                <a:noAutofit/>
              </a:bodyPr>
              <a:lstStyle/>
              <a:p>
                <a:pPr lvl="0">
                  <a:defRPr sz="8400"/>
                </a:pPr>
                <a:endParaRPr/>
              </a:p>
            </p:txBody>
          </p:sp>
          <p:sp>
            <p:nvSpPr>
              <p:cNvPr id="208" name="Shape 18">
                <a:extLst>
                  <a:ext uri="{FF2B5EF4-FFF2-40B4-BE49-F238E27FC236}">
                    <a16:creationId xmlns:a16="http://schemas.microsoft.com/office/drawing/2014/main" id="{D6F034F7-9CD7-D54C-A103-9BE383375289}"/>
                  </a:ext>
                </a:extLst>
              </p:cNvPr>
              <p:cNvSpPr/>
              <p:nvPr/>
            </p:nvSpPr>
            <p:spPr>
              <a:xfrm>
                <a:off x="718208" y="1044371"/>
                <a:ext cx="756995" cy="156424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847" h="20931" extrusionOk="0">
                    <a:moveTo>
                      <a:pt x="1397" y="20927"/>
                    </a:moveTo>
                    <a:cubicBezTo>
                      <a:pt x="-1732" y="20072"/>
                      <a:pt x="1368" y="18612"/>
                      <a:pt x="1415" y="18445"/>
                    </a:cubicBezTo>
                    <a:cubicBezTo>
                      <a:pt x="1563" y="17922"/>
                      <a:pt x="1766" y="16779"/>
                      <a:pt x="2506" y="16284"/>
                    </a:cubicBezTo>
                    <a:cubicBezTo>
                      <a:pt x="5016" y="14604"/>
                      <a:pt x="5642" y="15217"/>
                      <a:pt x="6505" y="14583"/>
                    </a:cubicBezTo>
                    <a:cubicBezTo>
                      <a:pt x="7516" y="13839"/>
                      <a:pt x="9733" y="14269"/>
                      <a:pt x="9877" y="13588"/>
                    </a:cubicBezTo>
                    <a:cubicBezTo>
                      <a:pt x="9999" y="13010"/>
                      <a:pt x="7595" y="12886"/>
                      <a:pt x="6598" y="12594"/>
                    </a:cubicBezTo>
                    <a:cubicBezTo>
                      <a:pt x="4745" y="12052"/>
                      <a:pt x="5499" y="12769"/>
                      <a:pt x="3495" y="12769"/>
                    </a:cubicBezTo>
                    <a:cubicBezTo>
                      <a:pt x="2017" y="12769"/>
                      <a:pt x="1675" y="12038"/>
                      <a:pt x="3328" y="11878"/>
                    </a:cubicBezTo>
                    <a:cubicBezTo>
                      <a:pt x="3480" y="11863"/>
                      <a:pt x="4204" y="11675"/>
                      <a:pt x="4147" y="11472"/>
                    </a:cubicBezTo>
                    <a:cubicBezTo>
                      <a:pt x="4073" y="11209"/>
                      <a:pt x="3023" y="10712"/>
                      <a:pt x="2981" y="10381"/>
                    </a:cubicBezTo>
                    <a:cubicBezTo>
                      <a:pt x="2934" y="10021"/>
                      <a:pt x="3962" y="8446"/>
                      <a:pt x="3186" y="8129"/>
                    </a:cubicBezTo>
                    <a:cubicBezTo>
                      <a:pt x="2715" y="7937"/>
                      <a:pt x="2988" y="7450"/>
                      <a:pt x="3022" y="7292"/>
                    </a:cubicBezTo>
                    <a:cubicBezTo>
                      <a:pt x="3039" y="7214"/>
                      <a:pt x="2526" y="6550"/>
                      <a:pt x="2105" y="6046"/>
                    </a:cubicBezTo>
                    <a:cubicBezTo>
                      <a:pt x="6119" y="4871"/>
                      <a:pt x="3026" y="4801"/>
                      <a:pt x="3749" y="3695"/>
                    </a:cubicBezTo>
                    <a:cubicBezTo>
                      <a:pt x="3777" y="3653"/>
                      <a:pt x="4586" y="3249"/>
                      <a:pt x="4586" y="2998"/>
                    </a:cubicBezTo>
                    <a:cubicBezTo>
                      <a:pt x="4586" y="2885"/>
                      <a:pt x="4794" y="1667"/>
                      <a:pt x="5450" y="1625"/>
                    </a:cubicBezTo>
                    <a:cubicBezTo>
                      <a:pt x="5032" y="814"/>
                      <a:pt x="6825" y="1264"/>
                      <a:pt x="8265" y="448"/>
                    </a:cubicBezTo>
                    <a:cubicBezTo>
                      <a:pt x="10202" y="-649"/>
                      <a:pt x="9720" y="623"/>
                      <a:pt x="12695" y="554"/>
                    </a:cubicBezTo>
                    <a:cubicBezTo>
                      <a:pt x="17931" y="432"/>
                      <a:pt x="14218" y="2515"/>
                      <a:pt x="16900" y="2603"/>
                    </a:cubicBezTo>
                    <a:cubicBezTo>
                      <a:pt x="18395" y="2651"/>
                      <a:pt x="19530" y="3088"/>
                      <a:pt x="19564" y="3231"/>
                    </a:cubicBezTo>
                    <a:cubicBezTo>
                      <a:pt x="19801" y="4246"/>
                      <a:pt x="19390" y="4857"/>
                      <a:pt x="19847" y="5833"/>
                    </a:cubicBezTo>
                    <a:cubicBezTo>
                      <a:pt x="19868" y="5877"/>
                      <a:pt x="19460" y="7721"/>
                      <a:pt x="18838" y="8534"/>
                    </a:cubicBezTo>
                    <a:cubicBezTo>
                      <a:pt x="17895" y="9767"/>
                      <a:pt x="19815" y="10561"/>
                      <a:pt x="18742" y="11296"/>
                    </a:cubicBezTo>
                    <a:cubicBezTo>
                      <a:pt x="18586" y="11402"/>
                      <a:pt x="19551" y="12463"/>
                      <a:pt x="19489" y="13352"/>
                    </a:cubicBezTo>
                    <a:cubicBezTo>
                      <a:pt x="19285" y="16267"/>
                      <a:pt x="17626" y="14197"/>
                      <a:pt x="17480" y="18885"/>
                    </a:cubicBezTo>
                    <a:cubicBezTo>
                      <a:pt x="15167" y="18241"/>
                      <a:pt x="12891" y="19495"/>
                      <a:pt x="10634" y="20424"/>
                    </a:cubicBezTo>
                    <a:cubicBezTo>
                      <a:pt x="9400" y="20932"/>
                      <a:pt x="6181" y="20777"/>
                      <a:pt x="4069" y="20861"/>
                    </a:cubicBezTo>
                    <a:cubicBezTo>
                      <a:pt x="3983" y="20864"/>
                      <a:pt x="1485" y="20951"/>
                      <a:pt x="1397" y="20927"/>
                    </a:cubicBezTo>
                    <a:close/>
                  </a:path>
                </a:pathLst>
              </a:custGeom>
              <a:blipFill dpi="0" rotWithShape="1">
                <a:blip r:embed="rId2">
                  <a:alphaModFix amt="20000"/>
                </a:blip>
                <a:srcRect/>
                <a:tile tx="0" ty="0" sx="100000" sy="100000" flip="none" algn="tl"/>
              </a:blipFill>
              <a:ln w="12700" cap="flat">
                <a:noFill/>
                <a:miter lim="400000"/>
              </a:ln>
              <a:effectLst/>
            </p:spPr>
            <p:txBody>
              <a:bodyPr wrap="square" lIns="101600" tIns="101600" rIns="101600" bIns="101600" numCol="1" anchor="ctr">
                <a:noAutofit/>
              </a:bodyPr>
              <a:lstStyle/>
              <a:p>
                <a:pPr lvl="0">
                  <a:defRPr sz="8400"/>
                </a:pPr>
                <a:endParaRPr/>
              </a:p>
            </p:txBody>
          </p:sp>
          <p:sp>
            <p:nvSpPr>
              <p:cNvPr id="209" name="Shape 19">
                <a:extLst>
                  <a:ext uri="{FF2B5EF4-FFF2-40B4-BE49-F238E27FC236}">
                    <a16:creationId xmlns:a16="http://schemas.microsoft.com/office/drawing/2014/main" id="{3EE23C96-A662-FC42-AC77-655346AE2B09}"/>
                  </a:ext>
                </a:extLst>
              </p:cNvPr>
              <p:cNvSpPr/>
              <p:nvPr/>
            </p:nvSpPr>
            <p:spPr>
              <a:xfrm>
                <a:off x="53705" y="13909"/>
                <a:ext cx="1824438" cy="49898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542" extrusionOk="0">
                    <a:moveTo>
                      <a:pt x="20115" y="0"/>
                    </a:moveTo>
                    <a:lnTo>
                      <a:pt x="19305" y="43"/>
                    </a:lnTo>
                    <a:lnTo>
                      <a:pt x="19248" y="155"/>
                    </a:lnTo>
                    <a:lnTo>
                      <a:pt x="17807" y="412"/>
                    </a:lnTo>
                    <a:cubicBezTo>
                      <a:pt x="16919" y="-58"/>
                      <a:pt x="17443" y="408"/>
                      <a:pt x="17228" y="459"/>
                    </a:cubicBezTo>
                    <a:cubicBezTo>
                      <a:pt x="16564" y="615"/>
                      <a:pt x="17359" y="950"/>
                      <a:pt x="16913" y="993"/>
                    </a:cubicBezTo>
                    <a:cubicBezTo>
                      <a:pt x="16598" y="1023"/>
                      <a:pt x="16950" y="1445"/>
                      <a:pt x="15835" y="1334"/>
                    </a:cubicBezTo>
                    <a:cubicBezTo>
                      <a:pt x="15625" y="1313"/>
                      <a:pt x="14617" y="1877"/>
                      <a:pt x="13996" y="1217"/>
                    </a:cubicBezTo>
                    <a:lnTo>
                      <a:pt x="13080" y="1323"/>
                    </a:lnTo>
                    <a:lnTo>
                      <a:pt x="12800" y="1225"/>
                    </a:lnTo>
                    <a:cubicBezTo>
                      <a:pt x="12800" y="1225"/>
                      <a:pt x="12220" y="1369"/>
                      <a:pt x="11043" y="1303"/>
                    </a:cubicBezTo>
                    <a:cubicBezTo>
                      <a:pt x="11043" y="1303"/>
                      <a:pt x="11045" y="1686"/>
                      <a:pt x="10697" y="1813"/>
                    </a:cubicBezTo>
                    <a:cubicBezTo>
                      <a:pt x="10647" y="1831"/>
                      <a:pt x="10862" y="2138"/>
                      <a:pt x="10872" y="2168"/>
                    </a:cubicBezTo>
                    <a:cubicBezTo>
                      <a:pt x="10893" y="2232"/>
                      <a:pt x="10878" y="2325"/>
                      <a:pt x="10837" y="2416"/>
                    </a:cubicBezTo>
                    <a:cubicBezTo>
                      <a:pt x="10587" y="2977"/>
                      <a:pt x="10169" y="2755"/>
                      <a:pt x="9475" y="2755"/>
                    </a:cubicBezTo>
                    <a:cubicBezTo>
                      <a:pt x="9287" y="2754"/>
                      <a:pt x="9035" y="2909"/>
                      <a:pt x="9081" y="3011"/>
                    </a:cubicBezTo>
                    <a:cubicBezTo>
                      <a:pt x="9081" y="3011"/>
                      <a:pt x="8446" y="4418"/>
                      <a:pt x="8139" y="4932"/>
                    </a:cubicBezTo>
                    <a:cubicBezTo>
                      <a:pt x="8074" y="5041"/>
                      <a:pt x="8025" y="5108"/>
                      <a:pt x="7999" y="5115"/>
                    </a:cubicBezTo>
                    <a:cubicBezTo>
                      <a:pt x="7999" y="5115"/>
                      <a:pt x="7720" y="5676"/>
                      <a:pt x="7241" y="6323"/>
                    </a:cubicBezTo>
                    <a:cubicBezTo>
                      <a:pt x="6914" y="6766"/>
                      <a:pt x="6442" y="7317"/>
                      <a:pt x="5870" y="7720"/>
                    </a:cubicBezTo>
                    <a:cubicBezTo>
                      <a:pt x="5696" y="7843"/>
                      <a:pt x="5516" y="7952"/>
                      <a:pt x="5327" y="8038"/>
                    </a:cubicBezTo>
                    <a:cubicBezTo>
                      <a:pt x="5327" y="8038"/>
                      <a:pt x="4617" y="8797"/>
                      <a:pt x="3526" y="9272"/>
                    </a:cubicBezTo>
                    <a:cubicBezTo>
                      <a:pt x="3325" y="9360"/>
                      <a:pt x="3118" y="9471"/>
                      <a:pt x="2887" y="9596"/>
                    </a:cubicBezTo>
                    <a:lnTo>
                      <a:pt x="2825" y="9622"/>
                    </a:lnTo>
                    <a:cubicBezTo>
                      <a:pt x="2835" y="9625"/>
                      <a:pt x="3951" y="9934"/>
                      <a:pt x="3951" y="9934"/>
                    </a:cubicBezTo>
                    <a:cubicBezTo>
                      <a:pt x="3772" y="10025"/>
                      <a:pt x="3137" y="10505"/>
                      <a:pt x="1866" y="10813"/>
                    </a:cubicBezTo>
                    <a:cubicBezTo>
                      <a:pt x="769" y="11079"/>
                      <a:pt x="1610" y="11587"/>
                      <a:pt x="0" y="11826"/>
                    </a:cubicBezTo>
                    <a:lnTo>
                      <a:pt x="1459" y="13507"/>
                    </a:lnTo>
                    <a:cubicBezTo>
                      <a:pt x="1459" y="13507"/>
                      <a:pt x="1757" y="14055"/>
                      <a:pt x="2931" y="14804"/>
                    </a:cubicBezTo>
                    <a:cubicBezTo>
                      <a:pt x="3168" y="14955"/>
                      <a:pt x="3327" y="15433"/>
                      <a:pt x="3377" y="15687"/>
                    </a:cubicBezTo>
                    <a:cubicBezTo>
                      <a:pt x="3389" y="15748"/>
                      <a:pt x="3638" y="15766"/>
                      <a:pt x="3728" y="15818"/>
                    </a:cubicBezTo>
                    <a:cubicBezTo>
                      <a:pt x="3931" y="15939"/>
                      <a:pt x="3419" y="16264"/>
                      <a:pt x="3588" y="16390"/>
                    </a:cubicBezTo>
                    <a:lnTo>
                      <a:pt x="4617" y="16634"/>
                    </a:lnTo>
                    <a:lnTo>
                      <a:pt x="6579" y="18645"/>
                    </a:lnTo>
                    <a:cubicBezTo>
                      <a:pt x="6579" y="18645"/>
                      <a:pt x="6578" y="18955"/>
                      <a:pt x="6746" y="19061"/>
                    </a:cubicBezTo>
                    <a:cubicBezTo>
                      <a:pt x="6914" y="19166"/>
                      <a:pt x="7905" y="20289"/>
                      <a:pt x="7867" y="20375"/>
                    </a:cubicBezTo>
                    <a:cubicBezTo>
                      <a:pt x="7830" y="20460"/>
                      <a:pt x="7942" y="20579"/>
                      <a:pt x="8073" y="20605"/>
                    </a:cubicBezTo>
                    <a:cubicBezTo>
                      <a:pt x="8445" y="20680"/>
                      <a:pt x="7654" y="20982"/>
                      <a:pt x="8559" y="21542"/>
                    </a:cubicBezTo>
                    <a:cubicBezTo>
                      <a:pt x="8982" y="21467"/>
                      <a:pt x="9052" y="21238"/>
                      <a:pt x="9681" y="21278"/>
                    </a:cubicBezTo>
                    <a:cubicBezTo>
                      <a:pt x="9887" y="21291"/>
                      <a:pt x="9363" y="21113"/>
                      <a:pt x="9812" y="20915"/>
                    </a:cubicBezTo>
                    <a:cubicBezTo>
                      <a:pt x="10261" y="20717"/>
                      <a:pt x="10145" y="20790"/>
                      <a:pt x="10145" y="20625"/>
                    </a:cubicBezTo>
                    <a:cubicBezTo>
                      <a:pt x="10145" y="20460"/>
                      <a:pt x="10223" y="20024"/>
                      <a:pt x="10522" y="19932"/>
                    </a:cubicBezTo>
                    <a:cubicBezTo>
                      <a:pt x="10821" y="19839"/>
                      <a:pt x="11062" y="19557"/>
                      <a:pt x="11043" y="19458"/>
                    </a:cubicBezTo>
                    <a:cubicBezTo>
                      <a:pt x="11024" y="19359"/>
                      <a:pt x="10651" y="19088"/>
                      <a:pt x="11043" y="18982"/>
                    </a:cubicBezTo>
                    <a:cubicBezTo>
                      <a:pt x="11651" y="18818"/>
                      <a:pt x="10781" y="18639"/>
                      <a:pt x="11884" y="18250"/>
                    </a:cubicBezTo>
                    <a:cubicBezTo>
                      <a:pt x="12656" y="17977"/>
                      <a:pt x="11978" y="17787"/>
                      <a:pt x="11867" y="17432"/>
                    </a:cubicBezTo>
                    <a:cubicBezTo>
                      <a:pt x="11829" y="17313"/>
                      <a:pt x="12480" y="16726"/>
                      <a:pt x="12480" y="16726"/>
                    </a:cubicBezTo>
                    <a:cubicBezTo>
                      <a:pt x="12480" y="16726"/>
                      <a:pt x="12502" y="16416"/>
                      <a:pt x="12073" y="16456"/>
                    </a:cubicBezTo>
                    <a:cubicBezTo>
                      <a:pt x="11830" y="16478"/>
                      <a:pt x="12502" y="16007"/>
                      <a:pt x="12502" y="16007"/>
                    </a:cubicBezTo>
                    <a:cubicBezTo>
                      <a:pt x="12502" y="16007"/>
                      <a:pt x="12723" y="15308"/>
                      <a:pt x="12892" y="15255"/>
                    </a:cubicBezTo>
                    <a:cubicBezTo>
                      <a:pt x="12901" y="15252"/>
                      <a:pt x="14137" y="14632"/>
                      <a:pt x="13960" y="14424"/>
                    </a:cubicBezTo>
                    <a:lnTo>
                      <a:pt x="14539" y="14108"/>
                    </a:lnTo>
                    <a:cubicBezTo>
                      <a:pt x="14229" y="13702"/>
                      <a:pt x="14465" y="13631"/>
                      <a:pt x="15415" y="13448"/>
                    </a:cubicBezTo>
                    <a:cubicBezTo>
                      <a:pt x="15415" y="13448"/>
                      <a:pt x="15306" y="12946"/>
                      <a:pt x="15643" y="12860"/>
                    </a:cubicBezTo>
                    <a:cubicBezTo>
                      <a:pt x="15979" y="12774"/>
                      <a:pt x="16183" y="12438"/>
                      <a:pt x="16221" y="12398"/>
                    </a:cubicBezTo>
                    <a:cubicBezTo>
                      <a:pt x="16258" y="12359"/>
                      <a:pt x="15454" y="11878"/>
                      <a:pt x="15454" y="11878"/>
                    </a:cubicBezTo>
                    <a:cubicBezTo>
                      <a:pt x="15454" y="11878"/>
                      <a:pt x="14856" y="11726"/>
                      <a:pt x="15529" y="11469"/>
                    </a:cubicBezTo>
                    <a:cubicBezTo>
                      <a:pt x="16558" y="11075"/>
                      <a:pt x="16361" y="10818"/>
                      <a:pt x="16352" y="10439"/>
                    </a:cubicBezTo>
                    <a:cubicBezTo>
                      <a:pt x="16344" y="10113"/>
                      <a:pt x="16389" y="9899"/>
                      <a:pt x="16457" y="9740"/>
                    </a:cubicBezTo>
                    <a:cubicBezTo>
                      <a:pt x="16357" y="9904"/>
                      <a:pt x="16279" y="10147"/>
                      <a:pt x="16260" y="10572"/>
                    </a:cubicBezTo>
                    <a:cubicBezTo>
                      <a:pt x="15183" y="10365"/>
                      <a:pt x="14123" y="10769"/>
                      <a:pt x="13071" y="11068"/>
                    </a:cubicBezTo>
                    <a:cubicBezTo>
                      <a:pt x="12496" y="11231"/>
                      <a:pt x="10997" y="11181"/>
                      <a:pt x="10014" y="11208"/>
                    </a:cubicBezTo>
                    <a:cubicBezTo>
                      <a:pt x="9974" y="11209"/>
                      <a:pt x="8806" y="11237"/>
                      <a:pt x="8765" y="11230"/>
                    </a:cubicBezTo>
                    <a:cubicBezTo>
                      <a:pt x="7308" y="10955"/>
                      <a:pt x="8752" y="10485"/>
                      <a:pt x="8774" y="10431"/>
                    </a:cubicBezTo>
                    <a:cubicBezTo>
                      <a:pt x="8843" y="10263"/>
                      <a:pt x="8937" y="9894"/>
                      <a:pt x="9282" y="9735"/>
                    </a:cubicBezTo>
                    <a:cubicBezTo>
                      <a:pt x="10451" y="9195"/>
                      <a:pt x="10746" y="9393"/>
                      <a:pt x="11148" y="9188"/>
                    </a:cubicBezTo>
                    <a:cubicBezTo>
                      <a:pt x="11619" y="8949"/>
                      <a:pt x="12649" y="9086"/>
                      <a:pt x="12716" y="8867"/>
                    </a:cubicBezTo>
                    <a:cubicBezTo>
                      <a:pt x="12773" y="8681"/>
                      <a:pt x="11652" y="8642"/>
                      <a:pt x="11188" y="8548"/>
                    </a:cubicBezTo>
                    <a:cubicBezTo>
                      <a:pt x="10324" y="8373"/>
                      <a:pt x="10676" y="8605"/>
                      <a:pt x="9742" y="8605"/>
                    </a:cubicBezTo>
                    <a:cubicBezTo>
                      <a:pt x="9054" y="8605"/>
                      <a:pt x="8898" y="8369"/>
                      <a:pt x="9668" y="8318"/>
                    </a:cubicBezTo>
                    <a:cubicBezTo>
                      <a:pt x="9739" y="8313"/>
                      <a:pt x="10075" y="8252"/>
                      <a:pt x="10049" y="8186"/>
                    </a:cubicBezTo>
                    <a:cubicBezTo>
                      <a:pt x="10014" y="8102"/>
                      <a:pt x="9525" y="7942"/>
                      <a:pt x="9506" y="7836"/>
                    </a:cubicBezTo>
                    <a:cubicBezTo>
                      <a:pt x="9484" y="7720"/>
                      <a:pt x="9963" y="7214"/>
                      <a:pt x="9602" y="7112"/>
                    </a:cubicBezTo>
                    <a:cubicBezTo>
                      <a:pt x="9382" y="7050"/>
                      <a:pt x="9507" y="6894"/>
                      <a:pt x="9523" y="6843"/>
                    </a:cubicBezTo>
                    <a:cubicBezTo>
                      <a:pt x="9531" y="6818"/>
                      <a:pt x="9294" y="6604"/>
                      <a:pt x="9098" y="6442"/>
                    </a:cubicBezTo>
                    <a:cubicBezTo>
                      <a:pt x="10968" y="6064"/>
                      <a:pt x="9524" y="6041"/>
                      <a:pt x="9860" y="5685"/>
                    </a:cubicBezTo>
                    <a:cubicBezTo>
                      <a:pt x="9873" y="5671"/>
                      <a:pt x="10255" y="5542"/>
                      <a:pt x="10255" y="5461"/>
                    </a:cubicBezTo>
                    <a:cubicBezTo>
                      <a:pt x="10255" y="5425"/>
                      <a:pt x="10347" y="5033"/>
                      <a:pt x="10653" y="5020"/>
                    </a:cubicBezTo>
                    <a:cubicBezTo>
                      <a:pt x="10459" y="4759"/>
                      <a:pt x="11297" y="4902"/>
                      <a:pt x="11967" y="4640"/>
                    </a:cubicBezTo>
                    <a:cubicBezTo>
                      <a:pt x="12870" y="4287"/>
                      <a:pt x="12645" y="4696"/>
                      <a:pt x="14031" y="4674"/>
                    </a:cubicBezTo>
                    <a:cubicBezTo>
                      <a:pt x="16470" y="4635"/>
                      <a:pt x="14739" y="5305"/>
                      <a:pt x="15989" y="5333"/>
                    </a:cubicBezTo>
                    <a:cubicBezTo>
                      <a:pt x="16685" y="5349"/>
                      <a:pt x="17213" y="5489"/>
                      <a:pt x="17228" y="5535"/>
                    </a:cubicBezTo>
                    <a:cubicBezTo>
                      <a:pt x="17339" y="5862"/>
                      <a:pt x="17147" y="6058"/>
                      <a:pt x="17360" y="6372"/>
                    </a:cubicBezTo>
                    <a:cubicBezTo>
                      <a:pt x="17367" y="6382"/>
                      <a:pt x="17272" y="6682"/>
                      <a:pt x="17114" y="6950"/>
                    </a:cubicBezTo>
                    <a:cubicBezTo>
                      <a:pt x="17329" y="6657"/>
                      <a:pt x="17452" y="6250"/>
                      <a:pt x="17452" y="6250"/>
                    </a:cubicBezTo>
                    <a:cubicBezTo>
                      <a:pt x="17452" y="6250"/>
                      <a:pt x="17379" y="6139"/>
                      <a:pt x="17360" y="6093"/>
                    </a:cubicBezTo>
                    <a:cubicBezTo>
                      <a:pt x="17347" y="6061"/>
                      <a:pt x="17395" y="5360"/>
                      <a:pt x="17268" y="5347"/>
                    </a:cubicBezTo>
                    <a:cubicBezTo>
                      <a:pt x="17136" y="5334"/>
                      <a:pt x="17470" y="5116"/>
                      <a:pt x="17452" y="4958"/>
                    </a:cubicBezTo>
                    <a:cubicBezTo>
                      <a:pt x="17422" y="4705"/>
                      <a:pt x="17261" y="3714"/>
                      <a:pt x="18201" y="3704"/>
                    </a:cubicBezTo>
                    <a:cubicBezTo>
                      <a:pt x="18579" y="3700"/>
                      <a:pt x="18831" y="3695"/>
                      <a:pt x="18779" y="3692"/>
                    </a:cubicBezTo>
                    <a:cubicBezTo>
                      <a:pt x="18779" y="3692"/>
                      <a:pt x="18781" y="3527"/>
                      <a:pt x="18967" y="3527"/>
                    </a:cubicBezTo>
                    <a:cubicBezTo>
                      <a:pt x="19154" y="3527"/>
                      <a:pt x="20407" y="3342"/>
                      <a:pt x="20781" y="2992"/>
                    </a:cubicBezTo>
                    <a:cubicBezTo>
                      <a:pt x="21155" y="2643"/>
                      <a:pt x="21136" y="2549"/>
                      <a:pt x="21136" y="2549"/>
                    </a:cubicBezTo>
                    <a:cubicBezTo>
                      <a:pt x="21136" y="2549"/>
                      <a:pt x="21600" y="2305"/>
                      <a:pt x="21600" y="2305"/>
                    </a:cubicBezTo>
                    <a:lnTo>
                      <a:pt x="21320" y="2003"/>
                    </a:lnTo>
                    <a:cubicBezTo>
                      <a:pt x="21320" y="2003"/>
                      <a:pt x="21173" y="1434"/>
                      <a:pt x="21061" y="1388"/>
                    </a:cubicBezTo>
                    <a:cubicBezTo>
                      <a:pt x="20949" y="1342"/>
                      <a:pt x="20799" y="947"/>
                      <a:pt x="20855" y="888"/>
                    </a:cubicBezTo>
                    <a:cubicBezTo>
                      <a:pt x="20534" y="731"/>
                      <a:pt x="20605" y="814"/>
                      <a:pt x="20628" y="505"/>
                    </a:cubicBezTo>
                    <a:cubicBezTo>
                      <a:pt x="20628" y="505"/>
                      <a:pt x="19565" y="353"/>
                      <a:pt x="20518" y="142"/>
                    </a:cubicBezTo>
                    <a:lnTo>
                      <a:pt x="20115" y="0"/>
                    </a:lnTo>
                    <a:close/>
                    <a:moveTo>
                      <a:pt x="16865" y="7275"/>
                    </a:moveTo>
                    <a:cubicBezTo>
                      <a:pt x="16604" y="7555"/>
                      <a:pt x="16984" y="7763"/>
                      <a:pt x="17005" y="7946"/>
                    </a:cubicBezTo>
                    <a:cubicBezTo>
                      <a:pt x="17270" y="7732"/>
                      <a:pt x="16750" y="7571"/>
                      <a:pt x="16865" y="7275"/>
                    </a:cubicBezTo>
                    <a:close/>
                    <a:moveTo>
                      <a:pt x="16957" y="8055"/>
                    </a:moveTo>
                    <a:cubicBezTo>
                      <a:pt x="16932" y="8081"/>
                      <a:pt x="16900" y="8106"/>
                      <a:pt x="16847" y="8131"/>
                    </a:cubicBezTo>
                    <a:cubicBezTo>
                      <a:pt x="16775" y="8165"/>
                      <a:pt x="17222" y="8506"/>
                      <a:pt x="17193" y="8792"/>
                    </a:cubicBezTo>
                    <a:cubicBezTo>
                      <a:pt x="17181" y="8908"/>
                      <a:pt x="17162" y="9000"/>
                      <a:pt x="17132" y="9074"/>
                    </a:cubicBezTo>
                    <a:cubicBezTo>
                      <a:pt x="17207" y="8980"/>
                      <a:pt x="17266" y="8859"/>
                      <a:pt x="17285" y="8665"/>
                    </a:cubicBezTo>
                    <a:cubicBezTo>
                      <a:pt x="17311" y="8414"/>
                      <a:pt x="17016" y="8170"/>
                      <a:pt x="16957" y="8055"/>
                    </a:cubicBezTo>
                    <a:close/>
                  </a:path>
                </a:pathLst>
              </a:custGeom>
              <a:solidFill>
                <a:srgbClr val="C9D0D8"/>
              </a:solidFill>
              <a:ln w="3175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101600" tIns="101600" rIns="101600" bIns="101600" numCol="1" anchor="ctr">
                <a:noAutofit/>
              </a:bodyPr>
              <a:lstStyle/>
              <a:p>
                <a:pPr lvl="0">
                  <a:defRPr sz="8400"/>
                </a:pPr>
                <a:endParaRPr dirty="0"/>
              </a:p>
            </p:txBody>
          </p:sp>
        </p:grpSp>
        <p:sp>
          <p:nvSpPr>
            <p:cNvPr id="196" name="Shape 201">
              <a:extLst>
                <a:ext uri="{FF2B5EF4-FFF2-40B4-BE49-F238E27FC236}">
                  <a16:creationId xmlns:a16="http://schemas.microsoft.com/office/drawing/2014/main" id="{42E304F6-7E0F-6F48-B96E-352ADBEAA368}"/>
                </a:ext>
              </a:extLst>
            </p:cNvPr>
            <p:cNvSpPr/>
            <p:nvPr/>
          </p:nvSpPr>
          <p:spPr>
            <a:xfrm>
              <a:off x="9262005" y="8736569"/>
              <a:ext cx="73137" cy="794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10800"/>
                  </a:moveTo>
                  <a:cubicBezTo>
                    <a:pt x="21600" y="16764"/>
                    <a:pt x="16765" y="21600"/>
                    <a:pt x="10800" y="21600"/>
                  </a:cubicBezTo>
                  <a:cubicBezTo>
                    <a:pt x="4835" y="21600"/>
                    <a:pt x="0" y="16764"/>
                    <a:pt x="0" y="10800"/>
                  </a:cubicBezTo>
                  <a:cubicBezTo>
                    <a:pt x="0" y="4836"/>
                    <a:pt x="4835" y="0"/>
                    <a:pt x="10800" y="0"/>
                  </a:cubicBezTo>
                  <a:cubicBezTo>
                    <a:pt x="16765" y="0"/>
                    <a:pt x="21600" y="4836"/>
                    <a:pt x="21600" y="10800"/>
                  </a:cubicBezTo>
                  <a:close/>
                </a:path>
              </a:pathLst>
            </a:custGeom>
            <a:solidFill>
              <a:srgbClr val="FFFFFF"/>
            </a:solidFill>
            <a:ln w="3175" cap="flat">
              <a:solidFill>
                <a:srgbClr val="5B6062"/>
              </a:solidFill>
              <a:prstDash val="solid"/>
              <a:miter lim="400000"/>
            </a:ln>
            <a:effectLst>
              <a:outerShdw blurRad="38100" dist="12700" dir="5400000" rotWithShape="0">
                <a:srgbClr val="000000">
                  <a:alpha val="40000"/>
                </a:srgbClr>
              </a:outerShdw>
            </a:effectLst>
          </p:spPr>
          <p:txBody>
            <a:bodyPr wrap="square" lIns="38100" tIns="38100" rIns="38100" bIns="38100" numCol="1" anchor="ctr">
              <a:noAutofit/>
            </a:bodyPr>
            <a:lstStyle/>
            <a:p>
              <a:pPr lvl="0" defTabSz="457200"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grpSp>
          <p:nvGrpSpPr>
            <p:cNvPr id="197" name="Group 196">
              <a:extLst>
                <a:ext uri="{FF2B5EF4-FFF2-40B4-BE49-F238E27FC236}">
                  <a16:creationId xmlns:a16="http://schemas.microsoft.com/office/drawing/2014/main" id="{2FC1813A-054F-7141-89C2-6DABC0AB199E}"/>
                </a:ext>
              </a:extLst>
            </p:cNvPr>
            <p:cNvGrpSpPr/>
            <p:nvPr/>
          </p:nvGrpSpPr>
          <p:grpSpPr>
            <a:xfrm>
              <a:off x="301195" y="8811321"/>
              <a:ext cx="1574583" cy="661590"/>
              <a:chOff x="101817" y="8978007"/>
              <a:chExt cx="1744723" cy="733078"/>
            </a:xfrm>
          </p:grpSpPr>
          <p:sp>
            <p:nvSpPr>
              <p:cNvPr id="198" name="Shape 6">
                <a:extLst>
                  <a:ext uri="{FF2B5EF4-FFF2-40B4-BE49-F238E27FC236}">
                    <a16:creationId xmlns:a16="http://schemas.microsoft.com/office/drawing/2014/main" id="{1BBF6576-C971-914C-8D5E-999730B41448}"/>
                  </a:ext>
                </a:extLst>
              </p:cNvPr>
              <p:cNvSpPr/>
              <p:nvPr/>
            </p:nvSpPr>
            <p:spPr>
              <a:xfrm>
                <a:off x="1524575" y="9087134"/>
                <a:ext cx="165214" cy="18550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98" h="18928" extrusionOk="0">
                    <a:moveTo>
                      <a:pt x="21036" y="4606"/>
                    </a:moveTo>
                    <a:cubicBezTo>
                      <a:pt x="21374" y="3842"/>
                      <a:pt x="21489" y="3077"/>
                      <a:pt x="20731" y="2115"/>
                    </a:cubicBezTo>
                    <a:cubicBezTo>
                      <a:pt x="19860" y="1008"/>
                      <a:pt x="17343" y="-865"/>
                      <a:pt x="15850" y="452"/>
                    </a:cubicBezTo>
                    <a:cubicBezTo>
                      <a:pt x="14301" y="1819"/>
                      <a:pt x="17262" y="4058"/>
                      <a:pt x="16358" y="5502"/>
                    </a:cubicBezTo>
                    <a:cubicBezTo>
                      <a:pt x="15073" y="7550"/>
                      <a:pt x="11053" y="5899"/>
                      <a:pt x="8725" y="7045"/>
                    </a:cubicBezTo>
                    <a:cubicBezTo>
                      <a:pt x="8707" y="9740"/>
                      <a:pt x="3666" y="8669"/>
                      <a:pt x="1994" y="10602"/>
                    </a:cubicBezTo>
                    <a:cubicBezTo>
                      <a:pt x="888" y="11880"/>
                      <a:pt x="-111" y="16505"/>
                      <a:pt x="10" y="18090"/>
                    </a:cubicBezTo>
                    <a:cubicBezTo>
                      <a:pt x="210" y="20735"/>
                      <a:pt x="6934" y="16289"/>
                      <a:pt x="7321" y="16093"/>
                    </a:cubicBezTo>
                    <a:cubicBezTo>
                      <a:pt x="9723" y="14883"/>
                      <a:pt x="13056" y="15373"/>
                      <a:pt x="15423" y="14078"/>
                    </a:cubicBezTo>
                    <a:cubicBezTo>
                      <a:pt x="15429" y="14074"/>
                      <a:pt x="19375" y="11335"/>
                      <a:pt x="19265" y="11989"/>
                    </a:cubicBezTo>
                    <a:cubicBezTo>
                      <a:pt x="19593" y="10030"/>
                      <a:pt x="19507" y="8284"/>
                      <a:pt x="20143" y="6461"/>
                    </a:cubicBezTo>
                    <a:cubicBezTo>
                      <a:pt x="20379" y="5781"/>
                      <a:pt x="20773" y="5193"/>
                      <a:pt x="21036" y="4606"/>
                    </a:cubicBezTo>
                    <a:close/>
                  </a:path>
                </a:pathLst>
              </a:custGeom>
              <a:solidFill>
                <a:srgbClr val="ACB9CA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199" name="Shape 7">
                <a:extLst>
                  <a:ext uri="{FF2B5EF4-FFF2-40B4-BE49-F238E27FC236}">
                    <a16:creationId xmlns:a16="http://schemas.microsoft.com/office/drawing/2014/main" id="{2FAAE896-F98A-F849-8BD3-44557934E850}"/>
                  </a:ext>
                </a:extLst>
              </p:cNvPr>
              <p:cNvSpPr/>
              <p:nvPr/>
            </p:nvSpPr>
            <p:spPr>
              <a:xfrm>
                <a:off x="1290469" y="9309992"/>
                <a:ext cx="255416" cy="3057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3" h="19698" extrusionOk="0">
                    <a:moveTo>
                      <a:pt x="13276" y="6887"/>
                    </a:moveTo>
                    <a:cubicBezTo>
                      <a:pt x="14194" y="4964"/>
                      <a:pt x="14574" y="-1456"/>
                      <a:pt x="19408" y="301"/>
                    </a:cubicBezTo>
                    <a:cubicBezTo>
                      <a:pt x="20886" y="836"/>
                      <a:pt x="21573" y="3496"/>
                      <a:pt x="21553" y="4579"/>
                    </a:cubicBezTo>
                    <a:cubicBezTo>
                      <a:pt x="21527" y="5975"/>
                      <a:pt x="21047" y="7394"/>
                      <a:pt x="20841" y="8783"/>
                    </a:cubicBezTo>
                    <a:cubicBezTo>
                      <a:pt x="20458" y="11367"/>
                      <a:pt x="19587" y="14687"/>
                      <a:pt x="15621" y="15413"/>
                    </a:cubicBezTo>
                    <a:cubicBezTo>
                      <a:pt x="12646" y="15959"/>
                      <a:pt x="10241" y="15945"/>
                      <a:pt x="7853" y="17810"/>
                    </a:cubicBezTo>
                    <a:cubicBezTo>
                      <a:pt x="5265" y="19836"/>
                      <a:pt x="3684" y="20144"/>
                      <a:pt x="47" y="19151"/>
                    </a:cubicBezTo>
                    <a:cubicBezTo>
                      <a:pt x="-27" y="18871"/>
                      <a:pt x="-17" y="18615"/>
                      <a:pt x="96" y="18364"/>
                    </a:cubicBezTo>
                    <a:cubicBezTo>
                      <a:pt x="1410" y="18204"/>
                      <a:pt x="6677" y="18036"/>
                      <a:pt x="7218" y="16636"/>
                    </a:cubicBezTo>
                    <a:cubicBezTo>
                      <a:pt x="7584" y="15691"/>
                      <a:pt x="8644" y="15037"/>
                      <a:pt x="9100" y="14140"/>
                    </a:cubicBezTo>
                    <a:cubicBezTo>
                      <a:pt x="9666" y="13026"/>
                      <a:pt x="9592" y="11835"/>
                      <a:pt x="10376" y="10751"/>
                    </a:cubicBezTo>
                    <a:cubicBezTo>
                      <a:pt x="11334" y="9424"/>
                      <a:pt x="12586" y="8335"/>
                      <a:pt x="13276" y="6887"/>
                    </a:cubicBezTo>
                    <a:close/>
                  </a:path>
                </a:pathLst>
              </a:custGeom>
              <a:solidFill>
                <a:srgbClr val="ACB9CA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00" name="Shape 8">
                <a:extLst>
                  <a:ext uri="{FF2B5EF4-FFF2-40B4-BE49-F238E27FC236}">
                    <a16:creationId xmlns:a16="http://schemas.microsoft.com/office/drawing/2014/main" id="{35F245B1-4FA4-1946-B8EA-2ADBBBFBA3EF}"/>
                  </a:ext>
                </a:extLst>
              </p:cNvPr>
              <p:cNvSpPr/>
              <p:nvPr/>
            </p:nvSpPr>
            <p:spPr>
              <a:xfrm>
                <a:off x="543557" y="9376849"/>
                <a:ext cx="91830" cy="7447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5"/>
                      <a:pt x="16765" y="21600"/>
                      <a:pt x="10799" y="21600"/>
                    </a:cubicBezTo>
                    <a:cubicBezTo>
                      <a:pt x="4835" y="21600"/>
                      <a:pt x="0" y="16765"/>
                      <a:pt x="0" y="10800"/>
                    </a:cubicBezTo>
                    <a:cubicBezTo>
                      <a:pt x="0" y="4835"/>
                      <a:pt x="4835" y="0"/>
                      <a:pt x="10799" y="0"/>
                    </a:cubicBezTo>
                    <a:cubicBezTo>
                      <a:pt x="16765" y="0"/>
                      <a:pt x="21600" y="4835"/>
                      <a:pt x="21600" y="10800"/>
                    </a:cubicBezTo>
                    <a:close/>
                  </a:path>
                </a:pathLst>
              </a:custGeom>
              <a:solidFill>
                <a:srgbClr val="ACB9CA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01" name="Shape 9">
                <a:extLst>
                  <a:ext uri="{FF2B5EF4-FFF2-40B4-BE49-F238E27FC236}">
                    <a16:creationId xmlns:a16="http://schemas.microsoft.com/office/drawing/2014/main" id="{99E61BC4-5CEC-6745-83E1-5EEFBBFC6C5A}"/>
                  </a:ext>
                </a:extLst>
              </p:cNvPr>
              <p:cNvSpPr/>
              <p:nvPr/>
            </p:nvSpPr>
            <p:spPr>
              <a:xfrm>
                <a:off x="1011770" y="9399135"/>
                <a:ext cx="183295" cy="17761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255" h="20984" extrusionOk="0">
                    <a:moveTo>
                      <a:pt x="5515" y="33"/>
                    </a:moveTo>
                    <a:lnTo>
                      <a:pt x="5515" y="4534"/>
                    </a:lnTo>
                    <a:cubicBezTo>
                      <a:pt x="5515" y="4534"/>
                      <a:pt x="1308" y="7153"/>
                      <a:pt x="1114" y="7273"/>
                    </a:cubicBezTo>
                    <a:cubicBezTo>
                      <a:pt x="-1345" y="8810"/>
                      <a:pt x="937" y="13782"/>
                      <a:pt x="1618" y="15701"/>
                    </a:cubicBezTo>
                    <a:cubicBezTo>
                      <a:pt x="2651" y="18627"/>
                      <a:pt x="5577" y="20335"/>
                      <a:pt x="8318" y="20855"/>
                    </a:cubicBezTo>
                    <a:cubicBezTo>
                      <a:pt x="11698" y="21502"/>
                      <a:pt x="13578" y="19585"/>
                      <a:pt x="16425" y="18038"/>
                    </a:cubicBezTo>
                    <a:cubicBezTo>
                      <a:pt x="19824" y="16194"/>
                      <a:pt x="19809" y="10678"/>
                      <a:pt x="20255" y="7275"/>
                    </a:cubicBezTo>
                    <a:cubicBezTo>
                      <a:pt x="18739" y="6182"/>
                      <a:pt x="18598" y="5834"/>
                      <a:pt x="18568" y="3908"/>
                    </a:cubicBezTo>
                    <a:cubicBezTo>
                      <a:pt x="18552" y="2765"/>
                      <a:pt x="19097" y="860"/>
                      <a:pt x="17723" y="324"/>
                    </a:cubicBezTo>
                    <a:cubicBezTo>
                      <a:pt x="17104" y="85"/>
                      <a:pt x="14857" y="1454"/>
                      <a:pt x="14045" y="1509"/>
                    </a:cubicBezTo>
                    <a:cubicBezTo>
                      <a:pt x="12186" y="1632"/>
                      <a:pt x="10826" y="542"/>
                      <a:pt x="9108" y="160"/>
                    </a:cubicBezTo>
                    <a:cubicBezTo>
                      <a:pt x="7949" y="-98"/>
                      <a:pt x="6703" y="33"/>
                      <a:pt x="5515" y="33"/>
                    </a:cubicBezTo>
                    <a:close/>
                  </a:path>
                </a:pathLst>
              </a:custGeom>
              <a:solidFill>
                <a:srgbClr val="ACB9CA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02" name="Shape 10">
                <a:extLst>
                  <a:ext uri="{FF2B5EF4-FFF2-40B4-BE49-F238E27FC236}">
                    <a16:creationId xmlns:a16="http://schemas.microsoft.com/office/drawing/2014/main" id="{DB4AA9E1-6495-5446-8EA1-70E61DEF230D}"/>
                  </a:ext>
                </a:extLst>
              </p:cNvPr>
              <p:cNvSpPr/>
              <p:nvPr/>
            </p:nvSpPr>
            <p:spPr>
              <a:xfrm>
                <a:off x="699629" y="9209706"/>
                <a:ext cx="307765" cy="2434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7" h="21561" extrusionOk="0">
                    <a:moveTo>
                      <a:pt x="21215" y="1328"/>
                    </a:moveTo>
                    <a:cubicBezTo>
                      <a:pt x="21275" y="1735"/>
                      <a:pt x="21120" y="2232"/>
                      <a:pt x="20626" y="2820"/>
                    </a:cubicBezTo>
                    <a:cubicBezTo>
                      <a:pt x="19000" y="4752"/>
                      <a:pt x="16932" y="6274"/>
                      <a:pt x="15167" y="8018"/>
                    </a:cubicBezTo>
                    <a:lnTo>
                      <a:pt x="15167" y="10916"/>
                    </a:lnTo>
                    <a:lnTo>
                      <a:pt x="13973" y="12911"/>
                    </a:lnTo>
                    <a:lnTo>
                      <a:pt x="13973" y="16108"/>
                    </a:lnTo>
                    <a:lnTo>
                      <a:pt x="10626" y="20735"/>
                    </a:lnTo>
                    <a:lnTo>
                      <a:pt x="6683" y="21561"/>
                    </a:lnTo>
                    <a:lnTo>
                      <a:pt x="2262" y="14138"/>
                    </a:lnTo>
                    <a:lnTo>
                      <a:pt x="2262" y="11484"/>
                    </a:lnTo>
                    <a:cubicBezTo>
                      <a:pt x="2262" y="10247"/>
                      <a:pt x="-325" y="10230"/>
                      <a:pt x="34" y="8544"/>
                    </a:cubicBezTo>
                    <a:cubicBezTo>
                      <a:pt x="1028" y="8701"/>
                      <a:pt x="1462" y="7742"/>
                      <a:pt x="2341" y="7452"/>
                    </a:cubicBezTo>
                    <a:cubicBezTo>
                      <a:pt x="3185" y="7174"/>
                      <a:pt x="4104" y="7887"/>
                      <a:pt x="4947" y="7886"/>
                    </a:cubicBezTo>
                    <a:cubicBezTo>
                      <a:pt x="5880" y="7882"/>
                      <a:pt x="6380" y="7190"/>
                      <a:pt x="7242" y="6931"/>
                    </a:cubicBezTo>
                    <a:cubicBezTo>
                      <a:pt x="8207" y="6643"/>
                      <a:pt x="9168" y="7049"/>
                      <a:pt x="10148" y="6658"/>
                    </a:cubicBezTo>
                    <a:cubicBezTo>
                      <a:pt x="11708" y="6036"/>
                      <a:pt x="12680" y="4391"/>
                      <a:pt x="13838" y="3036"/>
                    </a:cubicBezTo>
                    <a:cubicBezTo>
                      <a:pt x="15194" y="1452"/>
                      <a:pt x="17219" y="-39"/>
                      <a:pt x="19093" y="1"/>
                    </a:cubicBezTo>
                    <a:cubicBezTo>
                      <a:pt x="20002" y="20"/>
                      <a:pt x="21086" y="474"/>
                      <a:pt x="21215" y="1328"/>
                    </a:cubicBezTo>
                    <a:close/>
                  </a:path>
                </a:pathLst>
              </a:custGeom>
              <a:solidFill>
                <a:srgbClr val="ACB9CA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03" name="Shape 11">
                <a:extLst>
                  <a:ext uri="{FF2B5EF4-FFF2-40B4-BE49-F238E27FC236}">
                    <a16:creationId xmlns:a16="http://schemas.microsoft.com/office/drawing/2014/main" id="{09AAE0D2-9374-C34E-BD03-8F188E698275}"/>
                  </a:ext>
                </a:extLst>
              </p:cNvPr>
              <p:cNvSpPr/>
              <p:nvPr/>
            </p:nvSpPr>
            <p:spPr>
              <a:xfrm>
                <a:off x="298303" y="9087134"/>
                <a:ext cx="105148" cy="16802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07" h="19616" extrusionOk="0">
                    <a:moveTo>
                      <a:pt x="15267" y="16226"/>
                    </a:moveTo>
                    <a:cubicBezTo>
                      <a:pt x="15174" y="16314"/>
                      <a:pt x="15080" y="16408"/>
                      <a:pt x="14983" y="16500"/>
                    </a:cubicBezTo>
                    <a:cubicBezTo>
                      <a:pt x="13361" y="18063"/>
                      <a:pt x="11469" y="21451"/>
                      <a:pt x="8472" y="18358"/>
                    </a:cubicBezTo>
                    <a:cubicBezTo>
                      <a:pt x="5613" y="15400"/>
                      <a:pt x="3604" y="11557"/>
                      <a:pt x="1339" y="8381"/>
                    </a:cubicBezTo>
                    <a:cubicBezTo>
                      <a:pt x="207" y="6790"/>
                      <a:pt x="-704" y="4400"/>
                      <a:pt x="755" y="2784"/>
                    </a:cubicBezTo>
                    <a:cubicBezTo>
                      <a:pt x="1139" y="2361"/>
                      <a:pt x="6635" y="-149"/>
                      <a:pt x="6751" y="7"/>
                    </a:cubicBezTo>
                    <a:cubicBezTo>
                      <a:pt x="6980" y="329"/>
                      <a:pt x="7311" y="352"/>
                      <a:pt x="7443" y="808"/>
                    </a:cubicBezTo>
                    <a:cubicBezTo>
                      <a:pt x="9540" y="865"/>
                      <a:pt x="12540" y="476"/>
                      <a:pt x="14529" y="818"/>
                    </a:cubicBezTo>
                    <a:cubicBezTo>
                      <a:pt x="17363" y="1306"/>
                      <a:pt x="20896" y="4971"/>
                      <a:pt x="19649" y="6660"/>
                    </a:cubicBezTo>
                    <a:cubicBezTo>
                      <a:pt x="18472" y="8258"/>
                      <a:pt x="16075" y="8638"/>
                      <a:pt x="16906" y="10719"/>
                    </a:cubicBezTo>
                    <a:cubicBezTo>
                      <a:pt x="17924" y="13284"/>
                      <a:pt x="17378" y="14168"/>
                      <a:pt x="15267" y="16226"/>
                    </a:cubicBezTo>
                    <a:close/>
                  </a:path>
                </a:pathLst>
              </a:custGeom>
              <a:solidFill>
                <a:srgbClr val="ACB9CA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04" name="Shape 12">
                <a:extLst>
                  <a:ext uri="{FF2B5EF4-FFF2-40B4-BE49-F238E27FC236}">
                    <a16:creationId xmlns:a16="http://schemas.microsoft.com/office/drawing/2014/main" id="{37CC4ABA-2B2B-6B48-ADA2-1F0E4C91A930}"/>
                  </a:ext>
                </a:extLst>
              </p:cNvPr>
              <p:cNvSpPr/>
              <p:nvPr/>
            </p:nvSpPr>
            <p:spPr>
              <a:xfrm>
                <a:off x="209119" y="9521707"/>
                <a:ext cx="112922" cy="8498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320" h="18557" extrusionOk="0">
                    <a:moveTo>
                      <a:pt x="6437" y="7549"/>
                    </a:moveTo>
                    <a:cubicBezTo>
                      <a:pt x="3297" y="7818"/>
                      <a:pt x="-619" y="6257"/>
                      <a:pt x="82" y="11981"/>
                    </a:cubicBezTo>
                    <a:cubicBezTo>
                      <a:pt x="4085" y="12913"/>
                      <a:pt x="9727" y="20538"/>
                      <a:pt x="13394" y="18067"/>
                    </a:cubicBezTo>
                    <a:cubicBezTo>
                      <a:pt x="16123" y="16230"/>
                      <a:pt x="20981" y="7231"/>
                      <a:pt x="20244" y="3443"/>
                    </a:cubicBezTo>
                    <a:cubicBezTo>
                      <a:pt x="19618" y="202"/>
                      <a:pt x="14906" y="-1062"/>
                      <a:pt x="12945" y="1010"/>
                    </a:cubicBezTo>
                    <a:cubicBezTo>
                      <a:pt x="11834" y="2189"/>
                      <a:pt x="12350" y="4054"/>
                      <a:pt x="11452" y="5361"/>
                    </a:cubicBezTo>
                    <a:cubicBezTo>
                      <a:pt x="10236" y="7129"/>
                      <a:pt x="8226" y="7402"/>
                      <a:pt x="6437" y="7549"/>
                    </a:cubicBezTo>
                    <a:close/>
                  </a:path>
                </a:pathLst>
              </a:custGeom>
              <a:solidFill>
                <a:srgbClr val="ACB9CA"/>
              </a:solidFill>
              <a:ln w="12700" cap="flat">
                <a:solidFill>
                  <a:srgbClr val="FFFFFF"/>
                </a:solidFill>
                <a:prstDash val="solid"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  <p:sp>
            <p:nvSpPr>
              <p:cNvPr id="205" name="Shape 13">
                <a:extLst>
                  <a:ext uri="{FF2B5EF4-FFF2-40B4-BE49-F238E27FC236}">
                    <a16:creationId xmlns:a16="http://schemas.microsoft.com/office/drawing/2014/main" id="{B3952099-7965-AB49-AC2A-5071E7F01C5A}"/>
                  </a:ext>
                </a:extLst>
              </p:cNvPr>
              <p:cNvSpPr/>
              <p:nvPr/>
            </p:nvSpPr>
            <p:spPr>
              <a:xfrm>
                <a:off x="944883" y="9220848"/>
                <a:ext cx="51316" cy="513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cubicBezTo>
                      <a:pt x="21600" y="16767"/>
                      <a:pt x="16774" y="21600"/>
                      <a:pt x="10800" y="21600"/>
                    </a:cubicBezTo>
                    <a:cubicBezTo>
                      <a:pt x="4833" y="21600"/>
                      <a:pt x="0" y="16767"/>
                      <a:pt x="0" y="10800"/>
                    </a:cubicBezTo>
                    <a:cubicBezTo>
                      <a:pt x="0" y="4833"/>
                      <a:pt x="4833" y="0"/>
                      <a:pt x="10800" y="0"/>
                    </a:cubicBezTo>
                    <a:cubicBezTo>
                      <a:pt x="16774" y="0"/>
                      <a:pt x="21600" y="4833"/>
                      <a:pt x="21600" y="108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3175" cap="flat">
                <a:solidFill>
                  <a:srgbClr val="5B6062"/>
                </a:solidFill>
                <a:prstDash val="solid"/>
                <a:miter lim="400000"/>
              </a:ln>
              <a:effectLst>
                <a:outerShdw blurRad="38100" dist="12700" dir="5400000" rotWithShape="0">
                  <a:srgbClr val="000000">
                    <a:alpha val="40000"/>
                  </a:srgbClr>
                </a:outerShdw>
              </a:effectLst>
            </p:spPr>
            <p:txBody>
              <a:bodyPr wrap="square" lIns="38100" tIns="38100" rIns="38100" bIns="38100" numCol="1" anchor="ctr">
                <a:noAutofit/>
              </a:bodyPr>
              <a:lstStyle/>
              <a:p>
                <a:pPr lvl="0" defTabSz="457200"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206" name="Shape 14">
                <a:extLst>
                  <a:ext uri="{FF2B5EF4-FFF2-40B4-BE49-F238E27FC236}">
                    <a16:creationId xmlns:a16="http://schemas.microsoft.com/office/drawing/2014/main" id="{9A856E96-90A6-D640-82FF-9002ECCEF9A0}"/>
                  </a:ext>
                </a:extLst>
              </p:cNvPr>
              <p:cNvSpPr/>
              <p:nvPr/>
            </p:nvSpPr>
            <p:spPr>
              <a:xfrm>
                <a:off x="101817" y="8978007"/>
                <a:ext cx="1744723" cy="733078"/>
              </a:xfrm>
              <a:prstGeom prst="rect">
                <a:avLst/>
              </a:prstGeom>
              <a:noFill/>
              <a:ln w="6350" cap="flat">
                <a:solidFill>
                  <a:srgbClr val="606060"/>
                </a:solidFill>
                <a:custDash>
                  <a:ds d="200000" sp="200000"/>
                </a:custDash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lvl="0"/>
                <a:endParaRPr/>
              </a:p>
            </p:txBody>
          </p:sp>
        </p:grpSp>
      </p:grpSp>
      <p:sp>
        <p:nvSpPr>
          <p:cNvPr id="353" name="Title 1">
            <a:extLst>
              <a:ext uri="{FF2B5EF4-FFF2-40B4-BE49-F238E27FC236}">
                <a16:creationId xmlns:a16="http://schemas.microsoft.com/office/drawing/2014/main" id="{D0FDDE1D-361D-8F48-97F8-3AA04D9673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297" y="266410"/>
            <a:ext cx="3527918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54" name="Text Placeholder 21">
            <a:extLst>
              <a:ext uri="{FF2B5EF4-FFF2-40B4-BE49-F238E27FC236}">
                <a16:creationId xmlns:a16="http://schemas.microsoft.com/office/drawing/2014/main" id="{8B9228BF-FB95-B44E-B26E-7BAFD8BF986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297" y="1576327"/>
            <a:ext cx="2460653" cy="2921331"/>
          </a:xfrm>
        </p:spPr>
        <p:txBody>
          <a:bodyPr/>
          <a:lstStyle>
            <a:lvl1pPr marL="171450" indent="-171450">
              <a:buSzPct val="90000"/>
              <a:buFontTx/>
              <a:buBlip>
                <a:blip r:embed="rId3"/>
              </a:buBlip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9968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ectr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13FEE4A-333E-3F47-B2F0-D71050601D3E}"/>
              </a:ext>
            </a:extLst>
          </p:cNvPr>
          <p:cNvGrpSpPr/>
          <p:nvPr userDrawn="1"/>
        </p:nvGrpSpPr>
        <p:grpSpPr>
          <a:xfrm>
            <a:off x="281940" y="1332776"/>
            <a:ext cx="8233410" cy="3025864"/>
            <a:chOff x="749300" y="1769656"/>
            <a:chExt cx="11506200" cy="4796244"/>
          </a:xfrm>
        </p:grpSpPr>
        <p:sp>
          <p:nvSpPr>
            <p:cNvPr id="5" name="object 70">
              <a:extLst>
                <a:ext uri="{FF2B5EF4-FFF2-40B4-BE49-F238E27FC236}">
                  <a16:creationId xmlns:a16="http://schemas.microsoft.com/office/drawing/2014/main" id="{C5891191-6D68-1F43-8A38-C1E7F3BED532}"/>
                </a:ext>
              </a:extLst>
            </p:cNvPr>
            <p:cNvSpPr/>
            <p:nvPr userDrawn="1"/>
          </p:nvSpPr>
          <p:spPr>
            <a:xfrm>
              <a:off x="2082800" y="1769656"/>
              <a:ext cx="10172700" cy="1071080"/>
            </a:xfrm>
            <a:custGeom>
              <a:avLst/>
              <a:gdLst/>
              <a:ahLst/>
              <a:cxnLst/>
              <a:rect l="l" t="t" r="r" b="b"/>
              <a:pathLst>
                <a:path w="10172700" h="1071080">
                  <a:moveTo>
                    <a:pt x="0" y="1071080"/>
                  </a:moveTo>
                  <a:lnTo>
                    <a:pt x="0" y="0"/>
                  </a:lnTo>
                  <a:lnTo>
                    <a:pt x="10172700" y="0"/>
                  </a:lnTo>
                  <a:lnTo>
                    <a:pt x="10172700" y="1071080"/>
                  </a:lnTo>
                  <a:lnTo>
                    <a:pt x="0" y="1071080"/>
                  </a:lnTo>
                  <a:close/>
                </a:path>
              </a:pathLst>
            </a:custGeom>
            <a:solidFill>
              <a:srgbClr val="FFDE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/>
            </a:p>
          </p:txBody>
        </p:sp>
        <p:sp>
          <p:nvSpPr>
            <p:cNvPr id="6" name="object 71">
              <a:extLst>
                <a:ext uri="{FF2B5EF4-FFF2-40B4-BE49-F238E27FC236}">
                  <a16:creationId xmlns:a16="http://schemas.microsoft.com/office/drawing/2014/main" id="{9113AE1F-3076-7A45-A599-64A398C77696}"/>
                </a:ext>
              </a:extLst>
            </p:cNvPr>
            <p:cNvSpPr/>
            <p:nvPr userDrawn="1"/>
          </p:nvSpPr>
          <p:spPr>
            <a:xfrm>
              <a:off x="2082800" y="3011373"/>
              <a:ext cx="10172700" cy="1071080"/>
            </a:xfrm>
            <a:custGeom>
              <a:avLst/>
              <a:gdLst/>
              <a:ahLst/>
              <a:cxnLst/>
              <a:rect l="l" t="t" r="r" b="b"/>
              <a:pathLst>
                <a:path w="10172700" h="1071080">
                  <a:moveTo>
                    <a:pt x="0" y="1071080"/>
                  </a:moveTo>
                  <a:lnTo>
                    <a:pt x="0" y="0"/>
                  </a:lnTo>
                  <a:lnTo>
                    <a:pt x="10172700" y="0"/>
                  </a:lnTo>
                  <a:lnTo>
                    <a:pt x="10172700" y="1071080"/>
                  </a:lnTo>
                  <a:lnTo>
                    <a:pt x="0" y="1071080"/>
                  </a:lnTo>
                  <a:close/>
                </a:path>
              </a:pathLst>
            </a:custGeom>
            <a:solidFill>
              <a:srgbClr val="00E3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7" name="object 72">
              <a:extLst>
                <a:ext uri="{FF2B5EF4-FFF2-40B4-BE49-F238E27FC236}">
                  <a16:creationId xmlns:a16="http://schemas.microsoft.com/office/drawing/2014/main" id="{4665BE0D-1800-C042-B29D-79CF3038F92D}"/>
                </a:ext>
              </a:extLst>
            </p:cNvPr>
            <p:cNvSpPr/>
            <p:nvPr userDrawn="1"/>
          </p:nvSpPr>
          <p:spPr>
            <a:xfrm>
              <a:off x="2082800" y="4253103"/>
              <a:ext cx="10172700" cy="1071092"/>
            </a:xfrm>
            <a:custGeom>
              <a:avLst/>
              <a:gdLst/>
              <a:ahLst/>
              <a:cxnLst/>
              <a:rect l="l" t="t" r="r" b="b"/>
              <a:pathLst>
                <a:path w="10172700" h="1071092">
                  <a:moveTo>
                    <a:pt x="0" y="1071092"/>
                  </a:moveTo>
                  <a:lnTo>
                    <a:pt x="0" y="0"/>
                  </a:lnTo>
                  <a:lnTo>
                    <a:pt x="10172700" y="0"/>
                  </a:lnTo>
                  <a:lnTo>
                    <a:pt x="10172700" y="1071092"/>
                  </a:lnTo>
                  <a:lnTo>
                    <a:pt x="0" y="1071092"/>
                  </a:lnTo>
                  <a:close/>
                </a:path>
              </a:pathLst>
            </a:custGeom>
            <a:solidFill>
              <a:srgbClr val="FFDE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/>
            </a:p>
          </p:txBody>
        </p:sp>
        <p:sp>
          <p:nvSpPr>
            <p:cNvPr id="8" name="object 73">
              <a:extLst>
                <a:ext uri="{FF2B5EF4-FFF2-40B4-BE49-F238E27FC236}">
                  <a16:creationId xmlns:a16="http://schemas.microsoft.com/office/drawing/2014/main" id="{67A87A70-FA56-2645-AFBA-37E1A41AD5B3}"/>
                </a:ext>
              </a:extLst>
            </p:cNvPr>
            <p:cNvSpPr/>
            <p:nvPr userDrawn="1"/>
          </p:nvSpPr>
          <p:spPr>
            <a:xfrm>
              <a:off x="2082800" y="5494820"/>
              <a:ext cx="10172700" cy="1071080"/>
            </a:xfrm>
            <a:custGeom>
              <a:avLst/>
              <a:gdLst/>
              <a:ahLst/>
              <a:cxnLst/>
              <a:rect l="l" t="t" r="r" b="b"/>
              <a:pathLst>
                <a:path w="10172700" h="1071080">
                  <a:moveTo>
                    <a:pt x="0" y="1071080"/>
                  </a:moveTo>
                  <a:lnTo>
                    <a:pt x="0" y="0"/>
                  </a:lnTo>
                  <a:lnTo>
                    <a:pt x="10172700" y="0"/>
                  </a:lnTo>
                  <a:lnTo>
                    <a:pt x="10172700" y="1071080"/>
                  </a:lnTo>
                  <a:lnTo>
                    <a:pt x="0" y="1071080"/>
                  </a:lnTo>
                  <a:close/>
                </a:path>
              </a:pathLst>
            </a:custGeom>
            <a:solidFill>
              <a:srgbClr val="00E3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9" name="object 74">
              <a:extLst>
                <a:ext uri="{FF2B5EF4-FFF2-40B4-BE49-F238E27FC236}">
                  <a16:creationId xmlns:a16="http://schemas.microsoft.com/office/drawing/2014/main" id="{C30ADBB5-DEEB-D84B-84C9-B8EAC5717CD8}"/>
                </a:ext>
              </a:extLst>
            </p:cNvPr>
            <p:cNvSpPr/>
            <p:nvPr userDrawn="1"/>
          </p:nvSpPr>
          <p:spPr>
            <a:xfrm>
              <a:off x="749300" y="1769656"/>
              <a:ext cx="1161681" cy="1071080"/>
            </a:xfrm>
            <a:custGeom>
              <a:avLst/>
              <a:gdLst/>
              <a:ahLst/>
              <a:cxnLst/>
              <a:rect l="l" t="t" r="r" b="b"/>
              <a:pathLst>
                <a:path w="1161681" h="1071080">
                  <a:moveTo>
                    <a:pt x="0" y="1071080"/>
                  </a:moveTo>
                  <a:lnTo>
                    <a:pt x="0" y="0"/>
                  </a:lnTo>
                  <a:lnTo>
                    <a:pt x="1161681" y="0"/>
                  </a:lnTo>
                  <a:lnTo>
                    <a:pt x="1161681" y="1071080"/>
                  </a:lnTo>
                  <a:lnTo>
                    <a:pt x="0" y="1071080"/>
                  </a:lnTo>
                  <a:close/>
                </a:path>
              </a:pathLst>
            </a:custGeom>
            <a:solidFill>
              <a:srgbClr val="FFDE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/>
            </a:p>
          </p:txBody>
        </p:sp>
        <p:sp>
          <p:nvSpPr>
            <p:cNvPr id="10" name="object 75">
              <a:extLst>
                <a:ext uri="{FF2B5EF4-FFF2-40B4-BE49-F238E27FC236}">
                  <a16:creationId xmlns:a16="http://schemas.microsoft.com/office/drawing/2014/main" id="{03CD4E1F-1C2A-154E-B4AE-D7BB3A872FF0}"/>
                </a:ext>
              </a:extLst>
            </p:cNvPr>
            <p:cNvSpPr/>
            <p:nvPr userDrawn="1"/>
          </p:nvSpPr>
          <p:spPr>
            <a:xfrm>
              <a:off x="749300" y="3011373"/>
              <a:ext cx="1161681" cy="1071080"/>
            </a:xfrm>
            <a:custGeom>
              <a:avLst/>
              <a:gdLst/>
              <a:ahLst/>
              <a:cxnLst/>
              <a:rect l="l" t="t" r="r" b="b"/>
              <a:pathLst>
                <a:path w="1161681" h="1071080">
                  <a:moveTo>
                    <a:pt x="0" y="1071080"/>
                  </a:moveTo>
                  <a:lnTo>
                    <a:pt x="0" y="0"/>
                  </a:lnTo>
                  <a:lnTo>
                    <a:pt x="1161681" y="0"/>
                  </a:lnTo>
                  <a:lnTo>
                    <a:pt x="1161681" y="1071080"/>
                  </a:lnTo>
                  <a:lnTo>
                    <a:pt x="0" y="1071080"/>
                  </a:lnTo>
                  <a:close/>
                </a:path>
              </a:pathLst>
            </a:custGeom>
            <a:solidFill>
              <a:srgbClr val="00E3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  <p:sp>
          <p:nvSpPr>
            <p:cNvPr id="11" name="object 76">
              <a:extLst>
                <a:ext uri="{FF2B5EF4-FFF2-40B4-BE49-F238E27FC236}">
                  <a16:creationId xmlns:a16="http://schemas.microsoft.com/office/drawing/2014/main" id="{D631B6B9-A275-094E-ACFA-8087969AB85B}"/>
                </a:ext>
              </a:extLst>
            </p:cNvPr>
            <p:cNvSpPr/>
            <p:nvPr userDrawn="1"/>
          </p:nvSpPr>
          <p:spPr>
            <a:xfrm>
              <a:off x="749300" y="4253103"/>
              <a:ext cx="1161681" cy="1071092"/>
            </a:xfrm>
            <a:custGeom>
              <a:avLst/>
              <a:gdLst/>
              <a:ahLst/>
              <a:cxnLst/>
              <a:rect l="l" t="t" r="r" b="b"/>
              <a:pathLst>
                <a:path w="1161681" h="1071092">
                  <a:moveTo>
                    <a:pt x="0" y="1071092"/>
                  </a:moveTo>
                  <a:lnTo>
                    <a:pt x="0" y="0"/>
                  </a:lnTo>
                  <a:lnTo>
                    <a:pt x="1161681" y="0"/>
                  </a:lnTo>
                  <a:lnTo>
                    <a:pt x="1161681" y="1071092"/>
                  </a:lnTo>
                  <a:lnTo>
                    <a:pt x="0" y="1071092"/>
                  </a:lnTo>
                  <a:close/>
                </a:path>
              </a:pathLst>
            </a:custGeom>
            <a:solidFill>
              <a:srgbClr val="FFDE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/>
            </a:p>
          </p:txBody>
        </p:sp>
        <p:sp>
          <p:nvSpPr>
            <p:cNvPr id="12" name="object 77">
              <a:extLst>
                <a:ext uri="{FF2B5EF4-FFF2-40B4-BE49-F238E27FC236}">
                  <a16:creationId xmlns:a16="http://schemas.microsoft.com/office/drawing/2014/main" id="{B0B8E945-2499-9149-B33E-7503FAC4A2BB}"/>
                </a:ext>
              </a:extLst>
            </p:cNvPr>
            <p:cNvSpPr/>
            <p:nvPr userDrawn="1"/>
          </p:nvSpPr>
          <p:spPr>
            <a:xfrm>
              <a:off x="749300" y="5494820"/>
              <a:ext cx="1161681" cy="1071080"/>
            </a:xfrm>
            <a:custGeom>
              <a:avLst/>
              <a:gdLst/>
              <a:ahLst/>
              <a:cxnLst/>
              <a:rect l="l" t="t" r="r" b="b"/>
              <a:pathLst>
                <a:path w="1161681" h="1071080">
                  <a:moveTo>
                    <a:pt x="0" y="1071080"/>
                  </a:moveTo>
                  <a:lnTo>
                    <a:pt x="0" y="0"/>
                  </a:lnTo>
                  <a:lnTo>
                    <a:pt x="1161681" y="0"/>
                  </a:lnTo>
                  <a:lnTo>
                    <a:pt x="1161681" y="1071080"/>
                  </a:lnTo>
                  <a:lnTo>
                    <a:pt x="0" y="1071080"/>
                  </a:lnTo>
                  <a:close/>
                </a:path>
              </a:pathLst>
            </a:custGeom>
            <a:solidFill>
              <a:srgbClr val="00E3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sp>
        <p:nvSpPr>
          <p:cNvPr id="14" name="Title 1">
            <a:extLst>
              <a:ext uri="{FF2B5EF4-FFF2-40B4-BE49-F238E27FC236}">
                <a16:creationId xmlns:a16="http://schemas.microsoft.com/office/drawing/2014/main" id="{FD06C8EA-6A72-894A-B5B2-3ED0B5EA4C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" y="273844"/>
            <a:ext cx="823341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1DCF3FE7-79EB-3841-9D34-5C7CC1A01B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9759" y="1507889"/>
            <a:ext cx="6915076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chemeClr val="tx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3778756A-17C4-A648-895D-1209623BC10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389759" y="2304662"/>
            <a:ext cx="6915076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chemeClr val="tx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4F6080C5-2E28-8243-B876-6102D3983715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1418208" y="3069389"/>
            <a:ext cx="6915076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chemeClr val="tx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F6DFFB0-EF1E-1E4F-9A46-569685A689CA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418208" y="3835051"/>
            <a:ext cx="6915076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chemeClr val="tx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E99ED400-2BFC-B644-90E2-54BD8B67C71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382588" y="1452563"/>
            <a:ext cx="636587" cy="474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4402F48B-02CD-124E-B9A5-E9FCA6F1D7A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588" y="2216684"/>
            <a:ext cx="636587" cy="474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2D265C0F-92AB-E64B-900D-240B0350B89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372295" y="2997017"/>
            <a:ext cx="636587" cy="474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ADE8831D-D2F3-5C47-B93F-633CF76F441C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372294" y="3780402"/>
            <a:ext cx="636587" cy="474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959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ist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5751A-A6E0-4146-8C3D-18D5377155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B4DACC-FE62-C444-9AB7-C6CD6E7DB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5C2A4A-E9A8-0748-BA3B-8827F2226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F47EF4-8FB2-7743-9927-BDF97420A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8C9A94E-ED56-EB46-BAA1-070A8AA8F921}"/>
              </a:ext>
            </a:extLst>
          </p:cNvPr>
          <p:cNvGrpSpPr/>
          <p:nvPr userDrawn="1"/>
        </p:nvGrpSpPr>
        <p:grpSpPr>
          <a:xfrm>
            <a:off x="628650" y="1586326"/>
            <a:ext cx="7377430" cy="3030220"/>
            <a:chOff x="749300" y="1841500"/>
            <a:chExt cx="11506200" cy="4724400"/>
          </a:xfrm>
        </p:grpSpPr>
        <p:sp>
          <p:nvSpPr>
            <p:cNvPr id="6" name="object 248">
              <a:extLst>
                <a:ext uri="{FF2B5EF4-FFF2-40B4-BE49-F238E27FC236}">
                  <a16:creationId xmlns:a16="http://schemas.microsoft.com/office/drawing/2014/main" id="{62CDBE7A-D634-944C-B508-4DE23CE1D066}"/>
                </a:ext>
              </a:extLst>
            </p:cNvPr>
            <p:cNvSpPr/>
            <p:nvPr userDrawn="1"/>
          </p:nvSpPr>
          <p:spPr>
            <a:xfrm>
              <a:off x="749300" y="1841500"/>
              <a:ext cx="3659530" cy="2247900"/>
            </a:xfrm>
            <a:custGeom>
              <a:avLst/>
              <a:gdLst/>
              <a:ahLst/>
              <a:cxnLst/>
              <a:rect l="l" t="t" r="r" b="b"/>
              <a:pathLst>
                <a:path w="3659530" h="2247900">
                  <a:moveTo>
                    <a:pt x="0" y="2247900"/>
                  </a:moveTo>
                  <a:lnTo>
                    <a:pt x="0" y="0"/>
                  </a:lnTo>
                  <a:lnTo>
                    <a:pt x="3659530" y="0"/>
                  </a:lnTo>
                  <a:lnTo>
                    <a:pt x="3659530" y="2247900"/>
                  </a:lnTo>
                  <a:lnTo>
                    <a:pt x="0" y="2247900"/>
                  </a:lnTo>
                  <a:close/>
                </a:path>
              </a:pathLst>
            </a:custGeom>
            <a:solidFill>
              <a:srgbClr val="00E3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7" name="object 249">
              <a:extLst>
                <a:ext uri="{FF2B5EF4-FFF2-40B4-BE49-F238E27FC236}">
                  <a16:creationId xmlns:a16="http://schemas.microsoft.com/office/drawing/2014/main" id="{ADF004DF-023C-CD42-A3FD-EE55EB818FD4}"/>
                </a:ext>
              </a:extLst>
            </p:cNvPr>
            <p:cNvSpPr/>
            <p:nvPr userDrawn="1"/>
          </p:nvSpPr>
          <p:spPr>
            <a:xfrm>
              <a:off x="8568589" y="1841500"/>
              <a:ext cx="3659530" cy="2247900"/>
            </a:xfrm>
            <a:custGeom>
              <a:avLst/>
              <a:gdLst/>
              <a:ahLst/>
              <a:cxnLst/>
              <a:rect l="l" t="t" r="r" b="b"/>
              <a:pathLst>
                <a:path w="3659530" h="2247900">
                  <a:moveTo>
                    <a:pt x="0" y="2247900"/>
                  </a:moveTo>
                  <a:lnTo>
                    <a:pt x="0" y="0"/>
                  </a:lnTo>
                  <a:lnTo>
                    <a:pt x="3659530" y="0"/>
                  </a:lnTo>
                  <a:lnTo>
                    <a:pt x="3659530" y="2247900"/>
                  </a:lnTo>
                  <a:lnTo>
                    <a:pt x="0" y="2247900"/>
                  </a:lnTo>
                  <a:close/>
                </a:path>
              </a:pathLst>
            </a:custGeom>
            <a:solidFill>
              <a:srgbClr val="00E3FF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8" name="object 250">
              <a:extLst>
                <a:ext uri="{FF2B5EF4-FFF2-40B4-BE49-F238E27FC236}">
                  <a16:creationId xmlns:a16="http://schemas.microsoft.com/office/drawing/2014/main" id="{4C324076-BE76-DD44-BA3F-49D6F44F2678}"/>
                </a:ext>
              </a:extLst>
            </p:cNvPr>
            <p:cNvSpPr/>
            <p:nvPr userDrawn="1"/>
          </p:nvSpPr>
          <p:spPr>
            <a:xfrm>
              <a:off x="749300" y="4318000"/>
              <a:ext cx="3659530" cy="2247900"/>
            </a:xfrm>
            <a:custGeom>
              <a:avLst/>
              <a:gdLst/>
              <a:ahLst/>
              <a:cxnLst/>
              <a:rect l="l" t="t" r="r" b="b"/>
              <a:pathLst>
                <a:path w="3659530" h="2247900">
                  <a:moveTo>
                    <a:pt x="0" y="2247900"/>
                  </a:moveTo>
                  <a:lnTo>
                    <a:pt x="0" y="0"/>
                  </a:lnTo>
                  <a:lnTo>
                    <a:pt x="3659530" y="0"/>
                  </a:lnTo>
                  <a:lnTo>
                    <a:pt x="3659530" y="2247900"/>
                  </a:lnTo>
                  <a:lnTo>
                    <a:pt x="0" y="2247900"/>
                  </a:lnTo>
                  <a:close/>
                </a:path>
              </a:pathLst>
            </a:custGeom>
            <a:solidFill>
              <a:srgbClr val="FFDE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9" name="object 251">
              <a:extLst>
                <a:ext uri="{FF2B5EF4-FFF2-40B4-BE49-F238E27FC236}">
                  <a16:creationId xmlns:a16="http://schemas.microsoft.com/office/drawing/2014/main" id="{DA52B07D-9413-3A44-A92F-E43F3D0D40B2}"/>
                </a:ext>
              </a:extLst>
            </p:cNvPr>
            <p:cNvSpPr/>
            <p:nvPr userDrawn="1"/>
          </p:nvSpPr>
          <p:spPr>
            <a:xfrm>
              <a:off x="4658944" y="4318000"/>
              <a:ext cx="3659530" cy="2247900"/>
            </a:xfrm>
            <a:custGeom>
              <a:avLst/>
              <a:gdLst/>
              <a:ahLst/>
              <a:cxnLst/>
              <a:rect l="l" t="t" r="r" b="b"/>
              <a:pathLst>
                <a:path w="3659530" h="2247900">
                  <a:moveTo>
                    <a:pt x="0" y="2247900"/>
                  </a:moveTo>
                  <a:lnTo>
                    <a:pt x="0" y="0"/>
                  </a:lnTo>
                  <a:lnTo>
                    <a:pt x="3659531" y="0"/>
                  </a:lnTo>
                  <a:lnTo>
                    <a:pt x="3659531" y="2247900"/>
                  </a:lnTo>
                  <a:lnTo>
                    <a:pt x="0" y="2247900"/>
                  </a:lnTo>
                  <a:close/>
                </a:path>
              </a:pathLst>
            </a:custGeom>
            <a:solidFill>
              <a:srgbClr val="E5037C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>
                <a:solidFill>
                  <a:sysClr val="windowText" lastClr="000000"/>
                </a:solidFill>
              </a:endParaRPr>
            </a:p>
          </p:txBody>
        </p:sp>
        <p:sp>
          <p:nvSpPr>
            <p:cNvPr id="10" name="object 252">
              <a:extLst>
                <a:ext uri="{FF2B5EF4-FFF2-40B4-BE49-F238E27FC236}">
                  <a16:creationId xmlns:a16="http://schemas.microsoft.com/office/drawing/2014/main" id="{A3757E0C-532E-9C4B-9CE2-623E778623A4}"/>
                </a:ext>
              </a:extLst>
            </p:cNvPr>
            <p:cNvSpPr/>
            <p:nvPr userDrawn="1"/>
          </p:nvSpPr>
          <p:spPr>
            <a:xfrm>
              <a:off x="4658944" y="1841500"/>
              <a:ext cx="3659530" cy="2247900"/>
            </a:xfrm>
            <a:custGeom>
              <a:avLst/>
              <a:gdLst/>
              <a:ahLst/>
              <a:cxnLst/>
              <a:rect l="l" t="t" r="r" b="b"/>
              <a:pathLst>
                <a:path w="3659530" h="2247900">
                  <a:moveTo>
                    <a:pt x="0" y="2247900"/>
                  </a:moveTo>
                  <a:lnTo>
                    <a:pt x="0" y="0"/>
                  </a:lnTo>
                  <a:lnTo>
                    <a:pt x="3659531" y="0"/>
                  </a:lnTo>
                  <a:lnTo>
                    <a:pt x="3659531" y="2247900"/>
                  </a:lnTo>
                  <a:lnTo>
                    <a:pt x="0" y="2247900"/>
                  </a:lnTo>
                  <a:close/>
                </a:path>
              </a:pathLst>
            </a:custGeom>
            <a:solidFill>
              <a:srgbClr val="FFDE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object 253">
              <a:extLst>
                <a:ext uri="{FF2B5EF4-FFF2-40B4-BE49-F238E27FC236}">
                  <a16:creationId xmlns:a16="http://schemas.microsoft.com/office/drawing/2014/main" id="{85C955E4-22C9-6446-B009-8F0FB9BCDB56}"/>
                </a:ext>
              </a:extLst>
            </p:cNvPr>
            <p:cNvSpPr/>
            <p:nvPr userDrawn="1"/>
          </p:nvSpPr>
          <p:spPr>
            <a:xfrm>
              <a:off x="8595970" y="4318000"/>
              <a:ext cx="3659530" cy="2247900"/>
            </a:xfrm>
            <a:custGeom>
              <a:avLst/>
              <a:gdLst/>
              <a:ahLst/>
              <a:cxnLst/>
              <a:rect l="l" t="t" r="r" b="b"/>
              <a:pathLst>
                <a:path w="3659530" h="2247900">
                  <a:moveTo>
                    <a:pt x="0" y="2247900"/>
                  </a:moveTo>
                  <a:lnTo>
                    <a:pt x="0" y="0"/>
                  </a:lnTo>
                  <a:lnTo>
                    <a:pt x="3659530" y="0"/>
                  </a:lnTo>
                  <a:lnTo>
                    <a:pt x="3659530" y="2247900"/>
                  </a:lnTo>
                  <a:lnTo>
                    <a:pt x="0" y="2247900"/>
                  </a:lnTo>
                  <a:close/>
                </a:path>
              </a:pathLst>
            </a:custGeom>
            <a:solidFill>
              <a:srgbClr val="FFDE00"/>
            </a:solidFill>
          </p:spPr>
          <p:txBody>
            <a:bodyPr wrap="square" lIns="0" tIns="0" rIns="0" bIns="0" rtlCol="0">
              <a:noAutofit/>
            </a:bodyPr>
            <a:lstStyle/>
            <a:p>
              <a:endParaRPr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DDA8E58C-35CE-E446-990B-67C3B22CC6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0514" y="1666240"/>
            <a:ext cx="2056208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chemeClr val="bg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B4D7531B-76C7-B946-BEF6-3DB69A74699F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770514" y="2081674"/>
            <a:ext cx="2056208" cy="27813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DE7EFDFB-5A44-7041-820F-F4F54C2486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9938" y="2433632"/>
            <a:ext cx="2057400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653AAA93-485B-3347-BF63-83EC2A1D84E1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3269874" y="1666240"/>
            <a:ext cx="2056208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ysClr val="windowText" lastClr="000000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415DEA49-74AE-DD49-AC35-0648CB2C6F7A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3269874" y="2081674"/>
            <a:ext cx="2056208" cy="27813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solidFill>
                  <a:sysClr val="windowText" lastClr="000000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93823A99-17E7-4E4A-BC0F-10B3CF252FD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69298" y="2433632"/>
            <a:ext cx="2057400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ysClr val="windowText" lastClr="000000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C15D851-82D2-1944-BEFF-E1BEC483979C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779394" y="1666240"/>
            <a:ext cx="2056208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chemeClr val="bg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C1399D8A-8BCF-2F49-8A38-8576B99D353D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779394" y="2081674"/>
            <a:ext cx="2056208" cy="27813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17">
            <a:extLst>
              <a:ext uri="{FF2B5EF4-FFF2-40B4-BE49-F238E27FC236}">
                <a16:creationId xmlns:a16="http://schemas.microsoft.com/office/drawing/2014/main" id="{2CEECDB8-E1A9-2E42-BA09-1FE335502629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778818" y="2433632"/>
            <a:ext cx="2057400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28CCFEBB-9E4C-B94C-BF80-3570904384D2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5779394" y="3236668"/>
            <a:ext cx="2056208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ysClr val="windowText" lastClr="000000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A21E8CED-5083-3B4B-9F34-FC0ECDD5F119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5779394" y="3652102"/>
            <a:ext cx="2056208" cy="27813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solidFill>
                  <a:sysClr val="windowText" lastClr="000000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17">
            <a:extLst>
              <a:ext uri="{FF2B5EF4-FFF2-40B4-BE49-F238E27FC236}">
                <a16:creationId xmlns:a16="http://schemas.microsoft.com/office/drawing/2014/main" id="{39C66E23-5AC8-264F-AB81-49AB402341D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5778818" y="4004060"/>
            <a:ext cx="2057400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ysClr val="windowText" lastClr="000000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08963667-0CA0-F940-996F-08349C253F44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3269258" y="3242761"/>
            <a:ext cx="2056208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chemeClr val="bg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42367B45-9419-BF4B-8B83-AFAEF6117812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3269258" y="3658195"/>
            <a:ext cx="2056208" cy="27813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solidFill>
                  <a:schemeClr val="bg1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17">
            <a:extLst>
              <a:ext uri="{FF2B5EF4-FFF2-40B4-BE49-F238E27FC236}">
                <a16:creationId xmlns:a16="http://schemas.microsoft.com/office/drawing/2014/main" id="{8F1EDAFF-7B0C-4547-B33F-7A8C37D5CC81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268682" y="4010153"/>
            <a:ext cx="2057400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01D1C1D-813D-C44B-A700-C9F444E016F7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770514" y="3238072"/>
            <a:ext cx="2056208" cy="341606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400" b="1" i="0">
                <a:solidFill>
                  <a:sysClr val="windowText" lastClr="000000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038B24A5-F705-7349-A3B9-BC07DBED53D4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770514" y="3653506"/>
            <a:ext cx="2056208" cy="278130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solidFill>
                  <a:sysClr val="windowText" lastClr="000000"/>
                </a:solidFill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F63D2263-827D-CD43-9B19-4EB500B262F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69938" y="4005464"/>
            <a:ext cx="2057400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ysClr val="windowText" lastClr="000000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4031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ECB309-044B-EE46-BF9D-74A71E6D7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16C9D8C-90CB-0A43-88F8-4A0694DE8F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DD41D0-8E74-F045-8751-7061B473B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5C004C-1D6C-D843-A5C1-FCE2B4E283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46E09E7C-482A-8F46-B3A3-08FCC0AA46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2086" y="1352550"/>
            <a:ext cx="1827213" cy="200025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Picture Placeholder 11">
            <a:extLst>
              <a:ext uri="{FF2B5EF4-FFF2-40B4-BE49-F238E27FC236}">
                <a16:creationId xmlns:a16="http://schemas.microsoft.com/office/drawing/2014/main" id="{58513093-3C41-6F49-BB94-178A3E6644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650770" y="1352550"/>
            <a:ext cx="1827213" cy="2000250"/>
          </a:xfrm>
          <a:blipFill>
            <a:blip r:embed="rId3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11">
            <a:extLst>
              <a:ext uri="{FF2B5EF4-FFF2-40B4-BE49-F238E27FC236}">
                <a16:creationId xmlns:a16="http://schemas.microsoft.com/office/drawing/2014/main" id="{0C3475F9-A89A-614B-9789-7CFD0EA1197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69454" y="1352550"/>
            <a:ext cx="1827213" cy="2000250"/>
          </a:xfrm>
          <a:blipFill>
            <a:blip r:embed="rId4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Picture Placeholder 11">
            <a:extLst>
              <a:ext uri="{FF2B5EF4-FFF2-40B4-BE49-F238E27FC236}">
                <a16:creationId xmlns:a16="http://schemas.microsoft.com/office/drawing/2014/main" id="{80E10126-EA2F-F042-B786-E40333916E5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688137" y="1352550"/>
            <a:ext cx="1827213" cy="2000250"/>
          </a:xfrm>
          <a:blipFill>
            <a:blip r:embed="rId5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Square">
            <a:extLst>
              <a:ext uri="{FF2B5EF4-FFF2-40B4-BE49-F238E27FC236}">
                <a16:creationId xmlns:a16="http://schemas.microsoft.com/office/drawing/2014/main" id="{0AE40B07-C65F-D042-B1F4-ABBA1E004BD4}"/>
              </a:ext>
            </a:extLst>
          </p:cNvPr>
          <p:cNvSpPr/>
          <p:nvPr userDrawn="1"/>
        </p:nvSpPr>
        <p:spPr>
          <a:xfrm>
            <a:off x="628650" y="3245228"/>
            <a:ext cx="1830649" cy="384211"/>
          </a:xfrm>
          <a:prstGeom prst="rect">
            <a:avLst/>
          </a:prstGeom>
          <a:solidFill>
            <a:srgbClr val="00E3FF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57200">
              <a:lnSpc>
                <a:spcPct val="80000"/>
              </a:lnSpc>
              <a:spcBef>
                <a:spcPts val="5500"/>
              </a:spcBef>
              <a:defRPr sz="5000" b="0">
                <a:solidFill>
                  <a:srgbClr val="333333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dirty="0"/>
          </a:p>
        </p:txBody>
      </p:sp>
      <p:sp>
        <p:nvSpPr>
          <p:cNvPr id="18" name="2,587 requests per day">
            <a:extLst>
              <a:ext uri="{FF2B5EF4-FFF2-40B4-BE49-F238E27FC236}">
                <a16:creationId xmlns:a16="http://schemas.microsoft.com/office/drawing/2014/main" id="{845A4496-A938-BC49-BCBD-A1C60479B782}"/>
              </a:ext>
            </a:extLst>
          </p:cNvPr>
          <p:cNvSpPr/>
          <p:nvPr userDrawn="1"/>
        </p:nvSpPr>
        <p:spPr>
          <a:xfrm>
            <a:off x="628649" y="3702525"/>
            <a:ext cx="1830649" cy="1159246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80000" tIns="180000" rIns="180000" bIns="180000" anchor="ctr"/>
          <a:lstStyle>
            <a:lvl1pPr algn="l">
              <a:defRPr sz="1500" b="0" cap="all">
                <a:solidFill>
                  <a:srgbClr val="646464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Lorem ipsum dolor sit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amet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,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consectetur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adipiscing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elit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Phasellus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a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purus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vitae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justo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semper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laoreet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 Duis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ornare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lacus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in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lectus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venenatis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porttitor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</a:t>
            </a:r>
            <a:r>
              <a:rPr lang="en-US" sz="600" cap="none" dirty="0">
                <a:latin typeface="Gilroy Light" pitchFamily="2" charset="77"/>
              </a:rPr>
              <a:t> </a:t>
            </a:r>
          </a:p>
        </p:txBody>
      </p:sp>
      <p:sp>
        <p:nvSpPr>
          <p:cNvPr id="19" name="Square">
            <a:extLst>
              <a:ext uri="{FF2B5EF4-FFF2-40B4-BE49-F238E27FC236}">
                <a16:creationId xmlns:a16="http://schemas.microsoft.com/office/drawing/2014/main" id="{C550A19B-80B7-8841-A55F-FEE261E4F00E}"/>
              </a:ext>
            </a:extLst>
          </p:cNvPr>
          <p:cNvSpPr/>
          <p:nvPr userDrawn="1"/>
        </p:nvSpPr>
        <p:spPr>
          <a:xfrm>
            <a:off x="2647334" y="3245228"/>
            <a:ext cx="1830649" cy="384211"/>
          </a:xfrm>
          <a:prstGeom prst="rect">
            <a:avLst/>
          </a:prstGeom>
          <a:solidFill>
            <a:srgbClr val="FFDE00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57200">
              <a:lnSpc>
                <a:spcPct val="80000"/>
              </a:lnSpc>
              <a:spcBef>
                <a:spcPts val="5500"/>
              </a:spcBef>
              <a:defRPr sz="5000" b="0">
                <a:solidFill>
                  <a:srgbClr val="333333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dirty="0"/>
          </a:p>
        </p:txBody>
      </p:sp>
      <p:sp>
        <p:nvSpPr>
          <p:cNvPr id="20" name="2,587 requests per day">
            <a:extLst>
              <a:ext uri="{FF2B5EF4-FFF2-40B4-BE49-F238E27FC236}">
                <a16:creationId xmlns:a16="http://schemas.microsoft.com/office/drawing/2014/main" id="{402CDD57-B258-8943-AB80-1BC15F7EFB82}"/>
              </a:ext>
            </a:extLst>
          </p:cNvPr>
          <p:cNvSpPr/>
          <p:nvPr userDrawn="1"/>
        </p:nvSpPr>
        <p:spPr>
          <a:xfrm>
            <a:off x="2647333" y="3702525"/>
            <a:ext cx="1830649" cy="1159246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80000" tIns="180000" rIns="180000" bIns="180000" anchor="ctr"/>
          <a:lstStyle>
            <a:lvl1pPr algn="l">
              <a:defRPr sz="1500" b="0" cap="all">
                <a:solidFill>
                  <a:srgbClr val="646464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Lorem ipsum dolor sit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amet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,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consectetur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adipiscing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elit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Phasellus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a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purus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vitae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justo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semper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laoreet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 Duis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ornare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lacus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in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lectus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venenatis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porttitor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</a:t>
            </a:r>
            <a:r>
              <a:rPr lang="en-US" sz="600" cap="none" dirty="0">
                <a:latin typeface="Gilroy Light" pitchFamily="2" charset="77"/>
              </a:rPr>
              <a:t> </a:t>
            </a:r>
          </a:p>
        </p:txBody>
      </p:sp>
      <p:sp>
        <p:nvSpPr>
          <p:cNvPr id="21" name="Square">
            <a:extLst>
              <a:ext uri="{FF2B5EF4-FFF2-40B4-BE49-F238E27FC236}">
                <a16:creationId xmlns:a16="http://schemas.microsoft.com/office/drawing/2014/main" id="{A8DCC706-C9ED-964D-A2D4-DFCF7C148E54}"/>
              </a:ext>
            </a:extLst>
          </p:cNvPr>
          <p:cNvSpPr/>
          <p:nvPr userDrawn="1"/>
        </p:nvSpPr>
        <p:spPr>
          <a:xfrm>
            <a:off x="4666018" y="3245228"/>
            <a:ext cx="1830649" cy="384211"/>
          </a:xfrm>
          <a:prstGeom prst="rect">
            <a:avLst/>
          </a:prstGeom>
          <a:solidFill>
            <a:srgbClr val="96C182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57200">
              <a:lnSpc>
                <a:spcPct val="80000"/>
              </a:lnSpc>
              <a:spcBef>
                <a:spcPts val="5500"/>
              </a:spcBef>
              <a:defRPr sz="5000" b="0">
                <a:solidFill>
                  <a:srgbClr val="333333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dirty="0"/>
          </a:p>
        </p:txBody>
      </p:sp>
      <p:sp>
        <p:nvSpPr>
          <p:cNvPr id="22" name="2,587 requests per day">
            <a:extLst>
              <a:ext uri="{FF2B5EF4-FFF2-40B4-BE49-F238E27FC236}">
                <a16:creationId xmlns:a16="http://schemas.microsoft.com/office/drawing/2014/main" id="{91342D9C-4CE5-8C44-BC73-04B0BAA30519}"/>
              </a:ext>
            </a:extLst>
          </p:cNvPr>
          <p:cNvSpPr/>
          <p:nvPr userDrawn="1"/>
        </p:nvSpPr>
        <p:spPr>
          <a:xfrm>
            <a:off x="4666017" y="3702525"/>
            <a:ext cx="1830649" cy="1159246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80000" tIns="180000" rIns="180000" bIns="180000" anchor="ctr"/>
          <a:lstStyle>
            <a:lvl1pPr algn="l">
              <a:defRPr sz="1500" b="0" cap="all">
                <a:solidFill>
                  <a:srgbClr val="646464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Lorem ipsum dolor sit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amet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,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consectetur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adipiscing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elit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Phasellus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a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purus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vitae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justo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semper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laoreet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 Duis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ornare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lacus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in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lectus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venenatis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porttitor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</a:t>
            </a:r>
            <a:r>
              <a:rPr lang="en-US" sz="600" cap="none" dirty="0">
                <a:latin typeface="Gilroy Light" pitchFamily="2" charset="77"/>
              </a:rPr>
              <a:t> </a:t>
            </a:r>
          </a:p>
        </p:txBody>
      </p:sp>
      <p:sp>
        <p:nvSpPr>
          <p:cNvPr id="23" name="Square">
            <a:extLst>
              <a:ext uri="{FF2B5EF4-FFF2-40B4-BE49-F238E27FC236}">
                <a16:creationId xmlns:a16="http://schemas.microsoft.com/office/drawing/2014/main" id="{9FDE2A16-108B-AA4F-8FB0-98DD11512EDD}"/>
              </a:ext>
            </a:extLst>
          </p:cNvPr>
          <p:cNvSpPr/>
          <p:nvPr userDrawn="1"/>
        </p:nvSpPr>
        <p:spPr>
          <a:xfrm>
            <a:off x="6684702" y="3245228"/>
            <a:ext cx="1830649" cy="384211"/>
          </a:xfrm>
          <a:prstGeom prst="rect">
            <a:avLst/>
          </a:prstGeom>
          <a:solidFill>
            <a:srgbClr val="E5037C"/>
          </a:solidFill>
          <a:ln w="12700">
            <a:miter lim="400000"/>
          </a:ln>
        </p:spPr>
        <p:txBody>
          <a:bodyPr lIns="0" tIns="0" rIns="0" bIns="0" anchor="ctr"/>
          <a:lstStyle/>
          <a:p>
            <a:pPr defTabSz="457200">
              <a:lnSpc>
                <a:spcPct val="80000"/>
              </a:lnSpc>
              <a:spcBef>
                <a:spcPts val="5500"/>
              </a:spcBef>
              <a:defRPr sz="5000" b="0">
                <a:solidFill>
                  <a:srgbClr val="333333"/>
                </a:solidFill>
                <a:latin typeface="Helvetica Neue Thin"/>
                <a:ea typeface="Helvetica Neue Thin"/>
                <a:cs typeface="Helvetica Neue Thin"/>
                <a:sym typeface="Helvetica Neue Thin"/>
              </a:defRPr>
            </a:pPr>
            <a:endParaRPr dirty="0"/>
          </a:p>
        </p:txBody>
      </p:sp>
      <p:sp>
        <p:nvSpPr>
          <p:cNvPr id="24" name="2,587 requests per day">
            <a:extLst>
              <a:ext uri="{FF2B5EF4-FFF2-40B4-BE49-F238E27FC236}">
                <a16:creationId xmlns:a16="http://schemas.microsoft.com/office/drawing/2014/main" id="{9BDD84A0-FCBB-DF43-8926-E4500F1AF044}"/>
              </a:ext>
            </a:extLst>
          </p:cNvPr>
          <p:cNvSpPr/>
          <p:nvPr userDrawn="1"/>
        </p:nvSpPr>
        <p:spPr>
          <a:xfrm>
            <a:off x="6684701" y="3702525"/>
            <a:ext cx="1830649" cy="1159246"/>
          </a:xfrm>
          <a:prstGeom prst="rect">
            <a:avLst/>
          </a:prstGeom>
          <a:solidFill>
            <a:srgbClr val="ECECEC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80000" tIns="180000" rIns="180000" bIns="180000" anchor="ctr"/>
          <a:lstStyle>
            <a:lvl1pPr algn="l">
              <a:defRPr sz="1500" b="0" cap="all">
                <a:solidFill>
                  <a:srgbClr val="646464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Lorem ipsum dolor sit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amet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,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consectetur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adipiscing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elit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Phasellus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a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purus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vitae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justo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semper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laoreet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 Duis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ornare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lacus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in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lectus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venenatis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 </a:t>
            </a:r>
            <a:r>
              <a:rPr lang="en-US" sz="900" b="0" i="0" kern="1200" cap="none" dirty="0" err="1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porttitor</a:t>
            </a:r>
            <a:r>
              <a:rPr lang="en-US" sz="900" b="0" i="0" kern="1200" cap="none" dirty="0">
                <a:solidFill>
                  <a:srgbClr val="646464"/>
                </a:solidFill>
                <a:effectLst/>
                <a:latin typeface="Avenir Next Medium"/>
                <a:ea typeface="Avenir Next Medium"/>
                <a:cs typeface="Avenir Next Medium"/>
                <a:sym typeface="Avenir Next Medium"/>
              </a:rPr>
              <a:t>.</a:t>
            </a:r>
            <a:r>
              <a:rPr lang="en-US" sz="600" cap="none" dirty="0">
                <a:latin typeface="Gilroy Light" pitchFamily="2" charset="7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64299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96141E-DA35-3B46-8B8B-8DD099F3C6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6EA17B-E5B6-0F4B-B9F7-BE6F647923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37876C7-CAB4-AC44-A154-8013635BB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object 296">
            <a:extLst>
              <a:ext uri="{FF2B5EF4-FFF2-40B4-BE49-F238E27FC236}">
                <a16:creationId xmlns:a16="http://schemas.microsoft.com/office/drawing/2014/main" id="{F49A560F-1D92-0A42-B6DD-93525AAE73F2}"/>
              </a:ext>
            </a:extLst>
          </p:cNvPr>
          <p:cNvSpPr/>
          <p:nvPr userDrawn="1"/>
        </p:nvSpPr>
        <p:spPr>
          <a:xfrm>
            <a:off x="425450" y="2006600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2"/>
                </a:moveTo>
                <a:lnTo>
                  <a:pt x="0" y="0"/>
                </a:lnTo>
                <a:lnTo>
                  <a:pt x="2674975" y="0"/>
                </a:lnTo>
                <a:lnTo>
                  <a:pt x="2674975" y="664692"/>
                </a:lnTo>
                <a:lnTo>
                  <a:pt x="0" y="664692"/>
                </a:lnTo>
                <a:close/>
              </a:path>
            </a:pathLst>
          </a:custGeom>
          <a:solidFill>
            <a:srgbClr val="00E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297">
            <a:extLst>
              <a:ext uri="{FF2B5EF4-FFF2-40B4-BE49-F238E27FC236}">
                <a16:creationId xmlns:a16="http://schemas.microsoft.com/office/drawing/2014/main" id="{B9E3D5FD-A4D5-1B49-A1DB-2845EE70134C}"/>
              </a:ext>
            </a:extLst>
          </p:cNvPr>
          <p:cNvSpPr/>
          <p:nvPr userDrawn="1"/>
        </p:nvSpPr>
        <p:spPr>
          <a:xfrm>
            <a:off x="2542676" y="2006600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2"/>
                </a:moveTo>
                <a:lnTo>
                  <a:pt x="0" y="0"/>
                </a:lnTo>
                <a:lnTo>
                  <a:pt x="2674976" y="0"/>
                </a:lnTo>
                <a:lnTo>
                  <a:pt x="2674976" y="664692"/>
                </a:lnTo>
                <a:lnTo>
                  <a:pt x="0" y="664692"/>
                </a:lnTo>
                <a:close/>
              </a:path>
            </a:pathLst>
          </a:custGeom>
          <a:solidFill>
            <a:srgbClr val="FFD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298">
            <a:extLst>
              <a:ext uri="{FF2B5EF4-FFF2-40B4-BE49-F238E27FC236}">
                <a16:creationId xmlns:a16="http://schemas.microsoft.com/office/drawing/2014/main" id="{235C2886-07E5-0F47-A876-4DF3746D28D5}"/>
              </a:ext>
            </a:extLst>
          </p:cNvPr>
          <p:cNvSpPr/>
          <p:nvPr userDrawn="1"/>
        </p:nvSpPr>
        <p:spPr>
          <a:xfrm>
            <a:off x="4670800" y="2006600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2"/>
                </a:moveTo>
                <a:lnTo>
                  <a:pt x="0" y="0"/>
                </a:lnTo>
                <a:lnTo>
                  <a:pt x="2674976" y="0"/>
                </a:lnTo>
                <a:lnTo>
                  <a:pt x="2674976" y="664692"/>
                </a:lnTo>
                <a:lnTo>
                  <a:pt x="0" y="664692"/>
                </a:lnTo>
                <a:close/>
              </a:path>
            </a:pathLst>
          </a:custGeom>
          <a:solidFill>
            <a:srgbClr val="00E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299">
            <a:extLst>
              <a:ext uri="{FF2B5EF4-FFF2-40B4-BE49-F238E27FC236}">
                <a16:creationId xmlns:a16="http://schemas.microsoft.com/office/drawing/2014/main" id="{60CDB1B3-7EA6-AE49-BAE4-4807B8EC1DD9}"/>
              </a:ext>
            </a:extLst>
          </p:cNvPr>
          <p:cNvSpPr/>
          <p:nvPr userDrawn="1"/>
        </p:nvSpPr>
        <p:spPr>
          <a:xfrm>
            <a:off x="6788027" y="2006600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2"/>
                </a:moveTo>
                <a:lnTo>
                  <a:pt x="0" y="0"/>
                </a:lnTo>
                <a:lnTo>
                  <a:pt x="2674975" y="0"/>
                </a:lnTo>
                <a:lnTo>
                  <a:pt x="2674975" y="664692"/>
                </a:lnTo>
                <a:lnTo>
                  <a:pt x="0" y="664692"/>
                </a:lnTo>
                <a:close/>
              </a:path>
            </a:pathLst>
          </a:custGeom>
          <a:solidFill>
            <a:srgbClr val="FFD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300">
            <a:extLst>
              <a:ext uri="{FF2B5EF4-FFF2-40B4-BE49-F238E27FC236}">
                <a16:creationId xmlns:a16="http://schemas.microsoft.com/office/drawing/2014/main" id="{54A9C40C-EFA9-744E-BFD3-725E8FD45007}"/>
              </a:ext>
            </a:extLst>
          </p:cNvPr>
          <p:cNvSpPr/>
          <p:nvPr userDrawn="1"/>
        </p:nvSpPr>
        <p:spPr>
          <a:xfrm>
            <a:off x="425450" y="2589108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2"/>
                </a:moveTo>
                <a:lnTo>
                  <a:pt x="0" y="0"/>
                </a:lnTo>
                <a:lnTo>
                  <a:pt x="2674975" y="0"/>
                </a:lnTo>
                <a:lnTo>
                  <a:pt x="2674975" y="664692"/>
                </a:lnTo>
                <a:lnTo>
                  <a:pt x="0" y="664692"/>
                </a:lnTo>
                <a:close/>
              </a:path>
            </a:pathLst>
          </a:custGeom>
          <a:solidFill>
            <a:srgbClr val="00E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301">
            <a:extLst>
              <a:ext uri="{FF2B5EF4-FFF2-40B4-BE49-F238E27FC236}">
                <a16:creationId xmlns:a16="http://schemas.microsoft.com/office/drawing/2014/main" id="{5F1BDAF6-AB17-9F4B-B445-344AE7DF0D03}"/>
              </a:ext>
            </a:extLst>
          </p:cNvPr>
          <p:cNvSpPr/>
          <p:nvPr userDrawn="1"/>
        </p:nvSpPr>
        <p:spPr>
          <a:xfrm>
            <a:off x="2542676" y="2589108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2"/>
                </a:moveTo>
                <a:lnTo>
                  <a:pt x="0" y="0"/>
                </a:lnTo>
                <a:lnTo>
                  <a:pt x="2674976" y="0"/>
                </a:lnTo>
                <a:lnTo>
                  <a:pt x="2674976" y="664692"/>
                </a:lnTo>
                <a:lnTo>
                  <a:pt x="0" y="664692"/>
                </a:lnTo>
                <a:close/>
              </a:path>
            </a:pathLst>
          </a:custGeom>
          <a:solidFill>
            <a:srgbClr val="FFD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302">
            <a:extLst>
              <a:ext uri="{FF2B5EF4-FFF2-40B4-BE49-F238E27FC236}">
                <a16:creationId xmlns:a16="http://schemas.microsoft.com/office/drawing/2014/main" id="{6EB1713C-FF3F-9A4B-9B85-5AABFCC48881}"/>
              </a:ext>
            </a:extLst>
          </p:cNvPr>
          <p:cNvSpPr/>
          <p:nvPr userDrawn="1"/>
        </p:nvSpPr>
        <p:spPr>
          <a:xfrm>
            <a:off x="4670800" y="2589108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2"/>
                </a:moveTo>
                <a:lnTo>
                  <a:pt x="0" y="0"/>
                </a:lnTo>
                <a:lnTo>
                  <a:pt x="2674976" y="0"/>
                </a:lnTo>
                <a:lnTo>
                  <a:pt x="2674976" y="664692"/>
                </a:lnTo>
                <a:lnTo>
                  <a:pt x="0" y="664692"/>
                </a:lnTo>
                <a:close/>
              </a:path>
            </a:pathLst>
          </a:custGeom>
          <a:solidFill>
            <a:srgbClr val="00E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304">
            <a:extLst>
              <a:ext uri="{FF2B5EF4-FFF2-40B4-BE49-F238E27FC236}">
                <a16:creationId xmlns:a16="http://schemas.microsoft.com/office/drawing/2014/main" id="{C6AC2998-557B-6B41-8C5A-2D36BD7A7EB7}"/>
              </a:ext>
            </a:extLst>
          </p:cNvPr>
          <p:cNvSpPr/>
          <p:nvPr userDrawn="1"/>
        </p:nvSpPr>
        <p:spPr>
          <a:xfrm>
            <a:off x="425450" y="3171616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3"/>
                </a:moveTo>
                <a:lnTo>
                  <a:pt x="0" y="0"/>
                </a:lnTo>
                <a:lnTo>
                  <a:pt x="2674975" y="0"/>
                </a:lnTo>
                <a:lnTo>
                  <a:pt x="2674975" y="664693"/>
                </a:lnTo>
                <a:lnTo>
                  <a:pt x="0" y="664693"/>
                </a:lnTo>
                <a:close/>
              </a:path>
            </a:pathLst>
          </a:custGeom>
          <a:solidFill>
            <a:srgbClr val="00E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305">
            <a:extLst>
              <a:ext uri="{FF2B5EF4-FFF2-40B4-BE49-F238E27FC236}">
                <a16:creationId xmlns:a16="http://schemas.microsoft.com/office/drawing/2014/main" id="{F82A7F68-1E22-6446-A799-3D583915ED27}"/>
              </a:ext>
            </a:extLst>
          </p:cNvPr>
          <p:cNvSpPr/>
          <p:nvPr userDrawn="1"/>
        </p:nvSpPr>
        <p:spPr>
          <a:xfrm>
            <a:off x="2542676" y="3171616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3"/>
                </a:moveTo>
                <a:lnTo>
                  <a:pt x="0" y="0"/>
                </a:lnTo>
                <a:lnTo>
                  <a:pt x="2674976" y="0"/>
                </a:lnTo>
                <a:lnTo>
                  <a:pt x="2674976" y="664693"/>
                </a:lnTo>
                <a:lnTo>
                  <a:pt x="0" y="664693"/>
                </a:lnTo>
                <a:close/>
              </a:path>
            </a:pathLst>
          </a:custGeom>
          <a:solidFill>
            <a:srgbClr val="FFDE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307">
            <a:extLst>
              <a:ext uri="{FF2B5EF4-FFF2-40B4-BE49-F238E27FC236}">
                <a16:creationId xmlns:a16="http://schemas.microsoft.com/office/drawing/2014/main" id="{A6188235-0465-C240-841C-F8305AA79C73}"/>
              </a:ext>
            </a:extLst>
          </p:cNvPr>
          <p:cNvSpPr/>
          <p:nvPr userDrawn="1"/>
        </p:nvSpPr>
        <p:spPr>
          <a:xfrm>
            <a:off x="425450" y="3754124"/>
            <a:ext cx="1930523" cy="479707"/>
          </a:xfrm>
          <a:custGeom>
            <a:avLst/>
            <a:gdLst/>
            <a:ahLst/>
            <a:cxnLst/>
            <a:rect l="l" t="t" r="r" b="b"/>
            <a:pathLst>
              <a:path w="2674975" h="664692">
                <a:moveTo>
                  <a:pt x="0" y="664693"/>
                </a:moveTo>
                <a:lnTo>
                  <a:pt x="0" y="0"/>
                </a:lnTo>
                <a:lnTo>
                  <a:pt x="2674975" y="0"/>
                </a:lnTo>
                <a:lnTo>
                  <a:pt x="2674975" y="664693"/>
                </a:lnTo>
                <a:lnTo>
                  <a:pt x="0" y="664693"/>
                </a:lnTo>
                <a:close/>
              </a:path>
            </a:pathLst>
          </a:custGeom>
          <a:solidFill>
            <a:srgbClr val="00E3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4FC69E04-D880-C24B-B6F9-E7370FB9ADC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5450" y="426734"/>
            <a:ext cx="1930400" cy="1016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1" name="Picture Placeholder 19">
            <a:extLst>
              <a:ext uri="{FF2B5EF4-FFF2-40B4-BE49-F238E27FC236}">
                <a16:creationId xmlns:a16="http://schemas.microsoft.com/office/drawing/2014/main" id="{10782CDF-76DB-D64A-9983-E6645CD8A04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542799" y="426734"/>
            <a:ext cx="1930400" cy="1016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19">
            <a:extLst>
              <a:ext uri="{FF2B5EF4-FFF2-40B4-BE49-F238E27FC236}">
                <a16:creationId xmlns:a16="http://schemas.microsoft.com/office/drawing/2014/main" id="{D4B8329F-C637-664E-A62E-B6838986BCD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60148" y="426734"/>
            <a:ext cx="1930400" cy="1016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3" name="Picture Placeholder 19">
            <a:extLst>
              <a:ext uri="{FF2B5EF4-FFF2-40B4-BE49-F238E27FC236}">
                <a16:creationId xmlns:a16="http://schemas.microsoft.com/office/drawing/2014/main" id="{D9221B94-7267-4445-BA0C-D5760CCA2EA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777497" y="426734"/>
            <a:ext cx="1930400" cy="1016000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97B7D4B4-F03E-4047-8B9F-6B657F7169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5450" y="1545535"/>
            <a:ext cx="1919625" cy="35826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3">
            <a:extLst>
              <a:ext uri="{FF2B5EF4-FFF2-40B4-BE49-F238E27FC236}">
                <a16:creationId xmlns:a16="http://schemas.microsoft.com/office/drawing/2014/main" id="{11303CCA-EAD5-DD43-AF48-7F23B38FE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81698" y="3187332"/>
            <a:ext cx="4047749" cy="1547227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908FE7A9-D6D9-3F46-9497-14FC7D0E74CF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2553574" y="1545535"/>
            <a:ext cx="1919625" cy="35826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EE95EBC5-802F-DD44-B3B6-2007BACF7402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4681698" y="1545535"/>
            <a:ext cx="1919625" cy="35826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382284B-8258-CE49-9A0A-8F43239DEAC8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6809822" y="1545535"/>
            <a:ext cx="1919625" cy="358264"/>
          </a:xfrm>
        </p:spPr>
        <p:txBody>
          <a:bodyPr anchor="t" anchorCtr="0">
            <a:normAutofit/>
          </a:bodyPr>
          <a:lstStyle>
            <a:lvl1pPr marL="0" indent="0">
              <a:buNone/>
              <a:defRPr sz="1200" b="1" i="0">
                <a:latin typeface="Gilroy ExtraBold" pitchFamily="2" charset="77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E14DF3BD-1D06-5F4F-B0A6-71EF0614F8E0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41840" y="2079478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DE2B44F2-20BB-6D44-AC31-3D3A159E5069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2644538" y="2079478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64AD6FB5-DFB5-ED48-AB60-C781AD1E2992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4772662" y="2073744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0D86715B-982C-0A42-9B5A-6451A6C2A888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4761949" y="2650837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1B20C01E-8724-0E45-AC57-8AD020FA7283}"/>
              </a:ext>
            </a:extLst>
          </p:cNvPr>
          <p:cNvSpPr>
            <a:spLocks noGrp="1"/>
          </p:cNvSpPr>
          <p:nvPr>
            <p:ph type="body" idx="24"/>
          </p:nvPr>
        </p:nvSpPr>
        <p:spPr>
          <a:xfrm>
            <a:off x="2644538" y="2650837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33C453E5-07E1-CF43-B4D1-EC2E0B546769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521863" y="2650837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87180D42-D1E7-9642-B519-7DDDCECDFCBF}"/>
              </a:ext>
            </a:extLst>
          </p:cNvPr>
          <p:cNvSpPr>
            <a:spLocks noGrp="1"/>
          </p:cNvSpPr>
          <p:nvPr>
            <p:ph type="body" idx="26"/>
          </p:nvPr>
        </p:nvSpPr>
        <p:spPr>
          <a:xfrm>
            <a:off x="2644538" y="3238760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F7C6D409-C174-0941-BBFC-6F7D5BF69E49}"/>
              </a:ext>
            </a:extLst>
          </p:cNvPr>
          <p:cNvSpPr>
            <a:spLocks noGrp="1"/>
          </p:cNvSpPr>
          <p:nvPr>
            <p:ph type="body" idx="27"/>
          </p:nvPr>
        </p:nvSpPr>
        <p:spPr>
          <a:xfrm>
            <a:off x="521863" y="3238760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CBF3BB95-6095-D240-807F-F074B52CB91F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521863" y="3817144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C49516AD-A245-3F4E-9046-EF0625FEC910}"/>
              </a:ext>
            </a:extLst>
          </p:cNvPr>
          <p:cNvSpPr>
            <a:spLocks noGrp="1"/>
          </p:cNvSpPr>
          <p:nvPr>
            <p:ph type="body" idx="29"/>
          </p:nvPr>
        </p:nvSpPr>
        <p:spPr>
          <a:xfrm>
            <a:off x="6889889" y="2068329"/>
            <a:ext cx="1726798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5269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lest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A1431-A902-1541-85E1-EBA8249D8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D1F7BA-0E8B-CA45-BABA-C437BBD0BE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1B28C5-7C2F-BC40-B61D-FA609F836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66F00-B214-E948-AC57-2EAB19174C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object 288">
            <a:extLst>
              <a:ext uri="{FF2B5EF4-FFF2-40B4-BE49-F238E27FC236}">
                <a16:creationId xmlns:a16="http://schemas.microsoft.com/office/drawing/2014/main" id="{BA0A56B6-4D74-994B-BE1B-892904E20F88}"/>
              </a:ext>
            </a:extLst>
          </p:cNvPr>
          <p:cNvSpPr/>
          <p:nvPr/>
        </p:nvSpPr>
        <p:spPr>
          <a:xfrm flipH="1">
            <a:off x="1098931" y="2629844"/>
            <a:ext cx="20360" cy="861932"/>
          </a:xfrm>
          <a:custGeom>
            <a:avLst/>
            <a:gdLst/>
            <a:ahLst/>
            <a:cxnLst/>
            <a:rect l="l" t="t" r="r" b="b"/>
            <a:pathLst>
              <a:path w="25400" h="1095108">
                <a:moveTo>
                  <a:pt x="12700" y="12700"/>
                </a:moveTo>
                <a:lnTo>
                  <a:pt x="12700" y="1082409"/>
                </a:lnTo>
              </a:path>
            </a:pathLst>
          </a:custGeom>
          <a:solidFill>
            <a:schemeClr val="bg1"/>
          </a:solidFill>
          <a:ln w="25400">
            <a:noFill/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Text Placeholder 17">
            <a:extLst>
              <a:ext uri="{FF2B5EF4-FFF2-40B4-BE49-F238E27FC236}">
                <a16:creationId xmlns:a16="http://schemas.microsoft.com/office/drawing/2014/main" id="{3BC5923F-21C3-9E45-B6E6-4BD164029870}"/>
              </a:ext>
            </a:extLst>
          </p:cNvPr>
          <p:cNvSpPr>
            <a:spLocks noGrp="1"/>
          </p:cNvSpPr>
          <p:nvPr userDrawn="1">
            <p:ph type="body" sz="quarter" idx="14"/>
          </p:nvPr>
        </p:nvSpPr>
        <p:spPr>
          <a:xfrm>
            <a:off x="496807" y="3978727"/>
            <a:ext cx="1518348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tx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Text Placeholder 17">
            <a:extLst>
              <a:ext uri="{FF2B5EF4-FFF2-40B4-BE49-F238E27FC236}">
                <a16:creationId xmlns:a16="http://schemas.microsoft.com/office/drawing/2014/main" id="{63D06CC9-CAD1-B945-8BB1-D2C574153A62}"/>
              </a:ext>
            </a:extLst>
          </p:cNvPr>
          <p:cNvSpPr>
            <a:spLocks noGrp="1"/>
          </p:cNvSpPr>
          <p:nvPr userDrawn="1">
            <p:ph type="body" sz="quarter" idx="15"/>
          </p:nvPr>
        </p:nvSpPr>
        <p:spPr>
          <a:xfrm>
            <a:off x="2173927" y="3983744"/>
            <a:ext cx="1518348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tx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C7EAB61B-7292-A041-BFD1-66CE67F02CED}"/>
              </a:ext>
            </a:extLst>
          </p:cNvPr>
          <p:cNvSpPr>
            <a:spLocks noGrp="1"/>
          </p:cNvSpPr>
          <p:nvPr userDrawn="1">
            <p:ph type="body" sz="quarter" idx="16"/>
          </p:nvPr>
        </p:nvSpPr>
        <p:spPr>
          <a:xfrm>
            <a:off x="3870430" y="3977088"/>
            <a:ext cx="1518348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tx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2" name="Text Placeholder 17">
            <a:extLst>
              <a:ext uri="{FF2B5EF4-FFF2-40B4-BE49-F238E27FC236}">
                <a16:creationId xmlns:a16="http://schemas.microsoft.com/office/drawing/2014/main" id="{8D146035-935A-9F4D-A542-15F61B54E09D}"/>
              </a:ext>
            </a:extLst>
          </p:cNvPr>
          <p:cNvSpPr>
            <a:spLocks noGrp="1"/>
          </p:cNvSpPr>
          <p:nvPr userDrawn="1">
            <p:ph type="body" sz="quarter" idx="17"/>
          </p:nvPr>
        </p:nvSpPr>
        <p:spPr>
          <a:xfrm>
            <a:off x="5566933" y="3978727"/>
            <a:ext cx="1518348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tx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Text Placeholder 17">
            <a:extLst>
              <a:ext uri="{FF2B5EF4-FFF2-40B4-BE49-F238E27FC236}">
                <a16:creationId xmlns:a16="http://schemas.microsoft.com/office/drawing/2014/main" id="{62086F6A-6B9C-4B4F-A68E-BD1BF6249B38}"/>
              </a:ext>
            </a:extLst>
          </p:cNvPr>
          <p:cNvSpPr>
            <a:spLocks noGrp="1"/>
          </p:cNvSpPr>
          <p:nvPr userDrawn="1">
            <p:ph type="body" sz="quarter" idx="18"/>
          </p:nvPr>
        </p:nvSpPr>
        <p:spPr>
          <a:xfrm>
            <a:off x="7244053" y="3977088"/>
            <a:ext cx="1518348" cy="512768"/>
          </a:xfrm>
        </p:spPr>
        <p:txBody>
          <a:bodyPr>
            <a:noAutofit/>
          </a:bodyPr>
          <a:lstStyle>
            <a:lvl1pPr marL="0" indent="0">
              <a:buFontTx/>
              <a:buNone/>
              <a:defRPr sz="1000">
                <a:solidFill>
                  <a:schemeClr val="tx1"/>
                </a:solidFill>
              </a:defRPr>
            </a:lvl1pPr>
            <a:lvl2pPr marL="342900" indent="0">
              <a:buFontTx/>
              <a:buNone/>
              <a:defRPr sz="1000">
                <a:solidFill>
                  <a:schemeClr val="bg1"/>
                </a:solidFill>
              </a:defRPr>
            </a:lvl2pPr>
            <a:lvl3pPr marL="685800" indent="0">
              <a:buFontTx/>
              <a:buNone/>
              <a:defRPr sz="1000">
                <a:solidFill>
                  <a:schemeClr val="bg1"/>
                </a:solidFill>
              </a:defRPr>
            </a:lvl3pPr>
            <a:lvl4pPr marL="1028700" indent="0">
              <a:buFontTx/>
              <a:buNone/>
              <a:defRPr sz="1000">
                <a:solidFill>
                  <a:schemeClr val="bg1"/>
                </a:solidFill>
              </a:defRPr>
            </a:lvl4pPr>
            <a:lvl5pPr marL="1371600" indent="0"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3EB341F-EB6F-444B-AF05-AB832EBE82BD}"/>
              </a:ext>
            </a:extLst>
          </p:cNvPr>
          <p:cNvSpPr>
            <a:spLocks noChangeAspect="1"/>
          </p:cNvSpPr>
          <p:nvPr userDrawn="1"/>
        </p:nvSpPr>
        <p:spPr>
          <a:xfrm>
            <a:off x="540159" y="1491651"/>
            <a:ext cx="1188000" cy="1188000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Picture Placeholder 20">
            <a:extLst>
              <a:ext uri="{FF2B5EF4-FFF2-40B4-BE49-F238E27FC236}">
                <a16:creationId xmlns:a16="http://schemas.microsoft.com/office/drawing/2014/main" id="{1611E355-1917-DA45-B80E-F4A7BA328A04}"/>
              </a:ext>
            </a:extLst>
          </p:cNvPr>
          <p:cNvSpPr>
            <a:spLocks noGrp="1"/>
          </p:cNvSpPr>
          <p:nvPr userDrawn="1">
            <p:ph type="pic" sz="quarter" idx="19"/>
          </p:nvPr>
        </p:nvSpPr>
        <p:spPr>
          <a:xfrm>
            <a:off x="795506" y="1837184"/>
            <a:ext cx="636587" cy="474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608B1EA5-F538-FD4E-8EC0-6E67D16B6BDF}"/>
              </a:ext>
            </a:extLst>
          </p:cNvPr>
          <p:cNvSpPr>
            <a:spLocks noChangeAspect="1"/>
          </p:cNvSpPr>
          <p:nvPr userDrawn="1"/>
        </p:nvSpPr>
        <p:spPr>
          <a:xfrm>
            <a:off x="2299728" y="1491651"/>
            <a:ext cx="1188000" cy="1188000"/>
          </a:xfrm>
          <a:prstGeom prst="ellipse">
            <a:avLst/>
          </a:prstGeom>
          <a:solidFill>
            <a:srgbClr val="00E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5BA6244D-A55D-C644-B5E8-B52AED00BAD2}"/>
              </a:ext>
            </a:extLst>
          </p:cNvPr>
          <p:cNvSpPr>
            <a:spLocks noChangeAspect="1"/>
          </p:cNvSpPr>
          <p:nvPr userDrawn="1"/>
        </p:nvSpPr>
        <p:spPr>
          <a:xfrm>
            <a:off x="4059297" y="1491651"/>
            <a:ext cx="1188000" cy="1188000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E0DF227-5BB2-7147-BFAB-1F70360EDC79}"/>
              </a:ext>
            </a:extLst>
          </p:cNvPr>
          <p:cNvSpPr>
            <a:spLocks noChangeAspect="1"/>
          </p:cNvSpPr>
          <p:nvPr userDrawn="1"/>
        </p:nvSpPr>
        <p:spPr>
          <a:xfrm>
            <a:off x="5818866" y="1491651"/>
            <a:ext cx="1188000" cy="1188000"/>
          </a:xfrm>
          <a:prstGeom prst="ellipse">
            <a:avLst/>
          </a:prstGeom>
          <a:solidFill>
            <a:srgbClr val="00E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8FBE9C2-7B2F-404F-A60A-155B60C45B95}"/>
              </a:ext>
            </a:extLst>
          </p:cNvPr>
          <p:cNvSpPr>
            <a:spLocks noChangeAspect="1"/>
          </p:cNvSpPr>
          <p:nvPr userDrawn="1"/>
        </p:nvSpPr>
        <p:spPr>
          <a:xfrm>
            <a:off x="7578434" y="1491651"/>
            <a:ext cx="1188000" cy="1188000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icture Placeholder 20">
            <a:extLst>
              <a:ext uri="{FF2B5EF4-FFF2-40B4-BE49-F238E27FC236}">
                <a16:creationId xmlns:a16="http://schemas.microsoft.com/office/drawing/2014/main" id="{5EB76F5F-30F2-6246-9F49-91DC0A4650F1}"/>
              </a:ext>
            </a:extLst>
          </p:cNvPr>
          <p:cNvSpPr>
            <a:spLocks noGrp="1"/>
          </p:cNvSpPr>
          <p:nvPr userDrawn="1">
            <p:ph type="pic" sz="quarter" idx="20"/>
          </p:nvPr>
        </p:nvSpPr>
        <p:spPr>
          <a:xfrm>
            <a:off x="2614807" y="1864017"/>
            <a:ext cx="636587" cy="474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6" name="Picture Placeholder 20">
            <a:extLst>
              <a:ext uri="{FF2B5EF4-FFF2-40B4-BE49-F238E27FC236}">
                <a16:creationId xmlns:a16="http://schemas.microsoft.com/office/drawing/2014/main" id="{F5291436-E44F-FE4A-AA0E-D9B9B01B132F}"/>
              </a:ext>
            </a:extLst>
          </p:cNvPr>
          <p:cNvSpPr>
            <a:spLocks noGrp="1"/>
          </p:cNvSpPr>
          <p:nvPr userDrawn="1">
            <p:ph type="pic" sz="quarter" idx="21"/>
          </p:nvPr>
        </p:nvSpPr>
        <p:spPr>
          <a:xfrm>
            <a:off x="4345186" y="1843050"/>
            <a:ext cx="636587" cy="474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Picture Placeholder 20">
            <a:extLst>
              <a:ext uri="{FF2B5EF4-FFF2-40B4-BE49-F238E27FC236}">
                <a16:creationId xmlns:a16="http://schemas.microsoft.com/office/drawing/2014/main" id="{DF60BADB-A67E-5D44-87B8-89FBA6BB3F45}"/>
              </a:ext>
            </a:extLst>
          </p:cNvPr>
          <p:cNvSpPr>
            <a:spLocks noGrp="1"/>
          </p:cNvSpPr>
          <p:nvPr userDrawn="1">
            <p:ph type="pic" sz="quarter" idx="22"/>
          </p:nvPr>
        </p:nvSpPr>
        <p:spPr>
          <a:xfrm>
            <a:off x="6158193" y="1848179"/>
            <a:ext cx="636587" cy="474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8" name="Picture Placeholder 20">
            <a:extLst>
              <a:ext uri="{FF2B5EF4-FFF2-40B4-BE49-F238E27FC236}">
                <a16:creationId xmlns:a16="http://schemas.microsoft.com/office/drawing/2014/main" id="{17BA1F7E-51E9-3441-A625-56E67701A03C}"/>
              </a:ext>
            </a:extLst>
          </p:cNvPr>
          <p:cNvSpPr>
            <a:spLocks noGrp="1"/>
          </p:cNvSpPr>
          <p:nvPr userDrawn="1">
            <p:ph type="pic" sz="quarter" idx="23"/>
          </p:nvPr>
        </p:nvSpPr>
        <p:spPr>
          <a:xfrm>
            <a:off x="7864041" y="1825415"/>
            <a:ext cx="636587" cy="47466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1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5C7683A-AF36-5347-9BDA-D7DDAD660D91}"/>
              </a:ext>
            </a:extLst>
          </p:cNvPr>
          <p:cNvCxnSpPr/>
          <p:nvPr userDrawn="1"/>
        </p:nvCxnSpPr>
        <p:spPr>
          <a:xfrm flipV="1">
            <a:off x="-111512" y="2951046"/>
            <a:ext cx="9255512" cy="877229"/>
          </a:xfrm>
          <a:prstGeom prst="line">
            <a:avLst/>
          </a:prstGeom>
          <a:ln w="28575">
            <a:solidFill>
              <a:srgbClr val="96C18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2057C38D-C6EE-A64A-9B8B-1C0003EE51C4}"/>
              </a:ext>
            </a:extLst>
          </p:cNvPr>
          <p:cNvCxnSpPr>
            <a:stCxn id="20" idx="4"/>
          </p:cNvCxnSpPr>
          <p:nvPr userDrawn="1"/>
        </p:nvCxnSpPr>
        <p:spPr>
          <a:xfrm>
            <a:off x="1134159" y="2679651"/>
            <a:ext cx="0" cy="1015120"/>
          </a:xfrm>
          <a:prstGeom prst="line">
            <a:avLst/>
          </a:prstGeom>
          <a:ln w="19050">
            <a:solidFill>
              <a:srgbClr val="FFC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7DD5B06A-9D58-5349-A601-E2B30CA6DC5E}"/>
              </a:ext>
            </a:extLst>
          </p:cNvPr>
          <p:cNvCxnSpPr>
            <a:cxnSpLocks/>
            <a:stCxn id="39" idx="4"/>
          </p:cNvCxnSpPr>
          <p:nvPr userDrawn="1"/>
        </p:nvCxnSpPr>
        <p:spPr>
          <a:xfrm>
            <a:off x="2893728" y="2679651"/>
            <a:ext cx="0" cy="865748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4D2B0416-8B52-2F48-A786-6E24CAED06AB}"/>
              </a:ext>
            </a:extLst>
          </p:cNvPr>
          <p:cNvCxnSpPr>
            <a:cxnSpLocks/>
            <a:stCxn id="41" idx="4"/>
          </p:cNvCxnSpPr>
          <p:nvPr userDrawn="1"/>
        </p:nvCxnSpPr>
        <p:spPr>
          <a:xfrm>
            <a:off x="6412866" y="2679651"/>
            <a:ext cx="0" cy="507560"/>
          </a:xfrm>
          <a:prstGeom prst="line">
            <a:avLst/>
          </a:pr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CFDEB16C-3568-9241-9975-D4BE385C4D14}"/>
              </a:ext>
            </a:extLst>
          </p:cNvPr>
          <p:cNvCxnSpPr>
            <a:cxnSpLocks/>
            <a:stCxn id="40" idx="4"/>
          </p:cNvCxnSpPr>
          <p:nvPr userDrawn="1"/>
        </p:nvCxnSpPr>
        <p:spPr>
          <a:xfrm>
            <a:off x="4653297" y="2679651"/>
            <a:ext cx="0" cy="702885"/>
          </a:xfrm>
          <a:prstGeom prst="line">
            <a:avLst/>
          </a:prstGeom>
          <a:ln w="19050">
            <a:solidFill>
              <a:srgbClr val="FFC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F50B487E-621E-0947-B5AE-4552BA80D5D7}"/>
              </a:ext>
            </a:extLst>
          </p:cNvPr>
          <p:cNvCxnSpPr>
            <a:cxnSpLocks/>
            <a:stCxn id="42" idx="4"/>
          </p:cNvCxnSpPr>
          <p:nvPr userDrawn="1"/>
        </p:nvCxnSpPr>
        <p:spPr>
          <a:xfrm>
            <a:off x="8172434" y="2679651"/>
            <a:ext cx="0" cy="351442"/>
          </a:xfrm>
          <a:prstGeom prst="line">
            <a:avLst/>
          </a:prstGeom>
          <a:ln w="19050">
            <a:solidFill>
              <a:srgbClr val="FFC8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359482E3-AD70-614A-AD5E-BD0E8A3DDD9E}"/>
              </a:ext>
            </a:extLst>
          </p:cNvPr>
          <p:cNvSpPr>
            <a:spLocks noChangeAspect="1"/>
          </p:cNvSpPr>
          <p:nvPr userDrawn="1"/>
        </p:nvSpPr>
        <p:spPr>
          <a:xfrm>
            <a:off x="986068" y="3533889"/>
            <a:ext cx="296182" cy="296182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7E8A83FE-7245-494E-95E7-E47A6F6C3DE3}"/>
              </a:ext>
            </a:extLst>
          </p:cNvPr>
          <p:cNvSpPr>
            <a:spLocks noChangeAspect="1"/>
          </p:cNvSpPr>
          <p:nvPr userDrawn="1"/>
        </p:nvSpPr>
        <p:spPr>
          <a:xfrm>
            <a:off x="2745636" y="3381338"/>
            <a:ext cx="296182" cy="296182"/>
          </a:xfrm>
          <a:prstGeom prst="ellipse">
            <a:avLst/>
          </a:prstGeom>
          <a:solidFill>
            <a:srgbClr val="00E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1F5176ED-7C95-A842-BEAD-5219138C24C7}"/>
              </a:ext>
            </a:extLst>
          </p:cNvPr>
          <p:cNvSpPr>
            <a:spLocks noChangeAspect="1"/>
          </p:cNvSpPr>
          <p:nvPr userDrawn="1"/>
        </p:nvSpPr>
        <p:spPr>
          <a:xfrm>
            <a:off x="4516244" y="3195707"/>
            <a:ext cx="296182" cy="296182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DE657D9D-521C-BC4F-AFEA-8FC4638DD3F7}"/>
              </a:ext>
            </a:extLst>
          </p:cNvPr>
          <p:cNvSpPr>
            <a:spLocks noChangeAspect="1"/>
          </p:cNvSpPr>
          <p:nvPr userDrawn="1"/>
        </p:nvSpPr>
        <p:spPr>
          <a:xfrm>
            <a:off x="6264775" y="3039120"/>
            <a:ext cx="296182" cy="296182"/>
          </a:xfrm>
          <a:prstGeom prst="ellipse">
            <a:avLst/>
          </a:prstGeom>
          <a:solidFill>
            <a:srgbClr val="00E3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0E13B82D-C3D5-2A40-A3C1-014EFC37938F}"/>
              </a:ext>
            </a:extLst>
          </p:cNvPr>
          <p:cNvSpPr>
            <a:spLocks noChangeAspect="1"/>
          </p:cNvSpPr>
          <p:nvPr userDrawn="1"/>
        </p:nvSpPr>
        <p:spPr>
          <a:xfrm>
            <a:off x="8024343" y="2883002"/>
            <a:ext cx="296182" cy="296182"/>
          </a:xfrm>
          <a:prstGeom prst="ellipse">
            <a:avLst/>
          </a:prstGeom>
          <a:solidFill>
            <a:srgbClr val="FFD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150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+1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C5926B9-8B98-0244-9051-EED5B94D18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98524" y="1220786"/>
            <a:ext cx="3022197" cy="346551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r>
              <a:rPr lang="en-US" dirty="0"/>
              <a:t>Click icon to add picture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C7C4DF26-2C13-CF46-9066-4C8BA4CC5C7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916335" y="1220787"/>
            <a:ext cx="2072198" cy="1630670"/>
          </a:xfrm>
          <a:blipFill>
            <a:blip r:embed="rId3">
              <a:alphaModFix amt="44000"/>
            </a:blip>
            <a:srcRect/>
            <a:stretch>
              <a:fillRect l="-736" t="-8993" r="1001" b="-15689"/>
            </a:stretch>
          </a:blip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r>
              <a:rPr lang="en-US"/>
              <a:t>Click icon to add picture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1E1409C6-B973-F045-AE7D-F48296C217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3921" y="1220787"/>
            <a:ext cx="2072198" cy="1630670"/>
          </a:xfrm>
          <a:blipFill>
            <a:blip r:embed="rId3">
              <a:alphaModFix amt="44000"/>
            </a:blip>
            <a:srcRect/>
            <a:stretch>
              <a:fillRect l="-736" t="-8993" r="1001" b="-15689"/>
            </a:stretch>
          </a:blip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0" name="Picture Placeholder 16">
            <a:extLst>
              <a:ext uri="{FF2B5EF4-FFF2-40B4-BE49-F238E27FC236}">
                <a16:creationId xmlns:a16="http://schemas.microsoft.com/office/drawing/2014/main" id="{2EBA05FE-9EB4-834D-820E-994812F2487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28650" y="3055629"/>
            <a:ext cx="2072198" cy="1630670"/>
          </a:xfrm>
          <a:blipFill>
            <a:blip r:embed="rId3">
              <a:alphaModFix amt="44000"/>
            </a:blip>
            <a:srcRect/>
            <a:stretch>
              <a:fillRect l="-736" t="-8993" r="1001" b="-15689"/>
            </a:stretch>
          </a:blip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r>
              <a:rPr lang="en-US"/>
              <a:t>Click icon to add picture</a:t>
            </a:r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1C7DFF96-CBB3-1746-AB37-81EA292842C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2910839" y="3055629"/>
            <a:ext cx="2072198" cy="1630670"/>
          </a:xfrm>
          <a:blipFill>
            <a:blip r:embed="rId3">
              <a:alphaModFix amt="44000"/>
            </a:blip>
            <a:srcRect/>
            <a:stretch>
              <a:fillRect l="-736" t="-8993" r="1001" b="-15689"/>
            </a:stretch>
          </a:blipFill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/>
            </a:lvl1pPr>
          </a:lstStyle>
          <a:p>
            <a:pPr marL="0" lvl="0" indent="0" algn="ctr">
              <a:buFont typeface="Arial" panose="020B0604020202020204" pitchFamily="34" charset="0"/>
              <a:buNone/>
            </a:pPr>
            <a:r>
              <a:rPr lang="en-US"/>
              <a:t>Click icon to add picture</a:t>
            </a:r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80D12F3A-AFF2-1B46-BD2B-3B3B8778E5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377430" cy="853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8726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rioriti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bject 66">
            <a:extLst>
              <a:ext uri="{FF2B5EF4-FFF2-40B4-BE49-F238E27FC236}">
                <a16:creationId xmlns:a16="http://schemas.microsoft.com/office/drawing/2014/main" id="{6AD7FF41-B01D-E641-8830-D8ED1911EA47}"/>
              </a:ext>
            </a:extLst>
          </p:cNvPr>
          <p:cNvSpPr/>
          <p:nvPr userDrawn="1"/>
        </p:nvSpPr>
        <p:spPr>
          <a:xfrm flipV="1">
            <a:off x="628650" y="2107356"/>
            <a:ext cx="4929213" cy="45719"/>
          </a:xfrm>
          <a:custGeom>
            <a:avLst/>
            <a:gdLst/>
            <a:ahLst/>
            <a:cxnLst/>
            <a:rect l="l" t="t" r="r" b="b"/>
            <a:pathLst>
              <a:path w="6477000" h="25400">
                <a:moveTo>
                  <a:pt x="6464300" y="12700"/>
                </a:moveTo>
                <a:lnTo>
                  <a:pt x="12700" y="12700"/>
                </a:lnTo>
              </a:path>
            </a:pathLst>
          </a:custGeom>
          <a:ln w="25400">
            <a:solidFill>
              <a:srgbClr val="00002D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 dirty="0"/>
          </a:p>
        </p:txBody>
      </p:sp>
      <p:sp>
        <p:nvSpPr>
          <p:cNvPr id="9" name="object 67">
            <a:extLst>
              <a:ext uri="{FF2B5EF4-FFF2-40B4-BE49-F238E27FC236}">
                <a16:creationId xmlns:a16="http://schemas.microsoft.com/office/drawing/2014/main" id="{2825375E-092B-1A48-B42F-D7D46E62149C}"/>
              </a:ext>
            </a:extLst>
          </p:cNvPr>
          <p:cNvSpPr/>
          <p:nvPr userDrawn="1"/>
        </p:nvSpPr>
        <p:spPr>
          <a:xfrm>
            <a:off x="628651" y="3051709"/>
            <a:ext cx="5210918" cy="45719"/>
          </a:xfrm>
          <a:custGeom>
            <a:avLst/>
            <a:gdLst/>
            <a:ahLst/>
            <a:cxnLst/>
            <a:rect l="l" t="t" r="r" b="b"/>
            <a:pathLst>
              <a:path w="6934225" h="25400">
                <a:moveTo>
                  <a:pt x="6921526" y="12700"/>
                </a:moveTo>
                <a:lnTo>
                  <a:pt x="12700" y="12700"/>
                </a:lnTo>
              </a:path>
            </a:pathLst>
          </a:custGeom>
          <a:ln w="25400">
            <a:solidFill>
              <a:srgbClr val="0000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FE1FD5B-9F72-4946-AB18-E4BFA5867BEA}"/>
              </a:ext>
            </a:extLst>
          </p:cNvPr>
          <p:cNvGrpSpPr/>
          <p:nvPr userDrawn="1"/>
        </p:nvGrpSpPr>
        <p:grpSpPr>
          <a:xfrm>
            <a:off x="628650" y="1737672"/>
            <a:ext cx="7543039" cy="2628074"/>
            <a:chOff x="628650" y="1737672"/>
            <a:chExt cx="7543039" cy="2628074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24DD928F-D066-0544-94CA-5AB4A16B9B86}"/>
                </a:ext>
              </a:extLst>
            </p:cNvPr>
            <p:cNvGrpSpPr/>
            <p:nvPr userDrawn="1"/>
          </p:nvGrpSpPr>
          <p:grpSpPr>
            <a:xfrm>
              <a:off x="5557863" y="1737672"/>
              <a:ext cx="2613826" cy="2628074"/>
              <a:chOff x="3076513" y="1339429"/>
              <a:chExt cx="2613826" cy="2628074"/>
            </a:xfrm>
          </p:grpSpPr>
          <p:sp>
            <p:nvSpPr>
              <p:cNvPr id="16" name="Pie 15">
                <a:extLst>
                  <a:ext uri="{FF2B5EF4-FFF2-40B4-BE49-F238E27FC236}">
                    <a16:creationId xmlns:a16="http://schemas.microsoft.com/office/drawing/2014/main" id="{ADF7D921-9649-0B44-A309-93452BEBC0B5}"/>
                  </a:ext>
                </a:extLst>
              </p:cNvPr>
              <p:cNvSpPr/>
              <p:nvPr userDrawn="1"/>
            </p:nvSpPr>
            <p:spPr>
              <a:xfrm rot="13473701">
                <a:off x="3076513" y="1339429"/>
                <a:ext cx="2613826" cy="2628074"/>
              </a:xfrm>
              <a:custGeom>
                <a:avLst/>
                <a:gdLst>
                  <a:gd name="connsiteX0" fmla="*/ 2613826 w 2613826"/>
                  <a:gd name="connsiteY0" fmla="*/ 1314037 h 2628073"/>
                  <a:gd name="connsiteX1" fmla="*/ 1306913 w 2613826"/>
                  <a:gd name="connsiteY1" fmla="*/ 2628074 h 2628073"/>
                  <a:gd name="connsiteX2" fmla="*/ 0 w 2613826"/>
                  <a:gd name="connsiteY2" fmla="*/ 1314037 h 2628073"/>
                  <a:gd name="connsiteX3" fmla="*/ 1306913 w 2613826"/>
                  <a:gd name="connsiteY3" fmla="*/ 0 h 2628073"/>
                  <a:gd name="connsiteX4" fmla="*/ 1306913 w 2613826"/>
                  <a:gd name="connsiteY4" fmla="*/ 1314037 h 2628073"/>
                  <a:gd name="connsiteX5" fmla="*/ 2613826 w 2613826"/>
                  <a:gd name="connsiteY5" fmla="*/ 1314037 h 2628073"/>
                  <a:gd name="connsiteX0" fmla="*/ 2613826 w 2613826"/>
                  <a:gd name="connsiteY0" fmla="*/ 1314037 h 2628074"/>
                  <a:gd name="connsiteX1" fmla="*/ 1306913 w 2613826"/>
                  <a:gd name="connsiteY1" fmla="*/ 2628074 h 2628074"/>
                  <a:gd name="connsiteX2" fmla="*/ 0 w 2613826"/>
                  <a:gd name="connsiteY2" fmla="*/ 1314037 h 2628074"/>
                  <a:gd name="connsiteX3" fmla="*/ 1306913 w 2613826"/>
                  <a:gd name="connsiteY3" fmla="*/ 0 h 2628074"/>
                  <a:gd name="connsiteX4" fmla="*/ 2613826 w 2613826"/>
                  <a:gd name="connsiteY4" fmla="*/ 1314037 h 262807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13826" h="2628074">
                    <a:moveTo>
                      <a:pt x="2613826" y="1314037"/>
                    </a:moveTo>
                    <a:cubicBezTo>
                      <a:pt x="2613826" y="2039760"/>
                      <a:pt x="2028701" y="2628074"/>
                      <a:pt x="1306913" y="2628074"/>
                    </a:cubicBezTo>
                    <a:cubicBezTo>
                      <a:pt x="585125" y="2628074"/>
                      <a:pt x="0" y="2039760"/>
                      <a:pt x="0" y="1314037"/>
                    </a:cubicBezTo>
                    <a:cubicBezTo>
                      <a:pt x="0" y="588314"/>
                      <a:pt x="585125" y="0"/>
                      <a:pt x="1306913" y="0"/>
                    </a:cubicBezTo>
                    <a:lnTo>
                      <a:pt x="2613826" y="1314037"/>
                    </a:lnTo>
                    <a:close/>
                  </a:path>
                </a:pathLst>
              </a:custGeom>
              <a:noFill/>
              <a:ln w="25400">
                <a:solidFill>
                  <a:srgbClr val="FFC8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C7D65A60-5764-104B-A7DE-58F8116BE4B3}"/>
                  </a:ext>
                </a:extLst>
              </p:cNvPr>
              <p:cNvSpPr/>
              <p:nvPr userDrawn="1"/>
            </p:nvSpPr>
            <p:spPr>
              <a:xfrm>
                <a:off x="3402281" y="1721922"/>
                <a:ext cx="112815" cy="18640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0" name="object 68">
              <a:extLst>
                <a:ext uri="{FF2B5EF4-FFF2-40B4-BE49-F238E27FC236}">
                  <a16:creationId xmlns:a16="http://schemas.microsoft.com/office/drawing/2014/main" id="{CF10452D-6BE1-D046-A0CE-2160DC55E10C}"/>
                </a:ext>
              </a:extLst>
            </p:cNvPr>
            <p:cNvSpPr/>
            <p:nvPr userDrawn="1"/>
          </p:nvSpPr>
          <p:spPr>
            <a:xfrm>
              <a:off x="628650" y="3971342"/>
              <a:ext cx="5328279" cy="45719"/>
            </a:xfrm>
            <a:custGeom>
              <a:avLst/>
              <a:gdLst/>
              <a:ahLst/>
              <a:cxnLst/>
              <a:rect l="l" t="t" r="r" b="b"/>
              <a:pathLst>
                <a:path w="7202081" h="25400">
                  <a:moveTo>
                    <a:pt x="7189382" y="12700"/>
                  </a:moveTo>
                  <a:lnTo>
                    <a:pt x="12700" y="12700"/>
                  </a:lnTo>
                </a:path>
              </a:pathLst>
            </a:custGeom>
            <a:ln w="25400">
              <a:solidFill>
                <a:srgbClr val="FFC800"/>
              </a:solidFill>
            </a:ln>
          </p:spPr>
          <p:txBody>
            <a:bodyPr wrap="square" lIns="0" tIns="0" rIns="0" bIns="0" rtlCol="0">
              <a:noAutofit/>
            </a:bodyPr>
            <a:lstStyle/>
            <a:p>
              <a:endParaRPr/>
            </a:p>
          </p:txBody>
        </p:sp>
      </p:grpSp>
      <p:pic>
        <p:nvPicPr>
          <p:cNvPr id="11" name="Image">
            <a:extLst>
              <a:ext uri="{FF2B5EF4-FFF2-40B4-BE49-F238E27FC236}">
                <a16:creationId xmlns:a16="http://schemas.microsoft.com/office/drawing/2014/main" id="{1869D8DD-957A-0146-9371-36B5C7B9EF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7610" y="1475649"/>
            <a:ext cx="2981725" cy="3167603"/>
          </a:xfrm>
          <a:prstGeom prst="rect">
            <a:avLst/>
          </a:prstGeom>
        </p:spPr>
      </p:pic>
      <p:sp>
        <p:nvSpPr>
          <p:cNvPr id="12" name="object 69">
            <a:extLst>
              <a:ext uri="{FF2B5EF4-FFF2-40B4-BE49-F238E27FC236}">
                <a16:creationId xmlns:a16="http://schemas.microsoft.com/office/drawing/2014/main" id="{8E75AD68-3DE8-9845-B793-435E129FA5E2}"/>
              </a:ext>
            </a:extLst>
          </p:cNvPr>
          <p:cNvSpPr/>
          <p:nvPr userDrawn="1"/>
        </p:nvSpPr>
        <p:spPr>
          <a:xfrm>
            <a:off x="7028236" y="3072754"/>
            <a:ext cx="285607" cy="278340"/>
          </a:xfrm>
          <a:custGeom>
            <a:avLst/>
            <a:gdLst/>
            <a:ahLst/>
            <a:cxnLst/>
            <a:rect l="l" t="t" r="r" b="b"/>
            <a:pathLst>
              <a:path w="463550" h="463549">
                <a:moveTo>
                  <a:pt x="0" y="463550"/>
                </a:moveTo>
                <a:lnTo>
                  <a:pt x="0" y="0"/>
                </a:lnTo>
                <a:lnTo>
                  <a:pt x="463550" y="0"/>
                </a:lnTo>
                <a:lnTo>
                  <a:pt x="463550" y="463550"/>
                </a:lnTo>
                <a:lnTo>
                  <a:pt x="0" y="4635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pic>
        <p:nvPicPr>
          <p:cNvPr id="13" name="Image">
            <a:extLst>
              <a:ext uri="{FF2B5EF4-FFF2-40B4-BE49-F238E27FC236}">
                <a16:creationId xmlns:a16="http://schemas.microsoft.com/office/drawing/2014/main" id="{2E270311-5FD0-5C46-8ADB-2936D394E91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3844" y="2832932"/>
            <a:ext cx="282633" cy="239823"/>
          </a:xfrm>
          <a:prstGeom prst="rect">
            <a:avLst/>
          </a:prstGeom>
        </p:spPr>
      </p:pic>
      <p:pic>
        <p:nvPicPr>
          <p:cNvPr id="14" name="Image">
            <a:extLst>
              <a:ext uri="{FF2B5EF4-FFF2-40B4-BE49-F238E27FC236}">
                <a16:creationId xmlns:a16="http://schemas.microsoft.com/office/drawing/2014/main" id="{83D36E37-B3C6-3649-98AB-83E48E7376B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026" y="2472583"/>
            <a:ext cx="995249" cy="878513"/>
          </a:xfrm>
          <a:prstGeom prst="rect">
            <a:avLst/>
          </a:prstGeom>
        </p:spPr>
      </p:pic>
      <p:pic>
        <p:nvPicPr>
          <p:cNvPr id="15" name="Image">
            <a:extLst>
              <a:ext uri="{FF2B5EF4-FFF2-40B4-BE49-F238E27FC236}">
                <a16:creationId xmlns:a16="http://schemas.microsoft.com/office/drawing/2014/main" id="{45E990A2-C494-ED45-B031-904B167C702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3806" y="3351096"/>
            <a:ext cx="204432" cy="234851"/>
          </a:xfrm>
          <a:prstGeom prst="rect">
            <a:avLst/>
          </a:prstGeom>
        </p:spPr>
      </p:pic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31AF4DE-462F-344D-8AD7-4C15FC341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8650" y="2250009"/>
            <a:ext cx="3871478" cy="66692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CEB0B077-932F-9C47-A7D0-119E243B013E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647071" y="3184975"/>
            <a:ext cx="3871478" cy="66692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3">
            <a:extLst>
              <a:ext uri="{FF2B5EF4-FFF2-40B4-BE49-F238E27FC236}">
                <a16:creationId xmlns:a16="http://schemas.microsoft.com/office/drawing/2014/main" id="{BCF85C63-EE30-4A4C-9B29-C1645ABBF709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628650" y="4077091"/>
            <a:ext cx="3871478" cy="666929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644277E3-54FF-0144-9F15-AD5D5765A03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246088" y="2388754"/>
            <a:ext cx="1368000" cy="1368000"/>
          </a:xfrm>
          <a:prstGeom prst="rect">
            <a:avLst/>
          </a:prstGeom>
        </p:spPr>
      </p:pic>
      <p:pic>
        <p:nvPicPr>
          <p:cNvPr id="6" name="Image">
            <a:extLst>
              <a:ext uri="{FF2B5EF4-FFF2-40B4-BE49-F238E27FC236}">
                <a16:creationId xmlns:a16="http://schemas.microsoft.com/office/drawing/2014/main" id="{58EE366C-654C-7C42-8FFD-F55C3A0DB3A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1743" y="2087258"/>
            <a:ext cx="1038536" cy="198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96195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60BA9-F50A-194E-82D4-F0528042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705A97-77E6-2848-A191-4664DB387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7" name="Shape 77">
            <a:extLst>
              <a:ext uri="{FF2B5EF4-FFF2-40B4-BE49-F238E27FC236}">
                <a16:creationId xmlns:a16="http://schemas.microsoft.com/office/drawing/2014/main" id="{B8FF8F6F-BBAE-154D-B0A6-FBD9EEA890D8}"/>
              </a:ext>
            </a:extLst>
          </p:cNvPr>
          <p:cNvSpPr/>
          <p:nvPr userDrawn="1"/>
        </p:nvSpPr>
        <p:spPr>
          <a:xfrm>
            <a:off x="0" y="1976344"/>
            <a:ext cx="8443886" cy="17218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3938" y="21600"/>
                </a:lnTo>
              </a:path>
            </a:pathLst>
          </a:custGeom>
          <a:ln w="12700">
            <a:solidFill>
              <a:srgbClr val="F96C46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2400"/>
            </a:pPr>
            <a:endParaRPr sz="2401"/>
          </a:p>
        </p:txBody>
      </p:sp>
      <p:sp>
        <p:nvSpPr>
          <p:cNvPr id="15" name="Shape 87">
            <a:extLst>
              <a:ext uri="{FF2B5EF4-FFF2-40B4-BE49-F238E27FC236}">
                <a16:creationId xmlns:a16="http://schemas.microsoft.com/office/drawing/2014/main" id="{21DF62F9-73A9-994F-90EB-060F7ED3C2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563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38" name="Shape 87">
            <a:extLst>
              <a:ext uri="{FF2B5EF4-FFF2-40B4-BE49-F238E27FC236}">
                <a16:creationId xmlns:a16="http://schemas.microsoft.com/office/drawing/2014/main" id="{31460278-7355-E547-984D-61FBE56C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934339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39" name="Shape 87">
            <a:extLst>
              <a:ext uri="{FF2B5EF4-FFF2-40B4-BE49-F238E27FC236}">
                <a16:creationId xmlns:a16="http://schemas.microsoft.com/office/drawing/2014/main" id="{422863D9-FF17-CE4C-874B-96A6CBF236D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183891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40" name="Shape 87">
            <a:extLst>
              <a:ext uri="{FF2B5EF4-FFF2-40B4-BE49-F238E27FC236}">
                <a16:creationId xmlns:a16="http://schemas.microsoft.com/office/drawing/2014/main" id="{B8B7CF68-598E-5E49-AA87-79FF2A590A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59115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46" name="Shape 87">
            <a:extLst>
              <a:ext uri="{FF2B5EF4-FFF2-40B4-BE49-F238E27FC236}">
                <a16:creationId xmlns:a16="http://schemas.microsoft.com/office/drawing/2014/main" id="{0E535950-BF46-EB42-9912-D40AA900520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808667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48" name="Shape 87">
            <a:extLst>
              <a:ext uri="{FF2B5EF4-FFF2-40B4-BE49-F238E27FC236}">
                <a16:creationId xmlns:a16="http://schemas.microsoft.com/office/drawing/2014/main" id="{C57303FE-52ED-1049-8718-07F75DBDD680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934339" y="3149057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49" name="Shape 87">
            <a:extLst>
              <a:ext uri="{FF2B5EF4-FFF2-40B4-BE49-F238E27FC236}">
                <a16:creationId xmlns:a16="http://schemas.microsoft.com/office/drawing/2014/main" id="{4F10DEEA-6DEE-5143-880E-7862F45FF50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5183891" y="3149057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50" name="Shape 87">
            <a:extLst>
              <a:ext uri="{FF2B5EF4-FFF2-40B4-BE49-F238E27FC236}">
                <a16:creationId xmlns:a16="http://schemas.microsoft.com/office/drawing/2014/main" id="{E812B478-5712-374E-8C07-590393BA645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559115" y="3149057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51" name="Shape 87">
            <a:extLst>
              <a:ext uri="{FF2B5EF4-FFF2-40B4-BE49-F238E27FC236}">
                <a16:creationId xmlns:a16="http://schemas.microsoft.com/office/drawing/2014/main" id="{639A7BDD-DC60-FC41-BF7E-FE0F49E1CD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808667" y="3149057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19B75BD-EED2-0A40-AEFB-FD2C3E81AE2E}"/>
              </a:ext>
            </a:extLst>
          </p:cNvPr>
          <p:cNvSpPr>
            <a:spLocks noChangeAspect="1"/>
          </p:cNvSpPr>
          <p:nvPr userDrawn="1"/>
        </p:nvSpPr>
        <p:spPr>
          <a:xfrm>
            <a:off x="813838" y="1922344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A586F5C-BD8F-1D4E-B8DD-CAB31651D0F7}"/>
              </a:ext>
            </a:extLst>
          </p:cNvPr>
          <p:cNvSpPr>
            <a:spLocks noChangeAspect="1"/>
          </p:cNvSpPr>
          <p:nvPr userDrawn="1"/>
        </p:nvSpPr>
        <p:spPr>
          <a:xfrm>
            <a:off x="2474409" y="1919347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E323EBA-761B-0B4F-B072-532D974BB540}"/>
              </a:ext>
            </a:extLst>
          </p:cNvPr>
          <p:cNvSpPr>
            <a:spLocks noChangeAspect="1"/>
          </p:cNvSpPr>
          <p:nvPr userDrawn="1"/>
        </p:nvSpPr>
        <p:spPr>
          <a:xfrm>
            <a:off x="4099185" y="1915211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8C0BF10-6D9B-D046-B7F2-6D5BA432A119}"/>
              </a:ext>
            </a:extLst>
          </p:cNvPr>
          <p:cNvSpPr>
            <a:spLocks noChangeAspect="1"/>
          </p:cNvSpPr>
          <p:nvPr userDrawn="1"/>
        </p:nvSpPr>
        <p:spPr>
          <a:xfrm>
            <a:off x="5719185" y="1929812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9EACBE8-B007-8B45-9691-8279C7414EDE}"/>
              </a:ext>
            </a:extLst>
          </p:cNvPr>
          <p:cNvSpPr>
            <a:spLocks noChangeAspect="1"/>
          </p:cNvSpPr>
          <p:nvPr userDrawn="1"/>
        </p:nvSpPr>
        <p:spPr>
          <a:xfrm>
            <a:off x="7348737" y="1919347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F6CCC374-68E8-FC46-9A73-E9BB912B2C4C}"/>
              </a:ext>
            </a:extLst>
          </p:cNvPr>
          <p:cNvSpPr>
            <a:spLocks noChangeAspect="1"/>
          </p:cNvSpPr>
          <p:nvPr userDrawn="1"/>
        </p:nvSpPr>
        <p:spPr>
          <a:xfrm>
            <a:off x="7348737" y="3644240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id="{A621D442-BB8C-DA4C-B462-F0A025715DB6}"/>
              </a:ext>
            </a:extLst>
          </p:cNvPr>
          <p:cNvSpPr>
            <a:spLocks noChangeAspect="1"/>
          </p:cNvSpPr>
          <p:nvPr userDrawn="1"/>
        </p:nvSpPr>
        <p:spPr>
          <a:xfrm>
            <a:off x="5719185" y="3636178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id="{5D8C68B1-B5A6-7C42-B179-BE9415B773FA}"/>
              </a:ext>
            </a:extLst>
          </p:cNvPr>
          <p:cNvSpPr>
            <a:spLocks noChangeAspect="1"/>
          </p:cNvSpPr>
          <p:nvPr userDrawn="1"/>
        </p:nvSpPr>
        <p:spPr>
          <a:xfrm>
            <a:off x="4082227" y="3636178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6579E17-288F-E14B-90BB-B5FF038A9135}"/>
              </a:ext>
            </a:extLst>
          </p:cNvPr>
          <p:cNvSpPr>
            <a:spLocks noChangeAspect="1"/>
          </p:cNvSpPr>
          <p:nvPr userDrawn="1"/>
        </p:nvSpPr>
        <p:spPr>
          <a:xfrm>
            <a:off x="2457004" y="3636178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2" name="Text Placeholder 2">
            <a:extLst>
              <a:ext uri="{FF2B5EF4-FFF2-40B4-BE49-F238E27FC236}">
                <a16:creationId xmlns:a16="http://schemas.microsoft.com/office/drawing/2014/main" id="{51804669-881C-BF4A-8945-BBA3649993DD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309563" y="2199778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273824AF-2523-E44F-A709-546FBDF18262}"/>
              </a:ext>
            </a:extLst>
          </p:cNvPr>
          <p:cNvSpPr>
            <a:spLocks noGrp="1"/>
          </p:cNvSpPr>
          <p:nvPr>
            <p:ph type="body" idx="43"/>
          </p:nvPr>
        </p:nvSpPr>
        <p:spPr>
          <a:xfrm>
            <a:off x="1939579" y="2199778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B7BF7368-A476-804C-B038-40870D7E7A35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3559114" y="2192645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Text Placeholder 2">
            <a:extLst>
              <a:ext uri="{FF2B5EF4-FFF2-40B4-BE49-F238E27FC236}">
                <a16:creationId xmlns:a16="http://schemas.microsoft.com/office/drawing/2014/main" id="{F086752F-51C2-F146-9CE0-4A06B750FE75}"/>
              </a:ext>
            </a:extLst>
          </p:cNvPr>
          <p:cNvSpPr>
            <a:spLocks noGrp="1"/>
          </p:cNvSpPr>
          <p:nvPr>
            <p:ph type="body" idx="45"/>
          </p:nvPr>
        </p:nvSpPr>
        <p:spPr>
          <a:xfrm>
            <a:off x="5178649" y="2199778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B3371A28-DE73-DC42-8AC9-B23DEE889CAC}"/>
              </a:ext>
            </a:extLst>
          </p:cNvPr>
          <p:cNvSpPr>
            <a:spLocks noGrp="1"/>
          </p:cNvSpPr>
          <p:nvPr>
            <p:ph type="body" idx="46"/>
          </p:nvPr>
        </p:nvSpPr>
        <p:spPr>
          <a:xfrm>
            <a:off x="6808665" y="2180416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2F0A244-81CC-034C-A75B-09BB0A00D3E2}"/>
              </a:ext>
            </a:extLst>
          </p:cNvPr>
          <p:cNvSpPr>
            <a:spLocks noGrp="1"/>
          </p:cNvSpPr>
          <p:nvPr>
            <p:ph type="body" idx="47"/>
          </p:nvPr>
        </p:nvSpPr>
        <p:spPr>
          <a:xfrm>
            <a:off x="1939579" y="3886400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2" name="Text Placeholder 2">
            <a:extLst>
              <a:ext uri="{FF2B5EF4-FFF2-40B4-BE49-F238E27FC236}">
                <a16:creationId xmlns:a16="http://schemas.microsoft.com/office/drawing/2014/main" id="{F1B3DEA4-E393-9946-96F0-75D4B514762E}"/>
              </a:ext>
            </a:extLst>
          </p:cNvPr>
          <p:cNvSpPr>
            <a:spLocks noGrp="1"/>
          </p:cNvSpPr>
          <p:nvPr>
            <p:ph type="body" idx="48"/>
          </p:nvPr>
        </p:nvSpPr>
        <p:spPr>
          <a:xfrm>
            <a:off x="3559114" y="3879267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A0C7CB7-40F3-EE43-88DF-7074FDC6165E}"/>
              </a:ext>
            </a:extLst>
          </p:cNvPr>
          <p:cNvSpPr>
            <a:spLocks noGrp="1"/>
          </p:cNvSpPr>
          <p:nvPr>
            <p:ph type="body" idx="49"/>
          </p:nvPr>
        </p:nvSpPr>
        <p:spPr>
          <a:xfrm>
            <a:off x="5178649" y="3886400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D5F91D1A-8DF9-8346-BC0D-0A49DCC77A38}"/>
              </a:ext>
            </a:extLst>
          </p:cNvPr>
          <p:cNvSpPr>
            <a:spLocks noGrp="1"/>
          </p:cNvSpPr>
          <p:nvPr>
            <p:ph type="body" idx="50"/>
          </p:nvPr>
        </p:nvSpPr>
        <p:spPr>
          <a:xfrm>
            <a:off x="6808665" y="3867038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71994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ars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FD283F3-E571-DF47-98E6-5BDD37624D74}"/>
              </a:ext>
            </a:extLst>
          </p:cNvPr>
          <p:cNvCxnSpPr>
            <a:cxnSpLocks/>
            <a:stCxn id="63" idx="2"/>
            <a:endCxn id="74" idx="6"/>
          </p:cNvCxnSpPr>
          <p:nvPr userDrawn="1"/>
        </p:nvCxnSpPr>
        <p:spPr>
          <a:xfrm flipV="1">
            <a:off x="813838" y="1973347"/>
            <a:ext cx="6642899" cy="2997"/>
          </a:xfrm>
          <a:prstGeom prst="line">
            <a:avLst/>
          </a:prstGeom>
          <a:ln w="95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81260BA9-F50A-194E-82D4-F0528042C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F705A97-77E6-2848-A191-4664DB3879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15" name="Shape 87">
            <a:extLst>
              <a:ext uri="{FF2B5EF4-FFF2-40B4-BE49-F238E27FC236}">
                <a16:creationId xmlns:a16="http://schemas.microsoft.com/office/drawing/2014/main" id="{21DF62F9-73A9-994F-90EB-060F7ED3C2A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09563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38" name="Shape 87">
            <a:extLst>
              <a:ext uri="{FF2B5EF4-FFF2-40B4-BE49-F238E27FC236}">
                <a16:creationId xmlns:a16="http://schemas.microsoft.com/office/drawing/2014/main" id="{31460278-7355-E547-984D-61FBE56C96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934339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39" name="Shape 87">
            <a:extLst>
              <a:ext uri="{FF2B5EF4-FFF2-40B4-BE49-F238E27FC236}">
                <a16:creationId xmlns:a16="http://schemas.microsoft.com/office/drawing/2014/main" id="{422863D9-FF17-CE4C-874B-96A6CBF236D3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183891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40" name="Shape 87">
            <a:extLst>
              <a:ext uri="{FF2B5EF4-FFF2-40B4-BE49-F238E27FC236}">
                <a16:creationId xmlns:a16="http://schemas.microsoft.com/office/drawing/2014/main" id="{B8B7CF68-598E-5E49-AA87-79FF2A590A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59115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46" name="Shape 87">
            <a:extLst>
              <a:ext uri="{FF2B5EF4-FFF2-40B4-BE49-F238E27FC236}">
                <a16:creationId xmlns:a16="http://schemas.microsoft.com/office/drawing/2014/main" id="{0E535950-BF46-EB42-9912-D40AA9005207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6808667" y="1437450"/>
            <a:ext cx="1188141" cy="369460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2001" b="1" i="0">
                <a:solidFill>
                  <a:srgbClr val="ACADB2"/>
                </a:solidFill>
                <a:latin typeface="Gilroy ExtraBold" pitchFamily="2" charset="77"/>
                <a:ea typeface="Helvetica Neue"/>
                <a:cs typeface="Helvetica Neue"/>
                <a:sym typeface="Helvetica Neue"/>
              </a:defRPr>
            </a:lvl1pPr>
          </a:lstStyle>
          <a:p>
            <a:pPr lvl="0"/>
            <a:r>
              <a:rPr lang="en-US" dirty="0"/>
              <a:t>2020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119B75BD-EED2-0A40-AEFB-FD2C3E81AE2E}"/>
              </a:ext>
            </a:extLst>
          </p:cNvPr>
          <p:cNvSpPr>
            <a:spLocks noChangeAspect="1"/>
          </p:cNvSpPr>
          <p:nvPr userDrawn="1"/>
        </p:nvSpPr>
        <p:spPr>
          <a:xfrm>
            <a:off x="813838" y="1922344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EA586F5C-BD8F-1D4E-B8DD-CAB31651D0F7}"/>
              </a:ext>
            </a:extLst>
          </p:cNvPr>
          <p:cNvSpPr>
            <a:spLocks noChangeAspect="1"/>
          </p:cNvSpPr>
          <p:nvPr userDrawn="1"/>
        </p:nvSpPr>
        <p:spPr>
          <a:xfrm>
            <a:off x="2474409" y="1919347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FE323EBA-761B-0B4F-B072-532D974BB540}"/>
              </a:ext>
            </a:extLst>
          </p:cNvPr>
          <p:cNvSpPr>
            <a:spLocks noChangeAspect="1"/>
          </p:cNvSpPr>
          <p:nvPr userDrawn="1"/>
        </p:nvSpPr>
        <p:spPr>
          <a:xfrm>
            <a:off x="4099185" y="1915211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28C0BF10-6D9B-D046-B7F2-6D5BA432A119}"/>
              </a:ext>
            </a:extLst>
          </p:cNvPr>
          <p:cNvSpPr>
            <a:spLocks noChangeAspect="1"/>
          </p:cNvSpPr>
          <p:nvPr userDrawn="1"/>
        </p:nvSpPr>
        <p:spPr>
          <a:xfrm>
            <a:off x="5719185" y="1929812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39EACBE8-B007-8B45-9691-8279C7414EDE}"/>
              </a:ext>
            </a:extLst>
          </p:cNvPr>
          <p:cNvSpPr>
            <a:spLocks noChangeAspect="1"/>
          </p:cNvSpPr>
          <p:nvPr userDrawn="1"/>
        </p:nvSpPr>
        <p:spPr>
          <a:xfrm>
            <a:off x="7348737" y="1919347"/>
            <a:ext cx="108000" cy="10800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F53D297-B991-CC4D-B452-D5A97977517B}"/>
              </a:ext>
            </a:extLst>
          </p:cNvPr>
          <p:cNvCxnSpPr>
            <a:cxnSpLocks/>
          </p:cNvCxnSpPr>
          <p:nvPr userDrawn="1"/>
        </p:nvCxnSpPr>
        <p:spPr>
          <a:xfrm>
            <a:off x="7456737" y="1966500"/>
            <a:ext cx="1798775" cy="0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50532B8F-3A14-FB4E-B92A-59E612AC9F62}"/>
              </a:ext>
            </a:extLst>
          </p:cNvPr>
          <p:cNvCxnSpPr>
            <a:cxnSpLocks/>
            <a:endCxn id="63" idx="6"/>
          </p:cNvCxnSpPr>
          <p:nvPr userDrawn="1"/>
        </p:nvCxnSpPr>
        <p:spPr>
          <a:xfrm>
            <a:off x="-430428" y="1973515"/>
            <a:ext cx="1352266" cy="2829"/>
          </a:xfrm>
          <a:prstGeom prst="line">
            <a:avLst/>
          </a:prstGeom>
          <a:ln w="952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8AE402C5-52D7-6449-BA12-74E100C9F511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327767" y="2202163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5CC51C66-4392-794E-9020-4E43E23A2254}"/>
              </a:ext>
            </a:extLst>
          </p:cNvPr>
          <p:cNvSpPr>
            <a:spLocks noGrp="1"/>
          </p:cNvSpPr>
          <p:nvPr>
            <p:ph type="body" idx="43"/>
          </p:nvPr>
        </p:nvSpPr>
        <p:spPr>
          <a:xfrm>
            <a:off x="1957783" y="2202163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49BC2428-E544-1A4D-AD9D-4EFF425A8B2F}"/>
              </a:ext>
            </a:extLst>
          </p:cNvPr>
          <p:cNvSpPr>
            <a:spLocks noGrp="1"/>
          </p:cNvSpPr>
          <p:nvPr>
            <p:ph type="body" idx="44"/>
          </p:nvPr>
        </p:nvSpPr>
        <p:spPr>
          <a:xfrm>
            <a:off x="3577318" y="2195030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48B42A8C-EE94-9044-A48A-269B15780263}"/>
              </a:ext>
            </a:extLst>
          </p:cNvPr>
          <p:cNvSpPr>
            <a:spLocks noGrp="1"/>
          </p:cNvSpPr>
          <p:nvPr>
            <p:ph type="body" idx="45"/>
          </p:nvPr>
        </p:nvSpPr>
        <p:spPr>
          <a:xfrm>
            <a:off x="5196853" y="2202163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1F1A0913-8A46-3B47-80F0-10F86BE8A9F8}"/>
              </a:ext>
            </a:extLst>
          </p:cNvPr>
          <p:cNvSpPr>
            <a:spLocks noGrp="1"/>
          </p:cNvSpPr>
          <p:nvPr>
            <p:ph type="body" idx="46"/>
          </p:nvPr>
        </p:nvSpPr>
        <p:spPr>
          <a:xfrm>
            <a:off x="6826869" y="2182801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DEE1324-3E70-D240-AD89-BB8DB26F8430}"/>
              </a:ext>
            </a:extLst>
          </p:cNvPr>
          <p:cNvSpPr>
            <a:spLocks noGrp="1"/>
          </p:cNvSpPr>
          <p:nvPr>
            <p:ph type="body" idx="47"/>
          </p:nvPr>
        </p:nvSpPr>
        <p:spPr>
          <a:xfrm>
            <a:off x="327766" y="2824223"/>
            <a:ext cx="7687244" cy="1593397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3958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a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Image">
            <a:extLst>
              <a:ext uri="{FF2B5EF4-FFF2-40B4-BE49-F238E27FC236}">
                <a16:creationId xmlns:a16="http://schemas.microsoft.com/office/drawing/2014/main" id="{286A890B-CBE9-D743-B6B9-58297836DD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8168" y="181283"/>
            <a:ext cx="2666568" cy="2641155"/>
          </a:xfrm>
          <a:prstGeom prst="rect">
            <a:avLst/>
          </a:prstGeom>
        </p:spPr>
      </p:pic>
      <p:pic>
        <p:nvPicPr>
          <p:cNvPr id="7" name="Image">
            <a:extLst>
              <a:ext uri="{FF2B5EF4-FFF2-40B4-BE49-F238E27FC236}">
                <a16:creationId xmlns:a16="http://schemas.microsoft.com/office/drawing/2014/main" id="{23977E85-E784-A440-B232-CA178A4E94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3749" y="2137127"/>
            <a:ext cx="2666568" cy="2641155"/>
          </a:xfrm>
          <a:prstGeom prst="rect">
            <a:avLst/>
          </a:prstGeom>
        </p:spPr>
      </p:pic>
      <p:pic>
        <p:nvPicPr>
          <p:cNvPr id="9" name="Image">
            <a:extLst>
              <a:ext uri="{FF2B5EF4-FFF2-40B4-BE49-F238E27FC236}">
                <a16:creationId xmlns:a16="http://schemas.microsoft.com/office/drawing/2014/main" id="{994A019B-1F61-5C4F-A802-D99D1A37C1D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1549" y="2137127"/>
            <a:ext cx="2666568" cy="264115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DC3D476B-ABBA-DF43-B3D2-56FF8F524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t" anchorCtr="0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125C62F-BB31-4A45-95C6-8D470AD9D3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 anchor="t" anchorCtr="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E8AD833-E87E-5040-B5D4-C9B2E61104E7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5667381" y="1247251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A3172E3-988B-2B49-BF44-711F308935DF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4430762" y="3282233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672970F-C66A-B942-BC2F-392DD370E70B}"/>
              </a:ext>
            </a:extLst>
          </p:cNvPr>
          <p:cNvSpPr>
            <a:spLocks noGrp="1"/>
          </p:cNvSpPr>
          <p:nvPr>
            <p:ph type="body" idx="23"/>
          </p:nvPr>
        </p:nvSpPr>
        <p:spPr>
          <a:xfrm>
            <a:off x="6945146" y="3282233"/>
            <a:ext cx="1188141" cy="345418"/>
          </a:xfrm>
        </p:spPr>
        <p:txBody>
          <a:bodyPr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435887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EF50C9E-9835-3B17-4A15-A0603F7FF5E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34052850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 userDrawn="1">
            <p:ph type="ctrTitle"/>
          </p:nvPr>
        </p:nvSpPr>
        <p:spPr>
          <a:xfrm>
            <a:off x="342900" y="302029"/>
            <a:ext cx="3626427" cy="2176232"/>
          </a:xfrm>
        </p:spPr>
        <p:txBody>
          <a:bodyPr anchor="t" anchorCtr="0">
            <a:normAutofit/>
          </a:bodyPr>
          <a:lstStyle>
            <a:lvl1pPr algn="l">
              <a:defRPr sz="4000" b="1" i="0">
                <a:solidFill>
                  <a:schemeClr val="bg1"/>
                </a:solidFill>
                <a:latin typeface="Gilroy ExtraBold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73FC5537-4714-E346-A529-CDBE3F44AD81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97F8293E-0E89-3244-9ABC-36B38A9E567F}" type="slidenum">
              <a:rPr lang="en-US" smtClean="0"/>
              <a:t>‹#›</a:t>
            </a:fld>
            <a:endParaRPr lang="en-US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5183A349-36AD-4242-8634-B220B0B0112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42900" y="2634603"/>
            <a:ext cx="3626428" cy="78418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here to edit sub-title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7CA221-8B1D-0C40-B6B9-1CB0A04E49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14" y="0"/>
            <a:ext cx="914257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67670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01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15442"/>
            <a:ext cx="9144000" cy="5431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5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9E32B89-F037-40D0-AF12-764A7C2FA486}"/>
              </a:ext>
            </a:extLst>
          </p:cNvPr>
          <p:cNvGrpSpPr/>
          <p:nvPr userDrawn="1"/>
        </p:nvGrpSpPr>
        <p:grpSpPr>
          <a:xfrm>
            <a:off x="-7144" y="4783823"/>
            <a:ext cx="9210454" cy="366822"/>
            <a:chOff x="-10633" y="6411432"/>
            <a:chExt cx="11109042" cy="446567"/>
          </a:xfrm>
        </p:grpSpPr>
        <p:sp>
          <p:nvSpPr>
            <p:cNvPr id="7" name="Graphic 41">
              <a:extLst>
                <a:ext uri="{FF2B5EF4-FFF2-40B4-BE49-F238E27FC236}">
                  <a16:creationId xmlns:a16="http://schemas.microsoft.com/office/drawing/2014/main" id="{3BC4C72F-286E-4B83-A4A4-AD0BA626627E}"/>
                </a:ext>
              </a:extLst>
            </p:cNvPr>
            <p:cNvSpPr/>
            <p:nvPr userDrawn="1"/>
          </p:nvSpPr>
          <p:spPr>
            <a:xfrm>
              <a:off x="-10633" y="6411432"/>
              <a:ext cx="5608465" cy="446567"/>
            </a:xfrm>
            <a:custGeom>
              <a:avLst/>
              <a:gdLst>
                <a:gd name="connsiteX0" fmla="*/ 7144 w 6400800"/>
                <a:gd name="connsiteY0" fmla="*/ 511016 h 514350"/>
                <a:gd name="connsiteX1" fmla="*/ 6354604 w 6400800"/>
                <a:gd name="connsiteY1" fmla="*/ 511016 h 514350"/>
                <a:gd name="connsiteX2" fmla="*/ 6354604 w 6400800"/>
                <a:gd name="connsiteY2" fmla="*/ 409099 h 514350"/>
                <a:gd name="connsiteX3" fmla="*/ 6327934 w 6400800"/>
                <a:gd name="connsiteY3" fmla="*/ 415766 h 514350"/>
                <a:gd name="connsiteX4" fmla="*/ 6327934 w 6400800"/>
                <a:gd name="connsiteY4" fmla="*/ 404336 h 514350"/>
                <a:gd name="connsiteX5" fmla="*/ 6328887 w 6400800"/>
                <a:gd name="connsiteY5" fmla="*/ 383381 h 514350"/>
                <a:gd name="connsiteX6" fmla="*/ 6329839 w 6400800"/>
                <a:gd name="connsiteY6" fmla="*/ 365284 h 514350"/>
                <a:gd name="connsiteX7" fmla="*/ 6324124 w 6400800"/>
                <a:gd name="connsiteY7" fmla="*/ 383381 h 514350"/>
                <a:gd name="connsiteX8" fmla="*/ 6319362 w 6400800"/>
                <a:gd name="connsiteY8" fmla="*/ 404336 h 514350"/>
                <a:gd name="connsiteX9" fmla="*/ 6316504 w 6400800"/>
                <a:gd name="connsiteY9" fmla="*/ 419576 h 514350"/>
                <a:gd name="connsiteX10" fmla="*/ 6303169 w 6400800"/>
                <a:gd name="connsiteY10" fmla="*/ 423386 h 514350"/>
                <a:gd name="connsiteX11" fmla="*/ 6304121 w 6400800"/>
                <a:gd name="connsiteY11" fmla="*/ 405289 h 514350"/>
                <a:gd name="connsiteX12" fmla="*/ 6319362 w 6400800"/>
                <a:gd name="connsiteY12" fmla="*/ 358616 h 514350"/>
                <a:gd name="connsiteX13" fmla="*/ 6322219 w 6400800"/>
                <a:gd name="connsiteY13" fmla="*/ 349091 h 514350"/>
                <a:gd name="connsiteX14" fmla="*/ 6334601 w 6400800"/>
                <a:gd name="connsiteY14" fmla="*/ 312896 h 514350"/>
                <a:gd name="connsiteX15" fmla="*/ 6349842 w 6400800"/>
                <a:gd name="connsiteY15" fmla="*/ 269081 h 514350"/>
                <a:gd name="connsiteX16" fmla="*/ 6363176 w 6400800"/>
                <a:gd name="connsiteY16" fmla="*/ 228124 h 514350"/>
                <a:gd name="connsiteX17" fmla="*/ 6375559 w 6400800"/>
                <a:gd name="connsiteY17" fmla="*/ 190976 h 514350"/>
                <a:gd name="connsiteX18" fmla="*/ 6393656 w 6400800"/>
                <a:gd name="connsiteY18" fmla="*/ 134779 h 514350"/>
                <a:gd name="connsiteX19" fmla="*/ 6400324 w 6400800"/>
                <a:gd name="connsiteY19" fmla="*/ 113824 h 514350"/>
                <a:gd name="connsiteX20" fmla="*/ 6389846 w 6400800"/>
                <a:gd name="connsiteY20" fmla="*/ 133826 h 514350"/>
                <a:gd name="connsiteX21" fmla="*/ 6380321 w 6400800"/>
                <a:gd name="connsiteY21" fmla="*/ 153829 h 514350"/>
                <a:gd name="connsiteX22" fmla="*/ 6392704 w 6400800"/>
                <a:gd name="connsiteY22" fmla="*/ 110966 h 514350"/>
                <a:gd name="connsiteX23" fmla="*/ 6399371 w 6400800"/>
                <a:gd name="connsiteY23" fmla="*/ 87154 h 514350"/>
                <a:gd name="connsiteX24" fmla="*/ 6388894 w 6400800"/>
                <a:gd name="connsiteY24" fmla="*/ 109061 h 514350"/>
                <a:gd name="connsiteX25" fmla="*/ 6377464 w 6400800"/>
                <a:gd name="connsiteY25" fmla="*/ 134779 h 514350"/>
                <a:gd name="connsiteX26" fmla="*/ 6364129 w 6400800"/>
                <a:gd name="connsiteY26" fmla="*/ 168116 h 514350"/>
                <a:gd name="connsiteX27" fmla="*/ 6332696 w 6400800"/>
                <a:gd name="connsiteY27" fmla="*/ 253841 h 514350"/>
                <a:gd name="connsiteX28" fmla="*/ 6316504 w 6400800"/>
                <a:gd name="connsiteY28" fmla="*/ 302419 h 514350"/>
                <a:gd name="connsiteX29" fmla="*/ 6314599 w 6400800"/>
                <a:gd name="connsiteY29" fmla="*/ 308134 h 514350"/>
                <a:gd name="connsiteX30" fmla="*/ 6317456 w 6400800"/>
                <a:gd name="connsiteY30" fmla="*/ 287179 h 514350"/>
                <a:gd name="connsiteX31" fmla="*/ 6319362 w 6400800"/>
                <a:gd name="connsiteY31" fmla="*/ 267176 h 514350"/>
                <a:gd name="connsiteX32" fmla="*/ 6320314 w 6400800"/>
                <a:gd name="connsiteY32" fmla="*/ 250031 h 514350"/>
                <a:gd name="connsiteX33" fmla="*/ 6314599 w 6400800"/>
                <a:gd name="connsiteY33" fmla="*/ 266224 h 514350"/>
                <a:gd name="connsiteX34" fmla="*/ 6302217 w 6400800"/>
                <a:gd name="connsiteY34" fmla="*/ 310039 h 514350"/>
                <a:gd name="connsiteX35" fmla="*/ 6293644 w 6400800"/>
                <a:gd name="connsiteY35" fmla="*/ 339566 h 514350"/>
                <a:gd name="connsiteX36" fmla="*/ 6286976 w 6400800"/>
                <a:gd name="connsiteY36" fmla="*/ 362426 h 514350"/>
                <a:gd name="connsiteX37" fmla="*/ 6284119 w 6400800"/>
                <a:gd name="connsiteY37" fmla="*/ 335756 h 514350"/>
                <a:gd name="connsiteX38" fmla="*/ 6288881 w 6400800"/>
                <a:gd name="connsiteY38" fmla="*/ 318611 h 514350"/>
                <a:gd name="connsiteX39" fmla="*/ 6302217 w 6400800"/>
                <a:gd name="connsiteY39" fmla="*/ 274796 h 514350"/>
                <a:gd name="connsiteX40" fmla="*/ 6307931 w 6400800"/>
                <a:gd name="connsiteY40" fmla="*/ 255746 h 514350"/>
                <a:gd name="connsiteX41" fmla="*/ 6313646 w 6400800"/>
                <a:gd name="connsiteY41" fmla="*/ 238601 h 514350"/>
                <a:gd name="connsiteX42" fmla="*/ 6323171 w 6400800"/>
                <a:gd name="connsiteY42" fmla="*/ 210026 h 514350"/>
                <a:gd name="connsiteX43" fmla="*/ 6330792 w 6400800"/>
                <a:gd name="connsiteY43" fmla="*/ 185261 h 514350"/>
                <a:gd name="connsiteX44" fmla="*/ 6319362 w 6400800"/>
                <a:gd name="connsiteY44" fmla="*/ 208121 h 514350"/>
                <a:gd name="connsiteX45" fmla="*/ 6306026 w 6400800"/>
                <a:gd name="connsiteY45" fmla="*/ 234791 h 514350"/>
                <a:gd name="connsiteX46" fmla="*/ 6298406 w 6400800"/>
                <a:gd name="connsiteY46" fmla="*/ 250984 h 514350"/>
                <a:gd name="connsiteX47" fmla="*/ 6290787 w 6400800"/>
                <a:gd name="connsiteY47" fmla="*/ 270034 h 514350"/>
                <a:gd name="connsiteX48" fmla="*/ 6278404 w 6400800"/>
                <a:gd name="connsiteY48" fmla="*/ 301466 h 514350"/>
                <a:gd name="connsiteX49" fmla="*/ 6277451 w 6400800"/>
                <a:gd name="connsiteY49" fmla="*/ 292894 h 514350"/>
                <a:gd name="connsiteX50" fmla="*/ 6276499 w 6400800"/>
                <a:gd name="connsiteY50" fmla="*/ 306229 h 514350"/>
                <a:gd name="connsiteX51" fmla="*/ 6273642 w 6400800"/>
                <a:gd name="connsiteY51" fmla="*/ 312896 h 514350"/>
                <a:gd name="connsiteX52" fmla="*/ 6269831 w 6400800"/>
                <a:gd name="connsiteY52" fmla="*/ 322421 h 514350"/>
                <a:gd name="connsiteX53" fmla="*/ 6273642 w 6400800"/>
                <a:gd name="connsiteY53" fmla="*/ 300514 h 514350"/>
                <a:gd name="connsiteX54" fmla="*/ 6283167 w 6400800"/>
                <a:gd name="connsiteY54" fmla="*/ 252889 h 514350"/>
                <a:gd name="connsiteX55" fmla="*/ 6287929 w 6400800"/>
                <a:gd name="connsiteY55" fmla="*/ 231934 h 514350"/>
                <a:gd name="connsiteX56" fmla="*/ 6292692 w 6400800"/>
                <a:gd name="connsiteY56" fmla="*/ 212884 h 514350"/>
                <a:gd name="connsiteX57" fmla="*/ 6300312 w 6400800"/>
                <a:gd name="connsiteY57" fmla="*/ 181451 h 514350"/>
                <a:gd name="connsiteX58" fmla="*/ 6306026 w 6400800"/>
                <a:gd name="connsiteY58" fmla="*/ 153829 h 514350"/>
                <a:gd name="connsiteX59" fmla="*/ 6296501 w 6400800"/>
                <a:gd name="connsiteY59" fmla="*/ 180499 h 514350"/>
                <a:gd name="connsiteX60" fmla="*/ 6286024 w 6400800"/>
                <a:gd name="connsiteY60" fmla="*/ 210979 h 514350"/>
                <a:gd name="connsiteX61" fmla="*/ 6279356 w 6400800"/>
                <a:gd name="connsiteY61" fmla="*/ 230029 h 514350"/>
                <a:gd name="connsiteX62" fmla="*/ 6273642 w 6400800"/>
                <a:gd name="connsiteY62" fmla="*/ 250984 h 514350"/>
                <a:gd name="connsiteX63" fmla="*/ 6260306 w 6400800"/>
                <a:gd name="connsiteY63" fmla="*/ 298609 h 514350"/>
                <a:gd name="connsiteX64" fmla="*/ 6246971 w 6400800"/>
                <a:gd name="connsiteY64" fmla="*/ 351949 h 514350"/>
                <a:gd name="connsiteX65" fmla="*/ 6236494 w 6400800"/>
                <a:gd name="connsiteY65" fmla="*/ 396716 h 514350"/>
                <a:gd name="connsiteX66" fmla="*/ 6235542 w 6400800"/>
                <a:gd name="connsiteY66" fmla="*/ 394811 h 514350"/>
                <a:gd name="connsiteX67" fmla="*/ 6234589 w 6400800"/>
                <a:gd name="connsiteY67" fmla="*/ 370046 h 514350"/>
                <a:gd name="connsiteX68" fmla="*/ 6230779 w 6400800"/>
                <a:gd name="connsiteY68" fmla="*/ 389096 h 514350"/>
                <a:gd name="connsiteX69" fmla="*/ 6227921 w 6400800"/>
                <a:gd name="connsiteY69" fmla="*/ 384334 h 514350"/>
                <a:gd name="connsiteX70" fmla="*/ 6216492 w 6400800"/>
                <a:gd name="connsiteY70" fmla="*/ 367189 h 514350"/>
                <a:gd name="connsiteX71" fmla="*/ 6223159 w 6400800"/>
                <a:gd name="connsiteY71" fmla="*/ 348139 h 514350"/>
                <a:gd name="connsiteX72" fmla="*/ 6236494 w 6400800"/>
                <a:gd name="connsiteY72" fmla="*/ 310991 h 514350"/>
                <a:gd name="connsiteX73" fmla="*/ 6247924 w 6400800"/>
                <a:gd name="connsiteY73" fmla="*/ 279559 h 514350"/>
                <a:gd name="connsiteX74" fmla="*/ 6256496 w 6400800"/>
                <a:gd name="connsiteY74" fmla="*/ 254794 h 514350"/>
                <a:gd name="connsiteX75" fmla="*/ 6264117 w 6400800"/>
                <a:gd name="connsiteY75" fmla="*/ 233839 h 514350"/>
                <a:gd name="connsiteX76" fmla="*/ 6252687 w 6400800"/>
                <a:gd name="connsiteY76" fmla="*/ 253841 h 514350"/>
                <a:gd name="connsiteX77" fmla="*/ 6240304 w 6400800"/>
                <a:gd name="connsiteY77" fmla="*/ 276701 h 514350"/>
                <a:gd name="connsiteX78" fmla="*/ 6225064 w 6400800"/>
                <a:gd name="connsiteY78" fmla="*/ 307181 h 514350"/>
                <a:gd name="connsiteX79" fmla="*/ 6208871 w 6400800"/>
                <a:gd name="connsiteY79" fmla="*/ 343376 h 514350"/>
                <a:gd name="connsiteX80" fmla="*/ 6205062 w 6400800"/>
                <a:gd name="connsiteY80" fmla="*/ 351949 h 514350"/>
                <a:gd name="connsiteX81" fmla="*/ 6204109 w 6400800"/>
                <a:gd name="connsiteY81" fmla="*/ 350996 h 514350"/>
                <a:gd name="connsiteX82" fmla="*/ 6210776 w 6400800"/>
                <a:gd name="connsiteY82" fmla="*/ 320516 h 514350"/>
                <a:gd name="connsiteX83" fmla="*/ 6222206 w 6400800"/>
                <a:gd name="connsiteY83" fmla="*/ 268129 h 514350"/>
                <a:gd name="connsiteX84" fmla="*/ 6226017 w 6400800"/>
                <a:gd name="connsiteY84" fmla="*/ 248126 h 514350"/>
                <a:gd name="connsiteX85" fmla="*/ 6218396 w 6400800"/>
                <a:gd name="connsiteY85" fmla="*/ 267176 h 514350"/>
                <a:gd name="connsiteX86" fmla="*/ 6209824 w 6400800"/>
                <a:gd name="connsiteY86" fmla="*/ 289084 h 514350"/>
                <a:gd name="connsiteX87" fmla="*/ 6199346 w 6400800"/>
                <a:gd name="connsiteY87" fmla="*/ 317659 h 514350"/>
                <a:gd name="connsiteX88" fmla="*/ 6193631 w 6400800"/>
                <a:gd name="connsiteY88" fmla="*/ 335756 h 514350"/>
                <a:gd name="connsiteX89" fmla="*/ 6184106 w 6400800"/>
                <a:gd name="connsiteY89" fmla="*/ 322421 h 514350"/>
                <a:gd name="connsiteX90" fmla="*/ 6181249 w 6400800"/>
                <a:gd name="connsiteY90" fmla="*/ 318611 h 514350"/>
                <a:gd name="connsiteX91" fmla="*/ 6184106 w 6400800"/>
                <a:gd name="connsiteY91" fmla="*/ 302419 h 514350"/>
                <a:gd name="connsiteX92" fmla="*/ 6189821 w 6400800"/>
                <a:gd name="connsiteY92" fmla="*/ 274796 h 514350"/>
                <a:gd name="connsiteX93" fmla="*/ 6195537 w 6400800"/>
                <a:gd name="connsiteY93" fmla="*/ 250984 h 514350"/>
                <a:gd name="connsiteX94" fmla="*/ 6186012 w 6400800"/>
                <a:gd name="connsiteY94" fmla="*/ 273844 h 514350"/>
                <a:gd name="connsiteX95" fmla="*/ 6176487 w 6400800"/>
                <a:gd name="connsiteY95" fmla="*/ 300514 h 514350"/>
                <a:gd name="connsiteX96" fmla="*/ 6173629 w 6400800"/>
                <a:gd name="connsiteY96" fmla="*/ 309086 h 514350"/>
                <a:gd name="connsiteX97" fmla="*/ 6172676 w 6400800"/>
                <a:gd name="connsiteY97" fmla="*/ 308134 h 514350"/>
                <a:gd name="connsiteX98" fmla="*/ 6174581 w 6400800"/>
                <a:gd name="connsiteY98" fmla="*/ 294799 h 514350"/>
                <a:gd name="connsiteX99" fmla="*/ 6180296 w 6400800"/>
                <a:gd name="connsiteY99" fmla="*/ 263366 h 514350"/>
                <a:gd name="connsiteX100" fmla="*/ 6185059 w 6400800"/>
                <a:gd name="connsiteY100" fmla="*/ 236696 h 514350"/>
                <a:gd name="connsiteX101" fmla="*/ 6188869 w 6400800"/>
                <a:gd name="connsiteY101" fmla="*/ 215741 h 514350"/>
                <a:gd name="connsiteX102" fmla="*/ 6192679 w 6400800"/>
                <a:gd name="connsiteY102" fmla="*/ 197644 h 514350"/>
                <a:gd name="connsiteX103" fmla="*/ 6185059 w 6400800"/>
                <a:gd name="connsiteY103" fmla="*/ 214789 h 514350"/>
                <a:gd name="connsiteX104" fmla="*/ 6168867 w 6400800"/>
                <a:gd name="connsiteY104" fmla="*/ 260509 h 514350"/>
                <a:gd name="connsiteX105" fmla="*/ 6163151 w 6400800"/>
                <a:gd name="connsiteY105" fmla="*/ 280511 h 514350"/>
                <a:gd name="connsiteX106" fmla="*/ 6159342 w 6400800"/>
                <a:gd name="connsiteY106" fmla="*/ 253841 h 514350"/>
                <a:gd name="connsiteX107" fmla="*/ 6154579 w 6400800"/>
                <a:gd name="connsiteY107" fmla="*/ 225266 h 514350"/>
                <a:gd name="connsiteX108" fmla="*/ 6156484 w 6400800"/>
                <a:gd name="connsiteY108" fmla="*/ 285274 h 514350"/>
                <a:gd name="connsiteX109" fmla="*/ 6143149 w 6400800"/>
                <a:gd name="connsiteY109" fmla="*/ 268129 h 514350"/>
                <a:gd name="connsiteX110" fmla="*/ 6143149 w 6400800"/>
                <a:gd name="connsiteY110" fmla="*/ 267176 h 514350"/>
                <a:gd name="connsiteX111" fmla="*/ 6146006 w 6400800"/>
                <a:gd name="connsiteY111" fmla="*/ 256699 h 514350"/>
                <a:gd name="connsiteX112" fmla="*/ 6161246 w 6400800"/>
                <a:gd name="connsiteY112" fmla="*/ 178594 h 514350"/>
                <a:gd name="connsiteX113" fmla="*/ 6152674 w 6400800"/>
                <a:gd name="connsiteY113" fmla="*/ 200501 h 514350"/>
                <a:gd name="connsiteX114" fmla="*/ 6152674 w 6400800"/>
                <a:gd name="connsiteY114" fmla="*/ 197644 h 514350"/>
                <a:gd name="connsiteX115" fmla="*/ 6156484 w 6400800"/>
                <a:gd name="connsiteY115" fmla="*/ 172879 h 514350"/>
                <a:gd name="connsiteX116" fmla="*/ 6160294 w 6400800"/>
                <a:gd name="connsiteY116" fmla="*/ 150971 h 514350"/>
                <a:gd name="connsiteX117" fmla="*/ 6152674 w 6400800"/>
                <a:gd name="connsiteY117" fmla="*/ 171926 h 514350"/>
                <a:gd name="connsiteX118" fmla="*/ 6145054 w 6400800"/>
                <a:gd name="connsiteY118" fmla="*/ 196691 h 514350"/>
                <a:gd name="connsiteX119" fmla="*/ 6138387 w 6400800"/>
                <a:gd name="connsiteY119" fmla="*/ 220504 h 514350"/>
                <a:gd name="connsiteX120" fmla="*/ 6135529 w 6400800"/>
                <a:gd name="connsiteY120" fmla="*/ 202406 h 514350"/>
                <a:gd name="connsiteX121" fmla="*/ 6134576 w 6400800"/>
                <a:gd name="connsiteY121" fmla="*/ 221456 h 514350"/>
                <a:gd name="connsiteX122" fmla="*/ 6132671 w 6400800"/>
                <a:gd name="connsiteY122" fmla="*/ 242411 h 514350"/>
                <a:gd name="connsiteX123" fmla="*/ 6131719 w 6400800"/>
                <a:gd name="connsiteY123" fmla="*/ 249079 h 514350"/>
                <a:gd name="connsiteX124" fmla="*/ 6130767 w 6400800"/>
                <a:gd name="connsiteY124" fmla="*/ 253841 h 514350"/>
                <a:gd name="connsiteX125" fmla="*/ 6129814 w 6400800"/>
                <a:gd name="connsiteY125" fmla="*/ 251936 h 514350"/>
                <a:gd name="connsiteX126" fmla="*/ 6130767 w 6400800"/>
                <a:gd name="connsiteY126" fmla="*/ 254794 h 514350"/>
                <a:gd name="connsiteX127" fmla="*/ 6129814 w 6400800"/>
                <a:gd name="connsiteY127" fmla="*/ 261461 h 514350"/>
                <a:gd name="connsiteX128" fmla="*/ 6129814 w 6400800"/>
                <a:gd name="connsiteY128" fmla="*/ 243364 h 514350"/>
                <a:gd name="connsiteX129" fmla="*/ 6126004 w 6400800"/>
                <a:gd name="connsiteY129" fmla="*/ 274796 h 514350"/>
                <a:gd name="connsiteX130" fmla="*/ 6125051 w 6400800"/>
                <a:gd name="connsiteY130" fmla="*/ 281464 h 514350"/>
                <a:gd name="connsiteX131" fmla="*/ 6122194 w 6400800"/>
                <a:gd name="connsiteY131" fmla="*/ 267176 h 514350"/>
                <a:gd name="connsiteX132" fmla="*/ 6117431 w 6400800"/>
                <a:gd name="connsiteY132" fmla="*/ 243364 h 514350"/>
                <a:gd name="connsiteX133" fmla="*/ 6118384 w 6400800"/>
                <a:gd name="connsiteY133" fmla="*/ 267176 h 514350"/>
                <a:gd name="connsiteX134" fmla="*/ 6119337 w 6400800"/>
                <a:gd name="connsiteY134" fmla="*/ 300514 h 514350"/>
                <a:gd name="connsiteX135" fmla="*/ 6114574 w 6400800"/>
                <a:gd name="connsiteY135" fmla="*/ 317659 h 514350"/>
                <a:gd name="connsiteX136" fmla="*/ 6114574 w 6400800"/>
                <a:gd name="connsiteY136" fmla="*/ 307181 h 514350"/>
                <a:gd name="connsiteX137" fmla="*/ 6112669 w 6400800"/>
                <a:gd name="connsiteY137" fmla="*/ 286226 h 514350"/>
                <a:gd name="connsiteX138" fmla="*/ 6109812 w 6400800"/>
                <a:gd name="connsiteY138" fmla="*/ 270986 h 514350"/>
                <a:gd name="connsiteX139" fmla="*/ 6105049 w 6400800"/>
                <a:gd name="connsiteY139" fmla="*/ 258604 h 514350"/>
                <a:gd name="connsiteX140" fmla="*/ 6106001 w 6400800"/>
                <a:gd name="connsiteY140" fmla="*/ 272891 h 514350"/>
                <a:gd name="connsiteX141" fmla="*/ 6106001 w 6400800"/>
                <a:gd name="connsiteY141" fmla="*/ 282416 h 514350"/>
                <a:gd name="connsiteX142" fmla="*/ 6104096 w 6400800"/>
                <a:gd name="connsiteY142" fmla="*/ 273844 h 514350"/>
                <a:gd name="connsiteX143" fmla="*/ 6102192 w 6400800"/>
                <a:gd name="connsiteY143" fmla="*/ 268129 h 514350"/>
                <a:gd name="connsiteX144" fmla="*/ 6101239 w 6400800"/>
                <a:gd name="connsiteY144" fmla="*/ 253841 h 514350"/>
                <a:gd name="connsiteX145" fmla="*/ 6103144 w 6400800"/>
                <a:gd name="connsiteY145" fmla="*/ 247174 h 514350"/>
                <a:gd name="connsiteX146" fmla="*/ 6107906 w 6400800"/>
                <a:gd name="connsiteY146" fmla="*/ 225266 h 514350"/>
                <a:gd name="connsiteX147" fmla="*/ 6111717 w 6400800"/>
                <a:gd name="connsiteY147" fmla="*/ 205264 h 514350"/>
                <a:gd name="connsiteX148" fmla="*/ 6104096 w 6400800"/>
                <a:gd name="connsiteY148" fmla="*/ 223361 h 514350"/>
                <a:gd name="connsiteX149" fmla="*/ 6099334 w 6400800"/>
                <a:gd name="connsiteY149" fmla="*/ 234791 h 514350"/>
                <a:gd name="connsiteX150" fmla="*/ 6096476 w 6400800"/>
                <a:gd name="connsiteY150" fmla="*/ 206216 h 514350"/>
                <a:gd name="connsiteX151" fmla="*/ 6097429 w 6400800"/>
                <a:gd name="connsiteY151" fmla="*/ 199549 h 514350"/>
                <a:gd name="connsiteX152" fmla="*/ 6101239 w 6400800"/>
                <a:gd name="connsiteY152" fmla="*/ 177641 h 514350"/>
                <a:gd name="connsiteX153" fmla="*/ 6104096 w 6400800"/>
                <a:gd name="connsiteY153" fmla="*/ 157639 h 514350"/>
                <a:gd name="connsiteX154" fmla="*/ 6107906 w 6400800"/>
                <a:gd name="connsiteY154" fmla="*/ 124301 h 514350"/>
                <a:gd name="connsiteX155" fmla="*/ 6110764 w 6400800"/>
                <a:gd name="connsiteY155" fmla="*/ 95726 h 514350"/>
                <a:gd name="connsiteX156" fmla="*/ 6104096 w 6400800"/>
                <a:gd name="connsiteY156" fmla="*/ 124301 h 514350"/>
                <a:gd name="connsiteX157" fmla="*/ 6096476 w 6400800"/>
                <a:gd name="connsiteY157" fmla="*/ 156686 h 514350"/>
                <a:gd name="connsiteX158" fmla="*/ 6091714 w 6400800"/>
                <a:gd name="connsiteY158" fmla="*/ 176689 h 514350"/>
                <a:gd name="connsiteX159" fmla="*/ 6085999 w 6400800"/>
                <a:gd name="connsiteY159" fmla="*/ 198596 h 514350"/>
                <a:gd name="connsiteX160" fmla="*/ 6081237 w 6400800"/>
                <a:gd name="connsiteY160" fmla="*/ 214789 h 514350"/>
                <a:gd name="connsiteX161" fmla="*/ 6074569 w 6400800"/>
                <a:gd name="connsiteY161" fmla="*/ 201454 h 514350"/>
                <a:gd name="connsiteX162" fmla="*/ 6079331 w 6400800"/>
                <a:gd name="connsiteY162" fmla="*/ 219551 h 514350"/>
                <a:gd name="connsiteX163" fmla="*/ 6073617 w 6400800"/>
                <a:gd name="connsiteY163" fmla="*/ 230029 h 514350"/>
                <a:gd name="connsiteX164" fmla="*/ 6069806 w 6400800"/>
                <a:gd name="connsiteY164" fmla="*/ 237649 h 514350"/>
                <a:gd name="connsiteX165" fmla="*/ 6069806 w 6400800"/>
                <a:gd name="connsiteY165" fmla="*/ 228124 h 514350"/>
                <a:gd name="connsiteX166" fmla="*/ 6069806 w 6400800"/>
                <a:gd name="connsiteY166" fmla="*/ 205264 h 514350"/>
                <a:gd name="connsiteX167" fmla="*/ 6065996 w 6400800"/>
                <a:gd name="connsiteY167" fmla="*/ 228124 h 514350"/>
                <a:gd name="connsiteX168" fmla="*/ 6061234 w 6400800"/>
                <a:gd name="connsiteY168" fmla="*/ 253841 h 514350"/>
                <a:gd name="connsiteX169" fmla="*/ 6059329 w 6400800"/>
                <a:gd name="connsiteY169" fmla="*/ 263366 h 514350"/>
                <a:gd name="connsiteX170" fmla="*/ 6057424 w 6400800"/>
                <a:gd name="connsiteY170" fmla="*/ 268129 h 514350"/>
                <a:gd name="connsiteX171" fmla="*/ 6048851 w 6400800"/>
                <a:gd name="connsiteY171" fmla="*/ 294799 h 514350"/>
                <a:gd name="connsiteX172" fmla="*/ 6041231 w 6400800"/>
                <a:gd name="connsiteY172" fmla="*/ 324326 h 514350"/>
                <a:gd name="connsiteX173" fmla="*/ 6041231 w 6400800"/>
                <a:gd name="connsiteY173" fmla="*/ 325279 h 514350"/>
                <a:gd name="connsiteX174" fmla="*/ 6033612 w 6400800"/>
                <a:gd name="connsiteY174" fmla="*/ 306229 h 514350"/>
                <a:gd name="connsiteX175" fmla="*/ 6029801 w 6400800"/>
                <a:gd name="connsiteY175" fmla="*/ 296704 h 514350"/>
                <a:gd name="connsiteX176" fmla="*/ 6029801 w 6400800"/>
                <a:gd name="connsiteY176" fmla="*/ 295751 h 514350"/>
                <a:gd name="connsiteX177" fmla="*/ 6031706 w 6400800"/>
                <a:gd name="connsiteY177" fmla="*/ 281464 h 514350"/>
                <a:gd name="connsiteX178" fmla="*/ 6033612 w 6400800"/>
                <a:gd name="connsiteY178" fmla="*/ 269081 h 514350"/>
                <a:gd name="connsiteX179" fmla="*/ 6027896 w 6400800"/>
                <a:gd name="connsiteY179" fmla="*/ 280511 h 514350"/>
                <a:gd name="connsiteX180" fmla="*/ 6025039 w 6400800"/>
                <a:gd name="connsiteY180" fmla="*/ 286226 h 514350"/>
                <a:gd name="connsiteX181" fmla="*/ 6020276 w 6400800"/>
                <a:gd name="connsiteY181" fmla="*/ 272891 h 514350"/>
                <a:gd name="connsiteX182" fmla="*/ 6008846 w 6400800"/>
                <a:gd name="connsiteY182" fmla="*/ 244316 h 514350"/>
                <a:gd name="connsiteX183" fmla="*/ 6016467 w 6400800"/>
                <a:gd name="connsiteY183" fmla="*/ 273844 h 514350"/>
                <a:gd name="connsiteX184" fmla="*/ 6022181 w 6400800"/>
                <a:gd name="connsiteY184" fmla="*/ 293846 h 514350"/>
                <a:gd name="connsiteX185" fmla="*/ 6019324 w 6400800"/>
                <a:gd name="connsiteY185" fmla="*/ 302419 h 514350"/>
                <a:gd name="connsiteX186" fmla="*/ 6016467 w 6400800"/>
                <a:gd name="connsiteY186" fmla="*/ 311944 h 514350"/>
                <a:gd name="connsiteX187" fmla="*/ 6010751 w 6400800"/>
                <a:gd name="connsiteY187" fmla="*/ 333851 h 514350"/>
                <a:gd name="connsiteX188" fmla="*/ 6010751 w 6400800"/>
                <a:gd name="connsiteY188" fmla="*/ 334804 h 514350"/>
                <a:gd name="connsiteX189" fmla="*/ 6003131 w 6400800"/>
                <a:gd name="connsiteY189" fmla="*/ 320516 h 514350"/>
                <a:gd name="connsiteX190" fmla="*/ 5996464 w 6400800"/>
                <a:gd name="connsiteY190" fmla="*/ 308134 h 514350"/>
                <a:gd name="connsiteX191" fmla="*/ 5999321 w 6400800"/>
                <a:gd name="connsiteY191" fmla="*/ 302419 h 514350"/>
                <a:gd name="connsiteX192" fmla="*/ 6007894 w 6400800"/>
                <a:gd name="connsiteY192" fmla="*/ 283369 h 514350"/>
                <a:gd name="connsiteX193" fmla="*/ 6014562 w 6400800"/>
                <a:gd name="connsiteY193" fmla="*/ 267176 h 514350"/>
                <a:gd name="connsiteX194" fmla="*/ 6004084 w 6400800"/>
                <a:gd name="connsiteY194" fmla="*/ 281464 h 514350"/>
                <a:gd name="connsiteX195" fmla="*/ 5993606 w 6400800"/>
                <a:gd name="connsiteY195" fmla="*/ 297656 h 514350"/>
                <a:gd name="connsiteX196" fmla="*/ 5989796 w 6400800"/>
                <a:gd name="connsiteY196" fmla="*/ 273844 h 514350"/>
                <a:gd name="connsiteX197" fmla="*/ 5991701 w 6400800"/>
                <a:gd name="connsiteY197" fmla="*/ 250984 h 514350"/>
                <a:gd name="connsiteX198" fmla="*/ 5997417 w 6400800"/>
                <a:gd name="connsiteY198" fmla="*/ 212884 h 514350"/>
                <a:gd name="connsiteX199" fmla="*/ 6003131 w 6400800"/>
                <a:gd name="connsiteY199" fmla="*/ 179546 h 514350"/>
                <a:gd name="connsiteX200" fmla="*/ 5993606 w 6400800"/>
                <a:gd name="connsiteY200" fmla="*/ 211931 h 514350"/>
                <a:gd name="connsiteX201" fmla="*/ 5985034 w 6400800"/>
                <a:gd name="connsiteY201" fmla="*/ 248126 h 514350"/>
                <a:gd name="connsiteX202" fmla="*/ 5974556 w 6400800"/>
                <a:gd name="connsiteY202" fmla="*/ 206216 h 514350"/>
                <a:gd name="connsiteX203" fmla="*/ 5974556 w 6400800"/>
                <a:gd name="connsiteY203" fmla="*/ 206216 h 514350"/>
                <a:gd name="connsiteX204" fmla="*/ 5977414 w 6400800"/>
                <a:gd name="connsiteY204" fmla="*/ 178594 h 514350"/>
                <a:gd name="connsiteX205" fmla="*/ 5979319 w 6400800"/>
                <a:gd name="connsiteY205" fmla="*/ 153829 h 514350"/>
                <a:gd name="connsiteX206" fmla="*/ 5973604 w 6400800"/>
                <a:gd name="connsiteY206" fmla="*/ 177641 h 514350"/>
                <a:gd name="connsiteX207" fmla="*/ 5969794 w 6400800"/>
                <a:gd name="connsiteY207" fmla="*/ 191929 h 514350"/>
                <a:gd name="connsiteX208" fmla="*/ 5959317 w 6400800"/>
                <a:gd name="connsiteY208" fmla="*/ 160496 h 514350"/>
                <a:gd name="connsiteX209" fmla="*/ 5946934 w 6400800"/>
                <a:gd name="connsiteY209" fmla="*/ 130016 h 514350"/>
                <a:gd name="connsiteX210" fmla="*/ 5934551 w 6400800"/>
                <a:gd name="connsiteY210" fmla="*/ 104299 h 514350"/>
                <a:gd name="connsiteX211" fmla="*/ 5943124 w 6400800"/>
                <a:gd name="connsiteY211" fmla="*/ 131921 h 514350"/>
                <a:gd name="connsiteX212" fmla="*/ 5951696 w 6400800"/>
                <a:gd name="connsiteY212" fmla="*/ 163354 h 514350"/>
                <a:gd name="connsiteX213" fmla="*/ 5961221 w 6400800"/>
                <a:gd name="connsiteY213" fmla="*/ 204311 h 514350"/>
                <a:gd name="connsiteX214" fmla="*/ 5964079 w 6400800"/>
                <a:gd name="connsiteY214" fmla="*/ 216694 h 514350"/>
                <a:gd name="connsiteX215" fmla="*/ 5962174 w 6400800"/>
                <a:gd name="connsiteY215" fmla="*/ 222409 h 514350"/>
                <a:gd name="connsiteX216" fmla="*/ 5958364 w 6400800"/>
                <a:gd name="connsiteY216" fmla="*/ 235744 h 514350"/>
                <a:gd name="connsiteX217" fmla="*/ 5956459 w 6400800"/>
                <a:gd name="connsiteY217" fmla="*/ 232886 h 514350"/>
                <a:gd name="connsiteX218" fmla="*/ 5956459 w 6400800"/>
                <a:gd name="connsiteY218" fmla="*/ 231934 h 514350"/>
                <a:gd name="connsiteX219" fmla="*/ 5956459 w 6400800"/>
                <a:gd name="connsiteY219" fmla="*/ 232886 h 514350"/>
                <a:gd name="connsiteX220" fmla="*/ 5938362 w 6400800"/>
                <a:gd name="connsiteY220" fmla="*/ 199549 h 514350"/>
                <a:gd name="connsiteX221" fmla="*/ 5927884 w 6400800"/>
                <a:gd name="connsiteY221" fmla="*/ 180499 h 514350"/>
                <a:gd name="connsiteX222" fmla="*/ 5953601 w 6400800"/>
                <a:gd name="connsiteY222" fmla="*/ 250984 h 514350"/>
                <a:gd name="connsiteX223" fmla="*/ 5952649 w 6400800"/>
                <a:gd name="connsiteY223" fmla="*/ 255746 h 514350"/>
                <a:gd name="connsiteX224" fmla="*/ 5945029 w 6400800"/>
                <a:gd name="connsiteY224" fmla="*/ 282416 h 514350"/>
                <a:gd name="connsiteX225" fmla="*/ 5944076 w 6400800"/>
                <a:gd name="connsiteY225" fmla="*/ 285274 h 514350"/>
                <a:gd name="connsiteX226" fmla="*/ 5940267 w 6400800"/>
                <a:gd name="connsiteY226" fmla="*/ 271939 h 514350"/>
                <a:gd name="connsiteX227" fmla="*/ 5928837 w 6400800"/>
                <a:gd name="connsiteY227" fmla="*/ 237649 h 514350"/>
                <a:gd name="connsiteX228" fmla="*/ 5922169 w 6400800"/>
                <a:gd name="connsiteY228" fmla="*/ 220504 h 514350"/>
                <a:gd name="connsiteX229" fmla="*/ 5923121 w 6400800"/>
                <a:gd name="connsiteY229" fmla="*/ 216694 h 514350"/>
                <a:gd name="connsiteX230" fmla="*/ 5921217 w 6400800"/>
                <a:gd name="connsiteY230" fmla="*/ 219551 h 514350"/>
                <a:gd name="connsiteX231" fmla="*/ 5917406 w 6400800"/>
                <a:gd name="connsiteY231" fmla="*/ 211931 h 514350"/>
                <a:gd name="connsiteX232" fmla="*/ 5908834 w 6400800"/>
                <a:gd name="connsiteY232" fmla="*/ 194786 h 514350"/>
                <a:gd name="connsiteX233" fmla="*/ 5907881 w 6400800"/>
                <a:gd name="connsiteY233" fmla="*/ 183356 h 514350"/>
                <a:gd name="connsiteX234" fmla="*/ 5905024 w 6400800"/>
                <a:gd name="connsiteY234" fmla="*/ 159544 h 514350"/>
                <a:gd name="connsiteX235" fmla="*/ 5904071 w 6400800"/>
                <a:gd name="connsiteY235" fmla="*/ 184309 h 514350"/>
                <a:gd name="connsiteX236" fmla="*/ 5903119 w 6400800"/>
                <a:gd name="connsiteY236" fmla="*/ 211931 h 514350"/>
                <a:gd name="connsiteX237" fmla="*/ 5902167 w 6400800"/>
                <a:gd name="connsiteY237" fmla="*/ 229076 h 514350"/>
                <a:gd name="connsiteX238" fmla="*/ 5902167 w 6400800"/>
                <a:gd name="connsiteY238" fmla="*/ 248126 h 514350"/>
                <a:gd name="connsiteX239" fmla="*/ 5903119 w 6400800"/>
                <a:gd name="connsiteY239" fmla="*/ 270034 h 514350"/>
                <a:gd name="connsiteX240" fmla="*/ 5900262 w 6400800"/>
                <a:gd name="connsiteY240" fmla="*/ 285274 h 514350"/>
                <a:gd name="connsiteX241" fmla="*/ 5899309 w 6400800"/>
                <a:gd name="connsiteY241" fmla="*/ 282416 h 514350"/>
                <a:gd name="connsiteX242" fmla="*/ 5895499 w 6400800"/>
                <a:gd name="connsiteY242" fmla="*/ 263366 h 514350"/>
                <a:gd name="connsiteX243" fmla="*/ 5891689 w 6400800"/>
                <a:gd name="connsiteY243" fmla="*/ 248126 h 514350"/>
                <a:gd name="connsiteX244" fmla="*/ 5891689 w 6400800"/>
                <a:gd name="connsiteY244" fmla="*/ 245269 h 514350"/>
                <a:gd name="connsiteX245" fmla="*/ 5890737 w 6400800"/>
                <a:gd name="connsiteY245" fmla="*/ 247174 h 514350"/>
                <a:gd name="connsiteX246" fmla="*/ 5890737 w 6400800"/>
                <a:gd name="connsiteY246" fmla="*/ 247174 h 514350"/>
                <a:gd name="connsiteX247" fmla="*/ 5890737 w 6400800"/>
                <a:gd name="connsiteY247" fmla="*/ 248126 h 514350"/>
                <a:gd name="connsiteX248" fmla="*/ 5881212 w 6400800"/>
                <a:gd name="connsiteY248" fmla="*/ 275749 h 514350"/>
                <a:gd name="connsiteX249" fmla="*/ 5878354 w 6400800"/>
                <a:gd name="connsiteY249" fmla="*/ 262414 h 514350"/>
                <a:gd name="connsiteX250" fmla="*/ 5874544 w 6400800"/>
                <a:gd name="connsiteY250" fmla="*/ 240506 h 514350"/>
                <a:gd name="connsiteX251" fmla="*/ 5874544 w 6400800"/>
                <a:gd name="connsiteY251" fmla="*/ 262414 h 514350"/>
                <a:gd name="connsiteX252" fmla="*/ 5875496 w 6400800"/>
                <a:gd name="connsiteY252" fmla="*/ 290989 h 514350"/>
                <a:gd name="connsiteX253" fmla="*/ 5873592 w 6400800"/>
                <a:gd name="connsiteY253" fmla="*/ 298609 h 514350"/>
                <a:gd name="connsiteX254" fmla="*/ 5870734 w 6400800"/>
                <a:gd name="connsiteY254" fmla="*/ 271939 h 514350"/>
                <a:gd name="connsiteX255" fmla="*/ 5867876 w 6400800"/>
                <a:gd name="connsiteY255" fmla="*/ 292894 h 514350"/>
                <a:gd name="connsiteX256" fmla="*/ 5866924 w 6400800"/>
                <a:gd name="connsiteY256" fmla="*/ 269081 h 514350"/>
                <a:gd name="connsiteX257" fmla="*/ 5865971 w 6400800"/>
                <a:gd name="connsiteY257" fmla="*/ 243364 h 514350"/>
                <a:gd name="connsiteX258" fmla="*/ 5873592 w 6400800"/>
                <a:gd name="connsiteY258" fmla="*/ 225266 h 514350"/>
                <a:gd name="connsiteX259" fmla="*/ 5865971 w 6400800"/>
                <a:gd name="connsiteY259" fmla="*/ 237649 h 514350"/>
                <a:gd name="connsiteX260" fmla="*/ 5865971 w 6400800"/>
                <a:gd name="connsiteY260" fmla="*/ 230029 h 514350"/>
                <a:gd name="connsiteX261" fmla="*/ 5865019 w 6400800"/>
                <a:gd name="connsiteY261" fmla="*/ 194786 h 514350"/>
                <a:gd name="connsiteX262" fmla="*/ 5863114 w 6400800"/>
                <a:gd name="connsiteY262" fmla="*/ 141446 h 514350"/>
                <a:gd name="connsiteX263" fmla="*/ 5862162 w 6400800"/>
                <a:gd name="connsiteY263" fmla="*/ 121444 h 514350"/>
                <a:gd name="connsiteX264" fmla="*/ 5859304 w 6400800"/>
                <a:gd name="connsiteY264" fmla="*/ 141446 h 514350"/>
                <a:gd name="connsiteX265" fmla="*/ 5856446 w 6400800"/>
                <a:gd name="connsiteY265" fmla="*/ 161449 h 514350"/>
                <a:gd name="connsiteX266" fmla="*/ 5853589 w 6400800"/>
                <a:gd name="connsiteY266" fmla="*/ 120491 h 514350"/>
                <a:gd name="connsiteX267" fmla="*/ 5851684 w 6400800"/>
                <a:gd name="connsiteY267" fmla="*/ 98584 h 514350"/>
                <a:gd name="connsiteX268" fmla="*/ 5849779 w 6400800"/>
                <a:gd name="connsiteY268" fmla="*/ 120491 h 514350"/>
                <a:gd name="connsiteX269" fmla="*/ 5847874 w 6400800"/>
                <a:gd name="connsiteY269" fmla="*/ 146209 h 514350"/>
                <a:gd name="connsiteX270" fmla="*/ 5846921 w 6400800"/>
                <a:gd name="connsiteY270" fmla="*/ 179546 h 514350"/>
                <a:gd name="connsiteX271" fmla="*/ 5846921 w 6400800"/>
                <a:gd name="connsiteY271" fmla="*/ 262414 h 514350"/>
                <a:gd name="connsiteX272" fmla="*/ 5846921 w 6400800"/>
                <a:gd name="connsiteY272" fmla="*/ 269081 h 514350"/>
                <a:gd name="connsiteX273" fmla="*/ 5843112 w 6400800"/>
                <a:gd name="connsiteY273" fmla="*/ 274796 h 514350"/>
                <a:gd name="connsiteX274" fmla="*/ 5840254 w 6400800"/>
                <a:gd name="connsiteY274" fmla="*/ 261461 h 514350"/>
                <a:gd name="connsiteX275" fmla="*/ 5841206 w 6400800"/>
                <a:gd name="connsiteY275" fmla="*/ 242411 h 514350"/>
                <a:gd name="connsiteX276" fmla="*/ 5841206 w 6400800"/>
                <a:gd name="connsiteY276" fmla="*/ 223361 h 514350"/>
                <a:gd name="connsiteX277" fmla="*/ 5837396 w 6400800"/>
                <a:gd name="connsiteY277" fmla="*/ 242411 h 514350"/>
                <a:gd name="connsiteX278" fmla="*/ 5836444 w 6400800"/>
                <a:gd name="connsiteY278" fmla="*/ 245269 h 514350"/>
                <a:gd name="connsiteX279" fmla="*/ 5829776 w 6400800"/>
                <a:gd name="connsiteY279" fmla="*/ 215741 h 514350"/>
                <a:gd name="connsiteX280" fmla="*/ 5824062 w 6400800"/>
                <a:gd name="connsiteY280" fmla="*/ 189071 h 514350"/>
                <a:gd name="connsiteX281" fmla="*/ 5825967 w 6400800"/>
                <a:gd name="connsiteY281" fmla="*/ 215741 h 514350"/>
                <a:gd name="connsiteX282" fmla="*/ 5828824 w 6400800"/>
                <a:gd name="connsiteY282" fmla="*/ 246221 h 514350"/>
                <a:gd name="connsiteX283" fmla="*/ 5831681 w 6400800"/>
                <a:gd name="connsiteY283" fmla="*/ 268129 h 514350"/>
                <a:gd name="connsiteX284" fmla="*/ 5826919 w 6400800"/>
                <a:gd name="connsiteY284" fmla="*/ 276701 h 514350"/>
                <a:gd name="connsiteX285" fmla="*/ 5825967 w 6400800"/>
                <a:gd name="connsiteY285" fmla="*/ 270986 h 514350"/>
                <a:gd name="connsiteX286" fmla="*/ 5822156 w 6400800"/>
                <a:gd name="connsiteY286" fmla="*/ 250031 h 514350"/>
                <a:gd name="connsiteX287" fmla="*/ 5818346 w 6400800"/>
                <a:gd name="connsiteY287" fmla="*/ 231934 h 514350"/>
                <a:gd name="connsiteX288" fmla="*/ 5818346 w 6400800"/>
                <a:gd name="connsiteY288" fmla="*/ 250031 h 514350"/>
                <a:gd name="connsiteX289" fmla="*/ 5818346 w 6400800"/>
                <a:gd name="connsiteY289" fmla="*/ 270986 h 514350"/>
                <a:gd name="connsiteX290" fmla="*/ 5812631 w 6400800"/>
                <a:gd name="connsiteY290" fmla="*/ 262414 h 514350"/>
                <a:gd name="connsiteX291" fmla="*/ 5812631 w 6400800"/>
                <a:gd name="connsiteY291" fmla="*/ 246221 h 514350"/>
                <a:gd name="connsiteX292" fmla="*/ 5814537 w 6400800"/>
                <a:gd name="connsiteY292" fmla="*/ 220504 h 514350"/>
                <a:gd name="connsiteX293" fmla="*/ 5816442 w 6400800"/>
                <a:gd name="connsiteY293" fmla="*/ 221456 h 514350"/>
                <a:gd name="connsiteX294" fmla="*/ 5819299 w 6400800"/>
                <a:gd name="connsiteY294" fmla="*/ 224314 h 514350"/>
                <a:gd name="connsiteX295" fmla="*/ 5822156 w 6400800"/>
                <a:gd name="connsiteY295" fmla="*/ 231934 h 514350"/>
                <a:gd name="connsiteX296" fmla="*/ 5821204 w 6400800"/>
                <a:gd name="connsiteY296" fmla="*/ 223361 h 514350"/>
                <a:gd name="connsiteX297" fmla="*/ 5818346 w 6400800"/>
                <a:gd name="connsiteY297" fmla="*/ 219551 h 514350"/>
                <a:gd name="connsiteX298" fmla="*/ 5813584 w 6400800"/>
                <a:gd name="connsiteY298" fmla="*/ 217646 h 514350"/>
                <a:gd name="connsiteX299" fmla="*/ 5811679 w 6400800"/>
                <a:gd name="connsiteY299" fmla="*/ 217646 h 514350"/>
                <a:gd name="connsiteX300" fmla="*/ 5811679 w 6400800"/>
                <a:gd name="connsiteY300" fmla="*/ 219551 h 514350"/>
                <a:gd name="connsiteX301" fmla="*/ 5805012 w 6400800"/>
                <a:gd name="connsiteY301" fmla="*/ 246221 h 514350"/>
                <a:gd name="connsiteX302" fmla="*/ 5803106 w 6400800"/>
                <a:gd name="connsiteY302" fmla="*/ 256699 h 514350"/>
                <a:gd name="connsiteX303" fmla="*/ 5796439 w 6400800"/>
                <a:gd name="connsiteY303" fmla="*/ 264319 h 514350"/>
                <a:gd name="connsiteX304" fmla="*/ 5795487 w 6400800"/>
                <a:gd name="connsiteY304" fmla="*/ 253841 h 514350"/>
                <a:gd name="connsiteX305" fmla="*/ 5794534 w 6400800"/>
                <a:gd name="connsiteY305" fmla="*/ 248126 h 514350"/>
                <a:gd name="connsiteX306" fmla="*/ 5794534 w 6400800"/>
                <a:gd name="connsiteY306" fmla="*/ 253841 h 514350"/>
                <a:gd name="connsiteX307" fmla="*/ 5793581 w 6400800"/>
                <a:gd name="connsiteY307" fmla="*/ 268129 h 514350"/>
                <a:gd name="connsiteX308" fmla="*/ 5791676 w 6400800"/>
                <a:gd name="connsiteY308" fmla="*/ 270034 h 514350"/>
                <a:gd name="connsiteX309" fmla="*/ 5791676 w 6400800"/>
                <a:gd name="connsiteY309" fmla="*/ 270034 h 514350"/>
                <a:gd name="connsiteX310" fmla="*/ 5787867 w 6400800"/>
                <a:gd name="connsiteY310" fmla="*/ 239554 h 514350"/>
                <a:gd name="connsiteX311" fmla="*/ 5793581 w 6400800"/>
                <a:gd name="connsiteY311" fmla="*/ 224314 h 514350"/>
                <a:gd name="connsiteX312" fmla="*/ 5786914 w 6400800"/>
                <a:gd name="connsiteY312" fmla="*/ 234791 h 514350"/>
                <a:gd name="connsiteX313" fmla="*/ 5785009 w 6400800"/>
                <a:gd name="connsiteY313" fmla="*/ 205264 h 514350"/>
                <a:gd name="connsiteX314" fmla="*/ 5795487 w 6400800"/>
                <a:gd name="connsiteY314" fmla="*/ 183356 h 514350"/>
                <a:gd name="connsiteX315" fmla="*/ 5795487 w 6400800"/>
                <a:gd name="connsiteY315" fmla="*/ 184309 h 514350"/>
                <a:gd name="connsiteX316" fmla="*/ 5795487 w 6400800"/>
                <a:gd name="connsiteY316" fmla="*/ 183356 h 514350"/>
                <a:gd name="connsiteX317" fmla="*/ 5797392 w 6400800"/>
                <a:gd name="connsiteY317" fmla="*/ 178594 h 514350"/>
                <a:gd name="connsiteX318" fmla="*/ 5812631 w 6400800"/>
                <a:gd name="connsiteY318" fmla="*/ 145256 h 514350"/>
                <a:gd name="connsiteX319" fmla="*/ 5825967 w 6400800"/>
                <a:gd name="connsiteY319" fmla="*/ 115729 h 514350"/>
                <a:gd name="connsiteX320" fmla="*/ 5809774 w 6400800"/>
                <a:gd name="connsiteY320" fmla="*/ 143351 h 514350"/>
                <a:gd name="connsiteX321" fmla="*/ 5791676 w 6400800"/>
                <a:gd name="connsiteY321" fmla="*/ 173831 h 514350"/>
                <a:gd name="connsiteX322" fmla="*/ 5788819 w 6400800"/>
                <a:gd name="connsiteY322" fmla="*/ 170974 h 514350"/>
                <a:gd name="connsiteX323" fmla="*/ 5783104 w 6400800"/>
                <a:gd name="connsiteY323" fmla="*/ 169069 h 514350"/>
                <a:gd name="connsiteX324" fmla="*/ 5781199 w 6400800"/>
                <a:gd name="connsiteY324" fmla="*/ 169069 h 514350"/>
                <a:gd name="connsiteX325" fmla="*/ 5781199 w 6400800"/>
                <a:gd name="connsiteY325" fmla="*/ 170974 h 514350"/>
                <a:gd name="connsiteX326" fmla="*/ 5777389 w 6400800"/>
                <a:gd name="connsiteY326" fmla="*/ 197644 h 514350"/>
                <a:gd name="connsiteX327" fmla="*/ 5766912 w 6400800"/>
                <a:gd name="connsiteY327" fmla="*/ 217646 h 514350"/>
                <a:gd name="connsiteX328" fmla="*/ 5752624 w 6400800"/>
                <a:gd name="connsiteY328" fmla="*/ 244316 h 514350"/>
                <a:gd name="connsiteX329" fmla="*/ 5751671 w 6400800"/>
                <a:gd name="connsiteY329" fmla="*/ 233839 h 514350"/>
                <a:gd name="connsiteX330" fmla="*/ 5749767 w 6400800"/>
                <a:gd name="connsiteY330" fmla="*/ 216694 h 514350"/>
                <a:gd name="connsiteX331" fmla="*/ 5757387 w 6400800"/>
                <a:gd name="connsiteY331" fmla="*/ 190024 h 514350"/>
                <a:gd name="connsiteX332" fmla="*/ 5749767 w 6400800"/>
                <a:gd name="connsiteY332" fmla="*/ 210979 h 514350"/>
                <a:gd name="connsiteX333" fmla="*/ 5748814 w 6400800"/>
                <a:gd name="connsiteY333" fmla="*/ 204311 h 514350"/>
                <a:gd name="connsiteX334" fmla="*/ 5745004 w 6400800"/>
                <a:gd name="connsiteY334" fmla="*/ 178594 h 514350"/>
                <a:gd name="connsiteX335" fmla="*/ 5745004 w 6400800"/>
                <a:gd name="connsiteY335" fmla="*/ 204311 h 514350"/>
                <a:gd name="connsiteX336" fmla="*/ 5745004 w 6400800"/>
                <a:gd name="connsiteY336" fmla="*/ 222409 h 514350"/>
                <a:gd name="connsiteX337" fmla="*/ 5744051 w 6400800"/>
                <a:gd name="connsiteY337" fmla="*/ 225266 h 514350"/>
                <a:gd name="connsiteX338" fmla="*/ 5731669 w 6400800"/>
                <a:gd name="connsiteY338" fmla="*/ 259556 h 514350"/>
                <a:gd name="connsiteX339" fmla="*/ 5731669 w 6400800"/>
                <a:gd name="connsiteY339" fmla="*/ 258604 h 514350"/>
                <a:gd name="connsiteX340" fmla="*/ 5734526 w 6400800"/>
                <a:gd name="connsiteY340" fmla="*/ 238601 h 514350"/>
                <a:gd name="connsiteX341" fmla="*/ 5727859 w 6400800"/>
                <a:gd name="connsiteY341" fmla="*/ 258604 h 514350"/>
                <a:gd name="connsiteX342" fmla="*/ 5725954 w 6400800"/>
                <a:gd name="connsiteY342" fmla="*/ 264319 h 514350"/>
                <a:gd name="connsiteX343" fmla="*/ 5725954 w 6400800"/>
                <a:gd name="connsiteY343" fmla="*/ 263366 h 514350"/>
                <a:gd name="connsiteX344" fmla="*/ 5725954 w 6400800"/>
                <a:gd name="connsiteY344" fmla="*/ 262414 h 514350"/>
                <a:gd name="connsiteX345" fmla="*/ 5726906 w 6400800"/>
                <a:gd name="connsiteY345" fmla="*/ 256699 h 514350"/>
                <a:gd name="connsiteX346" fmla="*/ 5729764 w 6400800"/>
                <a:gd name="connsiteY346" fmla="*/ 242411 h 514350"/>
                <a:gd name="connsiteX347" fmla="*/ 5732621 w 6400800"/>
                <a:gd name="connsiteY347" fmla="*/ 230029 h 514350"/>
                <a:gd name="connsiteX348" fmla="*/ 5737384 w 6400800"/>
                <a:gd name="connsiteY348" fmla="*/ 210026 h 514350"/>
                <a:gd name="connsiteX349" fmla="*/ 5741194 w 6400800"/>
                <a:gd name="connsiteY349" fmla="*/ 191929 h 514350"/>
                <a:gd name="connsiteX350" fmla="*/ 5739289 w 6400800"/>
                <a:gd name="connsiteY350" fmla="*/ 196691 h 514350"/>
                <a:gd name="connsiteX351" fmla="*/ 5740242 w 6400800"/>
                <a:gd name="connsiteY351" fmla="*/ 190024 h 514350"/>
                <a:gd name="connsiteX352" fmla="*/ 5731669 w 6400800"/>
                <a:gd name="connsiteY352" fmla="*/ 211931 h 514350"/>
                <a:gd name="connsiteX353" fmla="*/ 5726906 w 6400800"/>
                <a:gd name="connsiteY353" fmla="*/ 224314 h 514350"/>
                <a:gd name="connsiteX354" fmla="*/ 5725001 w 6400800"/>
                <a:gd name="connsiteY354" fmla="*/ 228124 h 514350"/>
                <a:gd name="connsiteX355" fmla="*/ 5720239 w 6400800"/>
                <a:gd name="connsiteY355" fmla="*/ 240506 h 514350"/>
                <a:gd name="connsiteX356" fmla="*/ 5717381 w 6400800"/>
                <a:gd name="connsiteY356" fmla="*/ 250031 h 514350"/>
                <a:gd name="connsiteX357" fmla="*/ 5715476 w 6400800"/>
                <a:gd name="connsiteY357" fmla="*/ 254794 h 514350"/>
                <a:gd name="connsiteX358" fmla="*/ 5709762 w 6400800"/>
                <a:gd name="connsiteY358" fmla="*/ 272891 h 514350"/>
                <a:gd name="connsiteX359" fmla="*/ 5704046 w 6400800"/>
                <a:gd name="connsiteY359" fmla="*/ 290989 h 514350"/>
                <a:gd name="connsiteX360" fmla="*/ 5696426 w 6400800"/>
                <a:gd name="connsiteY360" fmla="*/ 275749 h 514350"/>
                <a:gd name="connsiteX361" fmla="*/ 5695474 w 6400800"/>
                <a:gd name="connsiteY361" fmla="*/ 269081 h 514350"/>
                <a:gd name="connsiteX362" fmla="*/ 5695474 w 6400800"/>
                <a:gd name="connsiteY362" fmla="*/ 272891 h 514350"/>
                <a:gd name="connsiteX363" fmla="*/ 5688806 w 6400800"/>
                <a:gd name="connsiteY363" fmla="*/ 259556 h 514350"/>
                <a:gd name="connsiteX364" fmla="*/ 5680234 w 6400800"/>
                <a:gd name="connsiteY364" fmla="*/ 243364 h 514350"/>
                <a:gd name="connsiteX365" fmla="*/ 5684996 w 6400800"/>
                <a:gd name="connsiteY365" fmla="*/ 260509 h 514350"/>
                <a:gd name="connsiteX366" fmla="*/ 5694521 w 6400800"/>
                <a:gd name="connsiteY366" fmla="*/ 292894 h 514350"/>
                <a:gd name="connsiteX367" fmla="*/ 5694521 w 6400800"/>
                <a:gd name="connsiteY367" fmla="*/ 309086 h 514350"/>
                <a:gd name="connsiteX368" fmla="*/ 5694521 w 6400800"/>
                <a:gd name="connsiteY368" fmla="*/ 323374 h 514350"/>
                <a:gd name="connsiteX369" fmla="*/ 5691664 w 6400800"/>
                <a:gd name="connsiteY369" fmla="*/ 331946 h 514350"/>
                <a:gd name="connsiteX370" fmla="*/ 5689759 w 6400800"/>
                <a:gd name="connsiteY370" fmla="*/ 329089 h 514350"/>
                <a:gd name="connsiteX371" fmla="*/ 5689759 w 6400800"/>
                <a:gd name="connsiteY371" fmla="*/ 320516 h 514350"/>
                <a:gd name="connsiteX372" fmla="*/ 5687854 w 6400800"/>
                <a:gd name="connsiteY372" fmla="*/ 286226 h 514350"/>
                <a:gd name="connsiteX373" fmla="*/ 5684996 w 6400800"/>
                <a:gd name="connsiteY373" fmla="*/ 319564 h 514350"/>
                <a:gd name="connsiteX374" fmla="*/ 5681187 w 6400800"/>
                <a:gd name="connsiteY374" fmla="*/ 312896 h 514350"/>
                <a:gd name="connsiteX375" fmla="*/ 5675471 w 6400800"/>
                <a:gd name="connsiteY375" fmla="*/ 273844 h 514350"/>
                <a:gd name="connsiteX376" fmla="*/ 5672614 w 6400800"/>
                <a:gd name="connsiteY376" fmla="*/ 253841 h 514350"/>
                <a:gd name="connsiteX377" fmla="*/ 5670709 w 6400800"/>
                <a:gd name="connsiteY377" fmla="*/ 235744 h 514350"/>
                <a:gd name="connsiteX378" fmla="*/ 5667851 w 6400800"/>
                <a:gd name="connsiteY378" fmla="*/ 207169 h 514350"/>
                <a:gd name="connsiteX379" fmla="*/ 5665946 w 6400800"/>
                <a:gd name="connsiteY379" fmla="*/ 188119 h 514350"/>
                <a:gd name="connsiteX380" fmla="*/ 5666899 w 6400800"/>
                <a:gd name="connsiteY380" fmla="*/ 183356 h 514350"/>
                <a:gd name="connsiteX381" fmla="*/ 5665946 w 6400800"/>
                <a:gd name="connsiteY381" fmla="*/ 186214 h 514350"/>
                <a:gd name="connsiteX382" fmla="*/ 5664994 w 6400800"/>
                <a:gd name="connsiteY382" fmla="*/ 181451 h 514350"/>
                <a:gd name="connsiteX383" fmla="*/ 5664994 w 6400800"/>
                <a:gd name="connsiteY383" fmla="*/ 188119 h 514350"/>
                <a:gd name="connsiteX384" fmla="*/ 5654517 w 6400800"/>
                <a:gd name="connsiteY384" fmla="*/ 211931 h 514350"/>
                <a:gd name="connsiteX385" fmla="*/ 5653564 w 6400800"/>
                <a:gd name="connsiteY385" fmla="*/ 205264 h 514350"/>
                <a:gd name="connsiteX386" fmla="*/ 5652612 w 6400800"/>
                <a:gd name="connsiteY386" fmla="*/ 189071 h 514350"/>
                <a:gd name="connsiteX387" fmla="*/ 5657374 w 6400800"/>
                <a:gd name="connsiteY387" fmla="*/ 179546 h 514350"/>
                <a:gd name="connsiteX388" fmla="*/ 5652612 w 6400800"/>
                <a:gd name="connsiteY388" fmla="*/ 187166 h 514350"/>
                <a:gd name="connsiteX389" fmla="*/ 5652612 w 6400800"/>
                <a:gd name="connsiteY389" fmla="*/ 185261 h 514350"/>
                <a:gd name="connsiteX390" fmla="*/ 5651659 w 6400800"/>
                <a:gd name="connsiteY390" fmla="*/ 167164 h 514350"/>
                <a:gd name="connsiteX391" fmla="*/ 5649754 w 6400800"/>
                <a:gd name="connsiteY391" fmla="*/ 179546 h 514350"/>
                <a:gd name="connsiteX392" fmla="*/ 5649754 w 6400800"/>
                <a:gd name="connsiteY392" fmla="*/ 178594 h 514350"/>
                <a:gd name="connsiteX393" fmla="*/ 5647849 w 6400800"/>
                <a:gd name="connsiteY393" fmla="*/ 159544 h 514350"/>
                <a:gd name="connsiteX394" fmla="*/ 5646896 w 6400800"/>
                <a:gd name="connsiteY394" fmla="*/ 142399 h 514350"/>
                <a:gd name="connsiteX395" fmla="*/ 5645944 w 6400800"/>
                <a:gd name="connsiteY395" fmla="*/ 114776 h 514350"/>
                <a:gd name="connsiteX396" fmla="*/ 5644992 w 6400800"/>
                <a:gd name="connsiteY396" fmla="*/ 90011 h 514350"/>
                <a:gd name="connsiteX397" fmla="*/ 5641181 w 6400800"/>
                <a:gd name="connsiteY397" fmla="*/ 113824 h 514350"/>
                <a:gd name="connsiteX398" fmla="*/ 5639276 w 6400800"/>
                <a:gd name="connsiteY398" fmla="*/ 141446 h 514350"/>
                <a:gd name="connsiteX399" fmla="*/ 5638324 w 6400800"/>
                <a:gd name="connsiteY399" fmla="*/ 158591 h 514350"/>
                <a:gd name="connsiteX400" fmla="*/ 5638324 w 6400800"/>
                <a:gd name="connsiteY400" fmla="*/ 177641 h 514350"/>
                <a:gd name="connsiteX401" fmla="*/ 5639276 w 6400800"/>
                <a:gd name="connsiteY401" fmla="*/ 205264 h 514350"/>
                <a:gd name="connsiteX402" fmla="*/ 5637371 w 6400800"/>
                <a:gd name="connsiteY402" fmla="*/ 208121 h 514350"/>
                <a:gd name="connsiteX403" fmla="*/ 5636419 w 6400800"/>
                <a:gd name="connsiteY403" fmla="*/ 209074 h 514350"/>
                <a:gd name="connsiteX404" fmla="*/ 5636419 w 6400800"/>
                <a:gd name="connsiteY404" fmla="*/ 208121 h 514350"/>
                <a:gd name="connsiteX405" fmla="*/ 5636419 w 6400800"/>
                <a:gd name="connsiteY405" fmla="*/ 209074 h 514350"/>
                <a:gd name="connsiteX406" fmla="*/ 5631656 w 6400800"/>
                <a:gd name="connsiteY406" fmla="*/ 215741 h 514350"/>
                <a:gd name="connsiteX407" fmla="*/ 5626894 w 6400800"/>
                <a:gd name="connsiteY407" fmla="*/ 192881 h 514350"/>
                <a:gd name="connsiteX408" fmla="*/ 5626894 w 6400800"/>
                <a:gd name="connsiteY408" fmla="*/ 222409 h 514350"/>
                <a:gd name="connsiteX409" fmla="*/ 5626894 w 6400800"/>
                <a:gd name="connsiteY409" fmla="*/ 223361 h 514350"/>
                <a:gd name="connsiteX410" fmla="*/ 5618321 w 6400800"/>
                <a:gd name="connsiteY410" fmla="*/ 211931 h 514350"/>
                <a:gd name="connsiteX411" fmla="*/ 5593556 w 6400800"/>
                <a:gd name="connsiteY411" fmla="*/ 181451 h 514350"/>
                <a:gd name="connsiteX412" fmla="*/ 5570696 w 6400800"/>
                <a:gd name="connsiteY412" fmla="*/ 155734 h 514350"/>
                <a:gd name="connsiteX413" fmla="*/ 5590699 w 6400800"/>
                <a:gd name="connsiteY413" fmla="*/ 184309 h 514350"/>
                <a:gd name="connsiteX414" fmla="*/ 5612606 w 6400800"/>
                <a:gd name="connsiteY414" fmla="*/ 217646 h 514350"/>
                <a:gd name="connsiteX415" fmla="*/ 5616417 w 6400800"/>
                <a:gd name="connsiteY415" fmla="*/ 223361 h 514350"/>
                <a:gd name="connsiteX416" fmla="*/ 5620226 w 6400800"/>
                <a:gd name="connsiteY416" fmla="*/ 233839 h 514350"/>
                <a:gd name="connsiteX417" fmla="*/ 5620226 w 6400800"/>
                <a:gd name="connsiteY417" fmla="*/ 234791 h 514350"/>
                <a:gd name="connsiteX418" fmla="*/ 5616417 w 6400800"/>
                <a:gd name="connsiteY418" fmla="*/ 241459 h 514350"/>
                <a:gd name="connsiteX419" fmla="*/ 5616417 w 6400800"/>
                <a:gd name="connsiteY419" fmla="*/ 240506 h 514350"/>
                <a:gd name="connsiteX420" fmla="*/ 5616417 w 6400800"/>
                <a:gd name="connsiteY420" fmla="*/ 241459 h 514350"/>
                <a:gd name="connsiteX421" fmla="*/ 5614512 w 6400800"/>
                <a:gd name="connsiteY421" fmla="*/ 245269 h 514350"/>
                <a:gd name="connsiteX422" fmla="*/ 5594509 w 6400800"/>
                <a:gd name="connsiteY422" fmla="*/ 280511 h 514350"/>
                <a:gd name="connsiteX423" fmla="*/ 5594509 w 6400800"/>
                <a:gd name="connsiteY423" fmla="*/ 275749 h 514350"/>
                <a:gd name="connsiteX424" fmla="*/ 5594509 w 6400800"/>
                <a:gd name="connsiteY424" fmla="*/ 268129 h 514350"/>
                <a:gd name="connsiteX425" fmla="*/ 5596414 w 6400800"/>
                <a:gd name="connsiteY425" fmla="*/ 256699 h 514350"/>
                <a:gd name="connsiteX426" fmla="*/ 5594509 w 6400800"/>
                <a:gd name="connsiteY426" fmla="*/ 263366 h 514350"/>
                <a:gd name="connsiteX427" fmla="*/ 5594509 w 6400800"/>
                <a:gd name="connsiteY427" fmla="*/ 262414 h 514350"/>
                <a:gd name="connsiteX428" fmla="*/ 5592604 w 6400800"/>
                <a:gd name="connsiteY428" fmla="*/ 250031 h 514350"/>
                <a:gd name="connsiteX429" fmla="*/ 5590699 w 6400800"/>
                <a:gd name="connsiteY429" fmla="*/ 232886 h 514350"/>
                <a:gd name="connsiteX430" fmla="*/ 5596414 w 6400800"/>
                <a:gd name="connsiteY430" fmla="*/ 217646 h 514350"/>
                <a:gd name="connsiteX431" fmla="*/ 5589746 w 6400800"/>
                <a:gd name="connsiteY431" fmla="*/ 230029 h 514350"/>
                <a:gd name="connsiteX432" fmla="*/ 5589746 w 6400800"/>
                <a:gd name="connsiteY432" fmla="*/ 230029 h 514350"/>
                <a:gd name="connsiteX433" fmla="*/ 5586889 w 6400800"/>
                <a:gd name="connsiteY433" fmla="*/ 211931 h 514350"/>
                <a:gd name="connsiteX434" fmla="*/ 5585937 w 6400800"/>
                <a:gd name="connsiteY434" fmla="*/ 230029 h 514350"/>
                <a:gd name="connsiteX435" fmla="*/ 5585937 w 6400800"/>
                <a:gd name="connsiteY435" fmla="*/ 230981 h 514350"/>
                <a:gd name="connsiteX436" fmla="*/ 5583079 w 6400800"/>
                <a:gd name="connsiteY436" fmla="*/ 213836 h 514350"/>
                <a:gd name="connsiteX437" fmla="*/ 5583079 w 6400800"/>
                <a:gd name="connsiteY437" fmla="*/ 242411 h 514350"/>
                <a:gd name="connsiteX438" fmla="*/ 5581174 w 6400800"/>
                <a:gd name="connsiteY438" fmla="*/ 246221 h 514350"/>
                <a:gd name="connsiteX439" fmla="*/ 5579269 w 6400800"/>
                <a:gd name="connsiteY439" fmla="*/ 250031 h 514350"/>
                <a:gd name="connsiteX440" fmla="*/ 5571649 w 6400800"/>
                <a:gd name="connsiteY440" fmla="*/ 209074 h 514350"/>
                <a:gd name="connsiteX441" fmla="*/ 5567839 w 6400800"/>
                <a:gd name="connsiteY441" fmla="*/ 189071 h 514350"/>
                <a:gd name="connsiteX442" fmla="*/ 5563076 w 6400800"/>
                <a:gd name="connsiteY442" fmla="*/ 170974 h 514350"/>
                <a:gd name="connsiteX443" fmla="*/ 5555456 w 6400800"/>
                <a:gd name="connsiteY443" fmla="*/ 141446 h 514350"/>
                <a:gd name="connsiteX444" fmla="*/ 5548789 w 6400800"/>
                <a:gd name="connsiteY444" fmla="*/ 115729 h 514350"/>
                <a:gd name="connsiteX445" fmla="*/ 5551646 w 6400800"/>
                <a:gd name="connsiteY445" fmla="*/ 142399 h 514350"/>
                <a:gd name="connsiteX446" fmla="*/ 5555456 w 6400800"/>
                <a:gd name="connsiteY446" fmla="*/ 172879 h 514350"/>
                <a:gd name="connsiteX447" fmla="*/ 5558314 w 6400800"/>
                <a:gd name="connsiteY447" fmla="*/ 190976 h 514350"/>
                <a:gd name="connsiteX448" fmla="*/ 5560219 w 6400800"/>
                <a:gd name="connsiteY448" fmla="*/ 211931 h 514350"/>
                <a:gd name="connsiteX449" fmla="*/ 5564981 w 6400800"/>
                <a:gd name="connsiteY449" fmla="*/ 257651 h 514350"/>
                <a:gd name="connsiteX450" fmla="*/ 5565934 w 6400800"/>
                <a:gd name="connsiteY450" fmla="*/ 274796 h 514350"/>
                <a:gd name="connsiteX451" fmla="*/ 5564029 w 6400800"/>
                <a:gd name="connsiteY451" fmla="*/ 278606 h 514350"/>
                <a:gd name="connsiteX452" fmla="*/ 5561171 w 6400800"/>
                <a:gd name="connsiteY452" fmla="*/ 284321 h 514350"/>
                <a:gd name="connsiteX453" fmla="*/ 5549742 w 6400800"/>
                <a:gd name="connsiteY453" fmla="*/ 264319 h 514350"/>
                <a:gd name="connsiteX454" fmla="*/ 5548789 w 6400800"/>
                <a:gd name="connsiteY454" fmla="*/ 261461 h 514350"/>
                <a:gd name="connsiteX455" fmla="*/ 5544026 w 6400800"/>
                <a:gd name="connsiteY455" fmla="*/ 247174 h 514350"/>
                <a:gd name="connsiteX456" fmla="*/ 5547837 w 6400800"/>
                <a:gd name="connsiteY456" fmla="*/ 228124 h 514350"/>
                <a:gd name="connsiteX457" fmla="*/ 5542121 w 6400800"/>
                <a:gd name="connsiteY457" fmla="*/ 241459 h 514350"/>
                <a:gd name="connsiteX458" fmla="*/ 5541169 w 6400800"/>
                <a:gd name="connsiteY458" fmla="*/ 238601 h 514350"/>
                <a:gd name="connsiteX459" fmla="*/ 5538312 w 6400800"/>
                <a:gd name="connsiteY459" fmla="*/ 230029 h 514350"/>
                <a:gd name="connsiteX460" fmla="*/ 5551646 w 6400800"/>
                <a:gd name="connsiteY460" fmla="*/ 167164 h 514350"/>
                <a:gd name="connsiteX461" fmla="*/ 5528787 w 6400800"/>
                <a:gd name="connsiteY461" fmla="*/ 225266 h 514350"/>
                <a:gd name="connsiteX462" fmla="*/ 5524976 w 6400800"/>
                <a:gd name="connsiteY462" fmla="*/ 217646 h 514350"/>
                <a:gd name="connsiteX463" fmla="*/ 5524024 w 6400800"/>
                <a:gd name="connsiteY463" fmla="*/ 207169 h 514350"/>
                <a:gd name="connsiteX464" fmla="*/ 5521167 w 6400800"/>
                <a:gd name="connsiteY464" fmla="*/ 185261 h 514350"/>
                <a:gd name="connsiteX465" fmla="*/ 5520214 w 6400800"/>
                <a:gd name="connsiteY465" fmla="*/ 207169 h 514350"/>
                <a:gd name="connsiteX466" fmla="*/ 5520214 w 6400800"/>
                <a:gd name="connsiteY466" fmla="*/ 232886 h 514350"/>
                <a:gd name="connsiteX467" fmla="*/ 5520214 w 6400800"/>
                <a:gd name="connsiteY467" fmla="*/ 248126 h 514350"/>
                <a:gd name="connsiteX468" fmla="*/ 5520214 w 6400800"/>
                <a:gd name="connsiteY468" fmla="*/ 250984 h 514350"/>
                <a:gd name="connsiteX469" fmla="*/ 5505926 w 6400800"/>
                <a:gd name="connsiteY469" fmla="*/ 291941 h 514350"/>
                <a:gd name="connsiteX470" fmla="*/ 5503069 w 6400800"/>
                <a:gd name="connsiteY470" fmla="*/ 300514 h 514350"/>
                <a:gd name="connsiteX471" fmla="*/ 5498306 w 6400800"/>
                <a:gd name="connsiteY471" fmla="*/ 290989 h 514350"/>
                <a:gd name="connsiteX472" fmla="*/ 5498306 w 6400800"/>
                <a:gd name="connsiteY472" fmla="*/ 285274 h 514350"/>
                <a:gd name="connsiteX473" fmla="*/ 5499259 w 6400800"/>
                <a:gd name="connsiteY473" fmla="*/ 269081 h 514350"/>
                <a:gd name="connsiteX474" fmla="*/ 5494496 w 6400800"/>
                <a:gd name="connsiteY474" fmla="*/ 284321 h 514350"/>
                <a:gd name="connsiteX475" fmla="*/ 5481162 w 6400800"/>
                <a:gd name="connsiteY475" fmla="*/ 257651 h 514350"/>
                <a:gd name="connsiteX476" fmla="*/ 5483067 w 6400800"/>
                <a:gd name="connsiteY476" fmla="*/ 251936 h 514350"/>
                <a:gd name="connsiteX477" fmla="*/ 5492592 w 6400800"/>
                <a:gd name="connsiteY477" fmla="*/ 224314 h 514350"/>
                <a:gd name="connsiteX478" fmla="*/ 5500212 w 6400800"/>
                <a:gd name="connsiteY478" fmla="*/ 200501 h 514350"/>
                <a:gd name="connsiteX479" fmla="*/ 5493544 w 6400800"/>
                <a:gd name="connsiteY479" fmla="*/ 212884 h 514350"/>
                <a:gd name="connsiteX480" fmla="*/ 5502117 w 6400800"/>
                <a:gd name="connsiteY480" fmla="*/ 188119 h 514350"/>
                <a:gd name="connsiteX481" fmla="*/ 5511642 w 6400800"/>
                <a:gd name="connsiteY481" fmla="*/ 160496 h 514350"/>
                <a:gd name="connsiteX482" fmla="*/ 5498306 w 6400800"/>
                <a:gd name="connsiteY482" fmla="*/ 186214 h 514350"/>
                <a:gd name="connsiteX483" fmla="*/ 5484019 w 6400800"/>
                <a:gd name="connsiteY483" fmla="*/ 215741 h 514350"/>
                <a:gd name="connsiteX484" fmla="*/ 5475446 w 6400800"/>
                <a:gd name="connsiteY484" fmla="*/ 233839 h 514350"/>
                <a:gd name="connsiteX485" fmla="*/ 5472589 w 6400800"/>
                <a:gd name="connsiteY485" fmla="*/ 241459 h 514350"/>
                <a:gd name="connsiteX486" fmla="*/ 5461159 w 6400800"/>
                <a:gd name="connsiteY486" fmla="*/ 221456 h 514350"/>
                <a:gd name="connsiteX487" fmla="*/ 5469731 w 6400800"/>
                <a:gd name="connsiteY487" fmla="*/ 248126 h 514350"/>
                <a:gd name="connsiteX488" fmla="*/ 5466874 w 6400800"/>
                <a:gd name="connsiteY488" fmla="*/ 254794 h 514350"/>
                <a:gd name="connsiteX489" fmla="*/ 5465921 w 6400800"/>
                <a:gd name="connsiteY489" fmla="*/ 257651 h 514350"/>
                <a:gd name="connsiteX490" fmla="*/ 5464969 w 6400800"/>
                <a:gd name="connsiteY490" fmla="*/ 256699 h 514350"/>
                <a:gd name="connsiteX491" fmla="*/ 5455444 w 6400800"/>
                <a:gd name="connsiteY491" fmla="*/ 246221 h 514350"/>
                <a:gd name="connsiteX492" fmla="*/ 5452587 w 6400800"/>
                <a:gd name="connsiteY492" fmla="*/ 230029 h 514350"/>
                <a:gd name="connsiteX493" fmla="*/ 5448776 w 6400800"/>
                <a:gd name="connsiteY493" fmla="*/ 214789 h 514350"/>
                <a:gd name="connsiteX494" fmla="*/ 5442109 w 6400800"/>
                <a:gd name="connsiteY494" fmla="*/ 190024 h 514350"/>
                <a:gd name="connsiteX495" fmla="*/ 5442109 w 6400800"/>
                <a:gd name="connsiteY495" fmla="*/ 190024 h 514350"/>
                <a:gd name="connsiteX496" fmla="*/ 5442109 w 6400800"/>
                <a:gd name="connsiteY496" fmla="*/ 180499 h 514350"/>
                <a:gd name="connsiteX497" fmla="*/ 5441156 w 6400800"/>
                <a:gd name="connsiteY497" fmla="*/ 186214 h 514350"/>
                <a:gd name="connsiteX498" fmla="*/ 5436394 w 6400800"/>
                <a:gd name="connsiteY498" fmla="*/ 169069 h 514350"/>
                <a:gd name="connsiteX499" fmla="*/ 5438299 w 6400800"/>
                <a:gd name="connsiteY499" fmla="*/ 190976 h 514350"/>
                <a:gd name="connsiteX500" fmla="*/ 5439251 w 6400800"/>
                <a:gd name="connsiteY500" fmla="*/ 195739 h 514350"/>
                <a:gd name="connsiteX501" fmla="*/ 5433537 w 6400800"/>
                <a:gd name="connsiteY501" fmla="*/ 225266 h 514350"/>
                <a:gd name="connsiteX502" fmla="*/ 5429726 w 6400800"/>
                <a:gd name="connsiteY502" fmla="*/ 221456 h 514350"/>
                <a:gd name="connsiteX503" fmla="*/ 5433537 w 6400800"/>
                <a:gd name="connsiteY503" fmla="*/ 225266 h 514350"/>
                <a:gd name="connsiteX504" fmla="*/ 5430679 w 6400800"/>
                <a:gd name="connsiteY504" fmla="*/ 240506 h 514350"/>
                <a:gd name="connsiteX505" fmla="*/ 5428774 w 6400800"/>
                <a:gd name="connsiteY505" fmla="*/ 228124 h 514350"/>
                <a:gd name="connsiteX506" fmla="*/ 5428774 w 6400800"/>
                <a:gd name="connsiteY506" fmla="*/ 242411 h 514350"/>
                <a:gd name="connsiteX507" fmla="*/ 5424012 w 6400800"/>
                <a:gd name="connsiteY507" fmla="*/ 222409 h 514350"/>
                <a:gd name="connsiteX508" fmla="*/ 5419249 w 6400800"/>
                <a:gd name="connsiteY508" fmla="*/ 200501 h 514350"/>
                <a:gd name="connsiteX509" fmla="*/ 5420201 w 6400800"/>
                <a:gd name="connsiteY509" fmla="*/ 223361 h 514350"/>
                <a:gd name="connsiteX510" fmla="*/ 5424964 w 6400800"/>
                <a:gd name="connsiteY510" fmla="*/ 274796 h 514350"/>
                <a:gd name="connsiteX511" fmla="*/ 5420201 w 6400800"/>
                <a:gd name="connsiteY511" fmla="*/ 299561 h 514350"/>
                <a:gd name="connsiteX512" fmla="*/ 5418296 w 6400800"/>
                <a:gd name="connsiteY512" fmla="*/ 305276 h 514350"/>
                <a:gd name="connsiteX513" fmla="*/ 5415439 w 6400800"/>
                <a:gd name="connsiteY513" fmla="*/ 298609 h 514350"/>
                <a:gd name="connsiteX514" fmla="*/ 5417344 w 6400800"/>
                <a:gd name="connsiteY514" fmla="*/ 291941 h 514350"/>
                <a:gd name="connsiteX515" fmla="*/ 5414487 w 6400800"/>
                <a:gd name="connsiteY515" fmla="*/ 296704 h 514350"/>
                <a:gd name="connsiteX516" fmla="*/ 5414487 w 6400800"/>
                <a:gd name="connsiteY516" fmla="*/ 295751 h 514350"/>
                <a:gd name="connsiteX517" fmla="*/ 5411629 w 6400800"/>
                <a:gd name="connsiteY517" fmla="*/ 287179 h 514350"/>
                <a:gd name="connsiteX518" fmla="*/ 5414487 w 6400800"/>
                <a:gd name="connsiteY518" fmla="*/ 268129 h 514350"/>
                <a:gd name="connsiteX519" fmla="*/ 5409724 w 6400800"/>
                <a:gd name="connsiteY519" fmla="*/ 282416 h 514350"/>
                <a:gd name="connsiteX520" fmla="*/ 5404009 w 6400800"/>
                <a:gd name="connsiteY520" fmla="*/ 267176 h 514350"/>
                <a:gd name="connsiteX521" fmla="*/ 5399246 w 6400800"/>
                <a:gd name="connsiteY521" fmla="*/ 253841 h 514350"/>
                <a:gd name="connsiteX522" fmla="*/ 5400199 w 6400800"/>
                <a:gd name="connsiteY522" fmla="*/ 232886 h 514350"/>
                <a:gd name="connsiteX523" fmla="*/ 5396389 w 6400800"/>
                <a:gd name="connsiteY523" fmla="*/ 247174 h 514350"/>
                <a:gd name="connsiteX524" fmla="*/ 5395437 w 6400800"/>
                <a:gd name="connsiteY524" fmla="*/ 244316 h 514350"/>
                <a:gd name="connsiteX525" fmla="*/ 5387817 w 6400800"/>
                <a:gd name="connsiteY525" fmla="*/ 224314 h 514350"/>
                <a:gd name="connsiteX526" fmla="*/ 5391626 w 6400800"/>
                <a:gd name="connsiteY526" fmla="*/ 245269 h 514350"/>
                <a:gd name="connsiteX527" fmla="*/ 5394484 w 6400800"/>
                <a:gd name="connsiteY527" fmla="*/ 257651 h 514350"/>
                <a:gd name="connsiteX528" fmla="*/ 5384959 w 6400800"/>
                <a:gd name="connsiteY528" fmla="*/ 300514 h 514350"/>
                <a:gd name="connsiteX529" fmla="*/ 5384006 w 6400800"/>
                <a:gd name="connsiteY529" fmla="*/ 297656 h 514350"/>
                <a:gd name="connsiteX530" fmla="*/ 5382101 w 6400800"/>
                <a:gd name="connsiteY530" fmla="*/ 283369 h 514350"/>
                <a:gd name="connsiteX531" fmla="*/ 5382101 w 6400800"/>
                <a:gd name="connsiteY531" fmla="*/ 287179 h 514350"/>
                <a:gd name="connsiteX532" fmla="*/ 5380196 w 6400800"/>
                <a:gd name="connsiteY532" fmla="*/ 276701 h 514350"/>
                <a:gd name="connsiteX533" fmla="*/ 5379244 w 6400800"/>
                <a:gd name="connsiteY533" fmla="*/ 272891 h 514350"/>
                <a:gd name="connsiteX534" fmla="*/ 5380196 w 6400800"/>
                <a:gd name="connsiteY534" fmla="*/ 269081 h 514350"/>
                <a:gd name="connsiteX535" fmla="*/ 5379244 w 6400800"/>
                <a:gd name="connsiteY535" fmla="*/ 271939 h 514350"/>
                <a:gd name="connsiteX536" fmla="*/ 5372576 w 6400800"/>
                <a:gd name="connsiteY536" fmla="*/ 241459 h 514350"/>
                <a:gd name="connsiteX537" fmla="*/ 5373529 w 6400800"/>
                <a:gd name="connsiteY537" fmla="*/ 232886 h 514350"/>
                <a:gd name="connsiteX538" fmla="*/ 5378292 w 6400800"/>
                <a:gd name="connsiteY538" fmla="*/ 190024 h 514350"/>
                <a:gd name="connsiteX539" fmla="*/ 5384006 w 6400800"/>
                <a:gd name="connsiteY539" fmla="*/ 153829 h 514350"/>
                <a:gd name="connsiteX540" fmla="*/ 5386864 w 6400800"/>
                <a:gd name="connsiteY540" fmla="*/ 138589 h 514350"/>
                <a:gd name="connsiteX541" fmla="*/ 5389721 w 6400800"/>
                <a:gd name="connsiteY541" fmla="*/ 126206 h 514350"/>
                <a:gd name="connsiteX542" fmla="*/ 5394484 w 6400800"/>
                <a:gd name="connsiteY542" fmla="*/ 102394 h 514350"/>
                <a:gd name="connsiteX543" fmla="*/ 5385912 w 6400800"/>
                <a:gd name="connsiteY543" fmla="*/ 125254 h 514350"/>
                <a:gd name="connsiteX544" fmla="*/ 5381149 w 6400800"/>
                <a:gd name="connsiteY544" fmla="*/ 137636 h 514350"/>
                <a:gd name="connsiteX545" fmla="*/ 5376387 w 6400800"/>
                <a:gd name="connsiteY545" fmla="*/ 151924 h 514350"/>
                <a:gd name="connsiteX546" fmla="*/ 5366862 w 6400800"/>
                <a:gd name="connsiteY546" fmla="*/ 188119 h 514350"/>
                <a:gd name="connsiteX547" fmla="*/ 5363051 w 6400800"/>
                <a:gd name="connsiteY547" fmla="*/ 205264 h 514350"/>
                <a:gd name="connsiteX548" fmla="*/ 5360194 w 6400800"/>
                <a:gd name="connsiteY548" fmla="*/ 196691 h 514350"/>
                <a:gd name="connsiteX549" fmla="*/ 5361146 w 6400800"/>
                <a:gd name="connsiteY549" fmla="*/ 210979 h 514350"/>
                <a:gd name="connsiteX550" fmla="*/ 5357337 w 6400800"/>
                <a:gd name="connsiteY550" fmla="*/ 230981 h 514350"/>
                <a:gd name="connsiteX551" fmla="*/ 5355431 w 6400800"/>
                <a:gd name="connsiteY551" fmla="*/ 245269 h 514350"/>
                <a:gd name="connsiteX552" fmla="*/ 5354479 w 6400800"/>
                <a:gd name="connsiteY552" fmla="*/ 235744 h 514350"/>
                <a:gd name="connsiteX553" fmla="*/ 5354479 w 6400800"/>
                <a:gd name="connsiteY553" fmla="*/ 230029 h 514350"/>
                <a:gd name="connsiteX554" fmla="*/ 5355431 w 6400800"/>
                <a:gd name="connsiteY554" fmla="*/ 210979 h 514350"/>
                <a:gd name="connsiteX555" fmla="*/ 5352574 w 6400800"/>
                <a:gd name="connsiteY555" fmla="*/ 222409 h 514350"/>
                <a:gd name="connsiteX556" fmla="*/ 5347812 w 6400800"/>
                <a:gd name="connsiteY556" fmla="*/ 190024 h 514350"/>
                <a:gd name="connsiteX557" fmla="*/ 5347812 w 6400800"/>
                <a:gd name="connsiteY557" fmla="*/ 179546 h 514350"/>
                <a:gd name="connsiteX558" fmla="*/ 5347812 w 6400800"/>
                <a:gd name="connsiteY558" fmla="*/ 160496 h 514350"/>
                <a:gd name="connsiteX559" fmla="*/ 5344954 w 6400800"/>
                <a:gd name="connsiteY559" fmla="*/ 173831 h 514350"/>
                <a:gd name="connsiteX560" fmla="*/ 5341144 w 6400800"/>
                <a:gd name="connsiteY560" fmla="*/ 150019 h 514350"/>
                <a:gd name="connsiteX561" fmla="*/ 5342096 w 6400800"/>
                <a:gd name="connsiteY561" fmla="*/ 177641 h 514350"/>
                <a:gd name="connsiteX562" fmla="*/ 5342096 w 6400800"/>
                <a:gd name="connsiteY562" fmla="*/ 187166 h 514350"/>
                <a:gd name="connsiteX563" fmla="*/ 5340192 w 6400800"/>
                <a:gd name="connsiteY563" fmla="*/ 200501 h 514350"/>
                <a:gd name="connsiteX564" fmla="*/ 5337334 w 6400800"/>
                <a:gd name="connsiteY564" fmla="*/ 229076 h 514350"/>
                <a:gd name="connsiteX565" fmla="*/ 5336381 w 6400800"/>
                <a:gd name="connsiteY565" fmla="*/ 263366 h 514350"/>
                <a:gd name="connsiteX566" fmla="*/ 5336381 w 6400800"/>
                <a:gd name="connsiteY566" fmla="*/ 282416 h 514350"/>
                <a:gd name="connsiteX567" fmla="*/ 5336381 w 6400800"/>
                <a:gd name="connsiteY567" fmla="*/ 282416 h 514350"/>
                <a:gd name="connsiteX568" fmla="*/ 5333524 w 6400800"/>
                <a:gd name="connsiteY568" fmla="*/ 293846 h 514350"/>
                <a:gd name="connsiteX569" fmla="*/ 5332571 w 6400800"/>
                <a:gd name="connsiteY569" fmla="*/ 291941 h 514350"/>
                <a:gd name="connsiteX570" fmla="*/ 5327809 w 6400800"/>
                <a:gd name="connsiteY570" fmla="*/ 278606 h 514350"/>
                <a:gd name="connsiteX571" fmla="*/ 5319237 w 6400800"/>
                <a:gd name="connsiteY571" fmla="*/ 252889 h 514350"/>
                <a:gd name="connsiteX572" fmla="*/ 5310664 w 6400800"/>
                <a:gd name="connsiteY572" fmla="*/ 230029 h 514350"/>
                <a:gd name="connsiteX573" fmla="*/ 5315426 w 6400800"/>
                <a:gd name="connsiteY573" fmla="*/ 253841 h 514350"/>
                <a:gd name="connsiteX574" fmla="*/ 5318284 w 6400800"/>
                <a:gd name="connsiteY574" fmla="*/ 267176 h 514350"/>
                <a:gd name="connsiteX575" fmla="*/ 5315426 w 6400800"/>
                <a:gd name="connsiteY575" fmla="*/ 263366 h 514350"/>
                <a:gd name="connsiteX576" fmla="*/ 5320189 w 6400800"/>
                <a:gd name="connsiteY576" fmla="*/ 276701 h 514350"/>
                <a:gd name="connsiteX577" fmla="*/ 5321142 w 6400800"/>
                <a:gd name="connsiteY577" fmla="*/ 281464 h 514350"/>
                <a:gd name="connsiteX578" fmla="*/ 5324951 w 6400800"/>
                <a:gd name="connsiteY578" fmla="*/ 297656 h 514350"/>
                <a:gd name="connsiteX579" fmla="*/ 5326856 w 6400800"/>
                <a:gd name="connsiteY579" fmla="*/ 306229 h 514350"/>
                <a:gd name="connsiteX580" fmla="*/ 5316379 w 6400800"/>
                <a:gd name="connsiteY580" fmla="*/ 322421 h 514350"/>
                <a:gd name="connsiteX581" fmla="*/ 5306854 w 6400800"/>
                <a:gd name="connsiteY581" fmla="*/ 338614 h 514350"/>
                <a:gd name="connsiteX582" fmla="*/ 5298281 w 6400800"/>
                <a:gd name="connsiteY582" fmla="*/ 354806 h 514350"/>
                <a:gd name="connsiteX583" fmla="*/ 5298281 w 6400800"/>
                <a:gd name="connsiteY583" fmla="*/ 344329 h 514350"/>
                <a:gd name="connsiteX584" fmla="*/ 5301139 w 6400800"/>
                <a:gd name="connsiteY584" fmla="*/ 318611 h 514350"/>
                <a:gd name="connsiteX585" fmla="*/ 5305901 w 6400800"/>
                <a:gd name="connsiteY585" fmla="*/ 291941 h 514350"/>
                <a:gd name="connsiteX586" fmla="*/ 5311617 w 6400800"/>
                <a:gd name="connsiteY586" fmla="*/ 269081 h 514350"/>
                <a:gd name="connsiteX587" fmla="*/ 5302092 w 6400800"/>
                <a:gd name="connsiteY587" fmla="*/ 290989 h 514350"/>
                <a:gd name="connsiteX588" fmla="*/ 5299234 w 6400800"/>
                <a:gd name="connsiteY588" fmla="*/ 298609 h 514350"/>
                <a:gd name="connsiteX589" fmla="*/ 5299234 w 6400800"/>
                <a:gd name="connsiteY589" fmla="*/ 263366 h 514350"/>
                <a:gd name="connsiteX590" fmla="*/ 5290662 w 6400800"/>
                <a:gd name="connsiteY590" fmla="*/ 317659 h 514350"/>
                <a:gd name="connsiteX591" fmla="*/ 5289709 w 6400800"/>
                <a:gd name="connsiteY591" fmla="*/ 312896 h 514350"/>
                <a:gd name="connsiteX592" fmla="*/ 5284946 w 6400800"/>
                <a:gd name="connsiteY592" fmla="*/ 295751 h 514350"/>
                <a:gd name="connsiteX593" fmla="*/ 5284946 w 6400800"/>
                <a:gd name="connsiteY593" fmla="*/ 295751 h 514350"/>
                <a:gd name="connsiteX594" fmla="*/ 5284946 w 6400800"/>
                <a:gd name="connsiteY594" fmla="*/ 295751 h 514350"/>
                <a:gd name="connsiteX595" fmla="*/ 5282089 w 6400800"/>
                <a:gd name="connsiteY595" fmla="*/ 284321 h 514350"/>
                <a:gd name="connsiteX596" fmla="*/ 5281137 w 6400800"/>
                <a:gd name="connsiteY596" fmla="*/ 282416 h 514350"/>
                <a:gd name="connsiteX597" fmla="*/ 5288756 w 6400800"/>
                <a:gd name="connsiteY597" fmla="*/ 252889 h 514350"/>
                <a:gd name="connsiteX598" fmla="*/ 5279231 w 6400800"/>
                <a:gd name="connsiteY598" fmla="*/ 273844 h 514350"/>
                <a:gd name="connsiteX599" fmla="*/ 5275421 w 6400800"/>
                <a:gd name="connsiteY599" fmla="*/ 262414 h 514350"/>
                <a:gd name="connsiteX600" fmla="*/ 5268754 w 6400800"/>
                <a:gd name="connsiteY600" fmla="*/ 243364 h 514350"/>
                <a:gd name="connsiteX601" fmla="*/ 5271612 w 6400800"/>
                <a:gd name="connsiteY601" fmla="*/ 262414 h 514350"/>
                <a:gd name="connsiteX602" fmla="*/ 5274469 w 6400800"/>
                <a:gd name="connsiteY602" fmla="*/ 283369 h 514350"/>
                <a:gd name="connsiteX603" fmla="*/ 5263039 w 6400800"/>
                <a:gd name="connsiteY603" fmla="*/ 310039 h 514350"/>
                <a:gd name="connsiteX604" fmla="*/ 5263039 w 6400800"/>
                <a:gd name="connsiteY604" fmla="*/ 302419 h 514350"/>
                <a:gd name="connsiteX605" fmla="*/ 5260181 w 6400800"/>
                <a:gd name="connsiteY605" fmla="*/ 310039 h 514350"/>
                <a:gd name="connsiteX606" fmla="*/ 5260181 w 6400800"/>
                <a:gd name="connsiteY606" fmla="*/ 309086 h 514350"/>
                <a:gd name="connsiteX607" fmla="*/ 5261134 w 6400800"/>
                <a:gd name="connsiteY607" fmla="*/ 301466 h 514350"/>
                <a:gd name="connsiteX608" fmla="*/ 5262087 w 6400800"/>
                <a:gd name="connsiteY608" fmla="*/ 284321 h 514350"/>
                <a:gd name="connsiteX609" fmla="*/ 5263039 w 6400800"/>
                <a:gd name="connsiteY609" fmla="*/ 269081 h 514350"/>
                <a:gd name="connsiteX610" fmla="*/ 5258276 w 6400800"/>
                <a:gd name="connsiteY610" fmla="*/ 283369 h 514350"/>
                <a:gd name="connsiteX611" fmla="*/ 5257324 w 6400800"/>
                <a:gd name="connsiteY611" fmla="*/ 287179 h 514350"/>
                <a:gd name="connsiteX612" fmla="*/ 5255419 w 6400800"/>
                <a:gd name="connsiteY612" fmla="*/ 273844 h 514350"/>
                <a:gd name="connsiteX613" fmla="*/ 5255419 w 6400800"/>
                <a:gd name="connsiteY613" fmla="*/ 271939 h 514350"/>
                <a:gd name="connsiteX614" fmla="*/ 5255419 w 6400800"/>
                <a:gd name="connsiteY614" fmla="*/ 270986 h 514350"/>
                <a:gd name="connsiteX615" fmla="*/ 5256371 w 6400800"/>
                <a:gd name="connsiteY615" fmla="*/ 266224 h 514350"/>
                <a:gd name="connsiteX616" fmla="*/ 5255419 w 6400800"/>
                <a:gd name="connsiteY616" fmla="*/ 268129 h 514350"/>
                <a:gd name="connsiteX617" fmla="*/ 5258276 w 6400800"/>
                <a:gd name="connsiteY617" fmla="*/ 232886 h 514350"/>
                <a:gd name="connsiteX618" fmla="*/ 5263039 w 6400800"/>
                <a:gd name="connsiteY618" fmla="*/ 158591 h 514350"/>
                <a:gd name="connsiteX619" fmla="*/ 5252562 w 6400800"/>
                <a:gd name="connsiteY619" fmla="*/ 204311 h 514350"/>
                <a:gd name="connsiteX620" fmla="*/ 5255419 w 6400800"/>
                <a:gd name="connsiteY620" fmla="*/ 173831 h 514350"/>
                <a:gd name="connsiteX621" fmla="*/ 5258276 w 6400800"/>
                <a:gd name="connsiteY621" fmla="*/ 140494 h 514350"/>
                <a:gd name="connsiteX622" fmla="*/ 5260181 w 6400800"/>
                <a:gd name="connsiteY622" fmla="*/ 110966 h 514350"/>
                <a:gd name="connsiteX623" fmla="*/ 5254467 w 6400800"/>
                <a:gd name="connsiteY623" fmla="*/ 139541 h 514350"/>
                <a:gd name="connsiteX624" fmla="*/ 5247799 w 6400800"/>
                <a:gd name="connsiteY624" fmla="*/ 172879 h 514350"/>
                <a:gd name="connsiteX625" fmla="*/ 5243989 w 6400800"/>
                <a:gd name="connsiteY625" fmla="*/ 192881 h 514350"/>
                <a:gd name="connsiteX626" fmla="*/ 5243037 w 6400800"/>
                <a:gd name="connsiteY626" fmla="*/ 201454 h 514350"/>
                <a:gd name="connsiteX627" fmla="*/ 5241131 w 6400800"/>
                <a:gd name="connsiteY627" fmla="*/ 194786 h 514350"/>
                <a:gd name="connsiteX628" fmla="*/ 5241131 w 6400800"/>
                <a:gd name="connsiteY628" fmla="*/ 209074 h 514350"/>
                <a:gd name="connsiteX629" fmla="*/ 5240179 w 6400800"/>
                <a:gd name="connsiteY629" fmla="*/ 215741 h 514350"/>
                <a:gd name="connsiteX630" fmla="*/ 5235417 w 6400800"/>
                <a:gd name="connsiteY630" fmla="*/ 246221 h 514350"/>
                <a:gd name="connsiteX631" fmla="*/ 5230654 w 6400800"/>
                <a:gd name="connsiteY631" fmla="*/ 252889 h 514350"/>
                <a:gd name="connsiteX632" fmla="*/ 5222081 w 6400800"/>
                <a:gd name="connsiteY632" fmla="*/ 266224 h 514350"/>
                <a:gd name="connsiteX633" fmla="*/ 5215414 w 6400800"/>
                <a:gd name="connsiteY633" fmla="*/ 279559 h 514350"/>
                <a:gd name="connsiteX634" fmla="*/ 5215414 w 6400800"/>
                <a:gd name="connsiteY634" fmla="*/ 278606 h 514350"/>
                <a:gd name="connsiteX635" fmla="*/ 5216367 w 6400800"/>
                <a:gd name="connsiteY635" fmla="*/ 275749 h 514350"/>
                <a:gd name="connsiteX636" fmla="*/ 5215414 w 6400800"/>
                <a:gd name="connsiteY636" fmla="*/ 277654 h 514350"/>
                <a:gd name="connsiteX637" fmla="*/ 5211604 w 6400800"/>
                <a:gd name="connsiteY637" fmla="*/ 249079 h 514350"/>
                <a:gd name="connsiteX638" fmla="*/ 5208746 w 6400800"/>
                <a:gd name="connsiteY638" fmla="*/ 224314 h 514350"/>
                <a:gd name="connsiteX639" fmla="*/ 5205889 w 6400800"/>
                <a:gd name="connsiteY639" fmla="*/ 202406 h 514350"/>
                <a:gd name="connsiteX640" fmla="*/ 5204937 w 6400800"/>
                <a:gd name="connsiteY640" fmla="*/ 224314 h 514350"/>
                <a:gd name="connsiteX641" fmla="*/ 5204937 w 6400800"/>
                <a:gd name="connsiteY641" fmla="*/ 249079 h 514350"/>
                <a:gd name="connsiteX642" fmla="*/ 5204937 w 6400800"/>
                <a:gd name="connsiteY642" fmla="*/ 264319 h 514350"/>
                <a:gd name="connsiteX643" fmla="*/ 5205889 w 6400800"/>
                <a:gd name="connsiteY643" fmla="*/ 281464 h 514350"/>
                <a:gd name="connsiteX644" fmla="*/ 5205889 w 6400800"/>
                <a:gd name="connsiteY644" fmla="*/ 289084 h 514350"/>
                <a:gd name="connsiteX645" fmla="*/ 5203984 w 6400800"/>
                <a:gd name="connsiteY645" fmla="*/ 286226 h 514350"/>
                <a:gd name="connsiteX646" fmla="*/ 5205889 w 6400800"/>
                <a:gd name="connsiteY646" fmla="*/ 290989 h 514350"/>
                <a:gd name="connsiteX647" fmla="*/ 5205889 w 6400800"/>
                <a:gd name="connsiteY647" fmla="*/ 291941 h 514350"/>
                <a:gd name="connsiteX648" fmla="*/ 5203984 w 6400800"/>
                <a:gd name="connsiteY648" fmla="*/ 287179 h 514350"/>
                <a:gd name="connsiteX649" fmla="*/ 5203984 w 6400800"/>
                <a:gd name="connsiteY649" fmla="*/ 287179 h 514350"/>
                <a:gd name="connsiteX650" fmla="*/ 5203984 w 6400800"/>
                <a:gd name="connsiteY650" fmla="*/ 287179 h 514350"/>
                <a:gd name="connsiteX651" fmla="*/ 5199221 w 6400800"/>
                <a:gd name="connsiteY651" fmla="*/ 278606 h 514350"/>
                <a:gd name="connsiteX652" fmla="*/ 5202079 w 6400800"/>
                <a:gd name="connsiteY652" fmla="*/ 290989 h 514350"/>
                <a:gd name="connsiteX653" fmla="*/ 5198269 w 6400800"/>
                <a:gd name="connsiteY653" fmla="*/ 300514 h 514350"/>
                <a:gd name="connsiteX654" fmla="*/ 5195412 w 6400800"/>
                <a:gd name="connsiteY654" fmla="*/ 295751 h 514350"/>
                <a:gd name="connsiteX655" fmla="*/ 5191601 w 6400800"/>
                <a:gd name="connsiteY655" fmla="*/ 263366 h 514350"/>
                <a:gd name="connsiteX656" fmla="*/ 5184934 w 6400800"/>
                <a:gd name="connsiteY656" fmla="*/ 190024 h 514350"/>
                <a:gd name="connsiteX657" fmla="*/ 5183981 w 6400800"/>
                <a:gd name="connsiteY657" fmla="*/ 169069 h 514350"/>
                <a:gd name="connsiteX658" fmla="*/ 5183981 w 6400800"/>
                <a:gd name="connsiteY658" fmla="*/ 161449 h 514350"/>
                <a:gd name="connsiteX659" fmla="*/ 5183029 w 6400800"/>
                <a:gd name="connsiteY659" fmla="*/ 169069 h 514350"/>
                <a:gd name="connsiteX660" fmla="*/ 5181124 w 6400800"/>
                <a:gd name="connsiteY660" fmla="*/ 190024 h 514350"/>
                <a:gd name="connsiteX661" fmla="*/ 5180171 w 6400800"/>
                <a:gd name="connsiteY661" fmla="*/ 211931 h 514350"/>
                <a:gd name="connsiteX662" fmla="*/ 5177314 w 6400800"/>
                <a:gd name="connsiteY662" fmla="*/ 215741 h 514350"/>
                <a:gd name="connsiteX663" fmla="*/ 5165884 w 6400800"/>
                <a:gd name="connsiteY663" fmla="*/ 231934 h 514350"/>
                <a:gd name="connsiteX664" fmla="*/ 5163979 w 6400800"/>
                <a:gd name="connsiteY664" fmla="*/ 235744 h 514350"/>
                <a:gd name="connsiteX665" fmla="*/ 5161121 w 6400800"/>
                <a:gd name="connsiteY665" fmla="*/ 230029 h 514350"/>
                <a:gd name="connsiteX666" fmla="*/ 5161121 w 6400800"/>
                <a:gd name="connsiteY666" fmla="*/ 229076 h 514350"/>
                <a:gd name="connsiteX667" fmla="*/ 5163026 w 6400800"/>
                <a:gd name="connsiteY667" fmla="*/ 213836 h 514350"/>
                <a:gd name="connsiteX668" fmla="*/ 5163979 w 6400800"/>
                <a:gd name="connsiteY668" fmla="*/ 208121 h 514350"/>
                <a:gd name="connsiteX669" fmla="*/ 5158264 w 6400800"/>
                <a:gd name="connsiteY669" fmla="*/ 224314 h 514350"/>
                <a:gd name="connsiteX670" fmla="*/ 5156359 w 6400800"/>
                <a:gd name="connsiteY670" fmla="*/ 220504 h 514350"/>
                <a:gd name="connsiteX671" fmla="*/ 5147787 w 6400800"/>
                <a:gd name="connsiteY671" fmla="*/ 205264 h 514350"/>
                <a:gd name="connsiteX672" fmla="*/ 5144929 w 6400800"/>
                <a:gd name="connsiteY672" fmla="*/ 178594 h 514350"/>
                <a:gd name="connsiteX673" fmla="*/ 5141119 w 6400800"/>
                <a:gd name="connsiteY673" fmla="*/ 149066 h 514350"/>
                <a:gd name="connsiteX674" fmla="*/ 5141119 w 6400800"/>
                <a:gd name="connsiteY674" fmla="*/ 178594 h 514350"/>
                <a:gd name="connsiteX675" fmla="*/ 5141119 w 6400800"/>
                <a:gd name="connsiteY675" fmla="*/ 255746 h 514350"/>
                <a:gd name="connsiteX676" fmla="*/ 5141119 w 6400800"/>
                <a:gd name="connsiteY676" fmla="*/ 258604 h 514350"/>
                <a:gd name="connsiteX677" fmla="*/ 5139214 w 6400800"/>
                <a:gd name="connsiteY677" fmla="*/ 260509 h 514350"/>
                <a:gd name="connsiteX678" fmla="*/ 5134451 w 6400800"/>
                <a:gd name="connsiteY678" fmla="*/ 265271 h 514350"/>
                <a:gd name="connsiteX679" fmla="*/ 5128737 w 6400800"/>
                <a:gd name="connsiteY679" fmla="*/ 184309 h 514350"/>
                <a:gd name="connsiteX680" fmla="*/ 5124926 w 6400800"/>
                <a:gd name="connsiteY680" fmla="*/ 236696 h 514350"/>
                <a:gd name="connsiteX681" fmla="*/ 5119212 w 6400800"/>
                <a:gd name="connsiteY681" fmla="*/ 219551 h 514350"/>
                <a:gd name="connsiteX682" fmla="*/ 5123974 w 6400800"/>
                <a:gd name="connsiteY682" fmla="*/ 249079 h 514350"/>
                <a:gd name="connsiteX683" fmla="*/ 5123021 w 6400800"/>
                <a:gd name="connsiteY683" fmla="*/ 258604 h 514350"/>
                <a:gd name="connsiteX684" fmla="*/ 5120164 w 6400800"/>
                <a:gd name="connsiteY684" fmla="*/ 279559 h 514350"/>
                <a:gd name="connsiteX685" fmla="*/ 5116354 w 6400800"/>
                <a:gd name="connsiteY685" fmla="*/ 285274 h 514350"/>
                <a:gd name="connsiteX686" fmla="*/ 5106829 w 6400800"/>
                <a:gd name="connsiteY686" fmla="*/ 298609 h 514350"/>
                <a:gd name="connsiteX687" fmla="*/ 5103971 w 6400800"/>
                <a:gd name="connsiteY687" fmla="*/ 303371 h 514350"/>
                <a:gd name="connsiteX688" fmla="*/ 5085874 w 6400800"/>
                <a:gd name="connsiteY688" fmla="*/ 261461 h 514350"/>
                <a:gd name="connsiteX689" fmla="*/ 5086826 w 6400800"/>
                <a:gd name="connsiteY689" fmla="*/ 261461 h 514350"/>
                <a:gd name="connsiteX690" fmla="*/ 5091589 w 6400800"/>
                <a:gd name="connsiteY690" fmla="*/ 260509 h 514350"/>
                <a:gd name="connsiteX691" fmla="*/ 5086826 w 6400800"/>
                <a:gd name="connsiteY691" fmla="*/ 260509 h 514350"/>
                <a:gd name="connsiteX692" fmla="*/ 5085874 w 6400800"/>
                <a:gd name="connsiteY692" fmla="*/ 260509 h 514350"/>
                <a:gd name="connsiteX693" fmla="*/ 5071587 w 6400800"/>
                <a:gd name="connsiteY693" fmla="*/ 230029 h 514350"/>
                <a:gd name="connsiteX694" fmla="*/ 5071587 w 6400800"/>
                <a:gd name="connsiteY694" fmla="*/ 222409 h 514350"/>
                <a:gd name="connsiteX695" fmla="*/ 5069681 w 6400800"/>
                <a:gd name="connsiteY695" fmla="*/ 227171 h 514350"/>
                <a:gd name="connsiteX696" fmla="*/ 5062062 w 6400800"/>
                <a:gd name="connsiteY696" fmla="*/ 192881 h 514350"/>
                <a:gd name="connsiteX697" fmla="*/ 5058251 w 6400800"/>
                <a:gd name="connsiteY697" fmla="*/ 174784 h 514350"/>
                <a:gd name="connsiteX698" fmla="*/ 5055394 w 6400800"/>
                <a:gd name="connsiteY698" fmla="*/ 159544 h 514350"/>
                <a:gd name="connsiteX699" fmla="*/ 5049679 w 6400800"/>
                <a:gd name="connsiteY699" fmla="*/ 130016 h 514350"/>
                <a:gd name="connsiteX700" fmla="*/ 5050631 w 6400800"/>
                <a:gd name="connsiteY700" fmla="*/ 159544 h 514350"/>
                <a:gd name="connsiteX701" fmla="*/ 5051584 w 6400800"/>
                <a:gd name="connsiteY701" fmla="*/ 174784 h 514350"/>
                <a:gd name="connsiteX702" fmla="*/ 5053489 w 6400800"/>
                <a:gd name="connsiteY702" fmla="*/ 192881 h 514350"/>
                <a:gd name="connsiteX703" fmla="*/ 5059204 w 6400800"/>
                <a:gd name="connsiteY703" fmla="*/ 236696 h 514350"/>
                <a:gd name="connsiteX704" fmla="*/ 5061109 w 6400800"/>
                <a:gd name="connsiteY704" fmla="*/ 249079 h 514350"/>
                <a:gd name="connsiteX705" fmla="*/ 5055394 w 6400800"/>
                <a:gd name="connsiteY705" fmla="*/ 270034 h 514350"/>
                <a:gd name="connsiteX706" fmla="*/ 5052537 w 6400800"/>
                <a:gd name="connsiteY706" fmla="*/ 271939 h 514350"/>
                <a:gd name="connsiteX707" fmla="*/ 5052537 w 6400800"/>
                <a:gd name="connsiteY707" fmla="*/ 271939 h 514350"/>
                <a:gd name="connsiteX708" fmla="*/ 5051584 w 6400800"/>
                <a:gd name="connsiteY708" fmla="*/ 267176 h 514350"/>
                <a:gd name="connsiteX709" fmla="*/ 5051584 w 6400800"/>
                <a:gd name="connsiteY709" fmla="*/ 269081 h 514350"/>
                <a:gd name="connsiteX710" fmla="*/ 5048726 w 6400800"/>
                <a:gd name="connsiteY710" fmla="*/ 261461 h 514350"/>
                <a:gd name="connsiteX711" fmla="*/ 5048726 w 6400800"/>
                <a:gd name="connsiteY711" fmla="*/ 261461 h 514350"/>
                <a:gd name="connsiteX712" fmla="*/ 5050631 w 6400800"/>
                <a:gd name="connsiteY712" fmla="*/ 252889 h 514350"/>
                <a:gd name="connsiteX713" fmla="*/ 5047774 w 6400800"/>
                <a:gd name="connsiteY713" fmla="*/ 259556 h 514350"/>
                <a:gd name="connsiteX714" fmla="*/ 5039201 w 6400800"/>
                <a:gd name="connsiteY714" fmla="*/ 236696 h 514350"/>
                <a:gd name="connsiteX715" fmla="*/ 5031581 w 6400800"/>
                <a:gd name="connsiteY715" fmla="*/ 214789 h 514350"/>
                <a:gd name="connsiteX716" fmla="*/ 5035392 w 6400800"/>
                <a:gd name="connsiteY716" fmla="*/ 237649 h 514350"/>
                <a:gd name="connsiteX717" fmla="*/ 5039201 w 6400800"/>
                <a:gd name="connsiteY717" fmla="*/ 256699 h 514350"/>
                <a:gd name="connsiteX718" fmla="*/ 5034439 w 6400800"/>
                <a:gd name="connsiteY718" fmla="*/ 265271 h 514350"/>
                <a:gd name="connsiteX719" fmla="*/ 5034439 w 6400800"/>
                <a:gd name="connsiteY719" fmla="*/ 262414 h 514350"/>
                <a:gd name="connsiteX720" fmla="*/ 5030629 w 6400800"/>
                <a:gd name="connsiteY720" fmla="*/ 241459 h 514350"/>
                <a:gd name="connsiteX721" fmla="*/ 5026819 w 6400800"/>
                <a:gd name="connsiteY721" fmla="*/ 223361 h 514350"/>
                <a:gd name="connsiteX722" fmla="*/ 5025867 w 6400800"/>
                <a:gd name="connsiteY722" fmla="*/ 242411 h 514350"/>
                <a:gd name="connsiteX723" fmla="*/ 5025867 w 6400800"/>
                <a:gd name="connsiteY723" fmla="*/ 263366 h 514350"/>
                <a:gd name="connsiteX724" fmla="*/ 5025867 w 6400800"/>
                <a:gd name="connsiteY724" fmla="*/ 276701 h 514350"/>
                <a:gd name="connsiteX725" fmla="*/ 5025867 w 6400800"/>
                <a:gd name="connsiteY725" fmla="*/ 281464 h 514350"/>
                <a:gd name="connsiteX726" fmla="*/ 5010626 w 6400800"/>
                <a:gd name="connsiteY726" fmla="*/ 263366 h 514350"/>
                <a:gd name="connsiteX727" fmla="*/ 4995387 w 6400800"/>
                <a:gd name="connsiteY727" fmla="*/ 248126 h 514350"/>
                <a:gd name="connsiteX728" fmla="*/ 4997292 w 6400800"/>
                <a:gd name="connsiteY728" fmla="*/ 243364 h 514350"/>
                <a:gd name="connsiteX729" fmla="*/ 4994434 w 6400800"/>
                <a:gd name="connsiteY729" fmla="*/ 248126 h 514350"/>
                <a:gd name="connsiteX730" fmla="*/ 4992529 w 6400800"/>
                <a:gd name="connsiteY730" fmla="*/ 246221 h 514350"/>
                <a:gd name="connsiteX731" fmla="*/ 4994434 w 6400800"/>
                <a:gd name="connsiteY731" fmla="*/ 190024 h 514350"/>
                <a:gd name="connsiteX732" fmla="*/ 4983004 w 6400800"/>
                <a:gd name="connsiteY732" fmla="*/ 240506 h 514350"/>
                <a:gd name="connsiteX733" fmla="*/ 4981099 w 6400800"/>
                <a:gd name="connsiteY733" fmla="*/ 238601 h 514350"/>
                <a:gd name="connsiteX734" fmla="*/ 4959192 w 6400800"/>
                <a:gd name="connsiteY734" fmla="*/ 219551 h 514350"/>
                <a:gd name="connsiteX735" fmla="*/ 4978242 w 6400800"/>
                <a:gd name="connsiteY735" fmla="*/ 241459 h 514350"/>
                <a:gd name="connsiteX736" fmla="*/ 4982051 w 6400800"/>
                <a:gd name="connsiteY736" fmla="*/ 246221 h 514350"/>
                <a:gd name="connsiteX737" fmla="*/ 4982051 w 6400800"/>
                <a:gd name="connsiteY737" fmla="*/ 248126 h 514350"/>
                <a:gd name="connsiteX738" fmla="*/ 4976337 w 6400800"/>
                <a:gd name="connsiteY738" fmla="*/ 279559 h 514350"/>
                <a:gd name="connsiteX739" fmla="*/ 4969669 w 6400800"/>
                <a:gd name="connsiteY739" fmla="*/ 290989 h 514350"/>
                <a:gd name="connsiteX740" fmla="*/ 4960144 w 6400800"/>
                <a:gd name="connsiteY740" fmla="*/ 265271 h 514350"/>
                <a:gd name="connsiteX741" fmla="*/ 4960144 w 6400800"/>
                <a:gd name="connsiteY741" fmla="*/ 264319 h 514350"/>
                <a:gd name="connsiteX742" fmla="*/ 4959192 w 6400800"/>
                <a:gd name="connsiteY742" fmla="*/ 237649 h 514350"/>
                <a:gd name="connsiteX743" fmla="*/ 4958239 w 6400800"/>
                <a:gd name="connsiteY743" fmla="*/ 214789 h 514350"/>
                <a:gd name="connsiteX744" fmla="*/ 4968717 w 6400800"/>
                <a:gd name="connsiteY744" fmla="*/ 164306 h 514350"/>
                <a:gd name="connsiteX745" fmla="*/ 4974431 w 6400800"/>
                <a:gd name="connsiteY745" fmla="*/ 134779 h 514350"/>
                <a:gd name="connsiteX746" fmla="*/ 4964906 w 6400800"/>
                <a:gd name="connsiteY746" fmla="*/ 163354 h 514350"/>
                <a:gd name="connsiteX747" fmla="*/ 4955381 w 6400800"/>
                <a:gd name="connsiteY747" fmla="*/ 191929 h 514350"/>
                <a:gd name="connsiteX748" fmla="*/ 4955381 w 6400800"/>
                <a:gd name="connsiteY748" fmla="*/ 176689 h 514350"/>
                <a:gd name="connsiteX749" fmla="*/ 4952524 w 6400800"/>
                <a:gd name="connsiteY749" fmla="*/ 202406 h 514350"/>
                <a:gd name="connsiteX750" fmla="*/ 4952524 w 6400800"/>
                <a:gd name="connsiteY750" fmla="*/ 203359 h 514350"/>
                <a:gd name="connsiteX751" fmla="*/ 4944904 w 6400800"/>
                <a:gd name="connsiteY751" fmla="*/ 227171 h 514350"/>
                <a:gd name="connsiteX752" fmla="*/ 4944904 w 6400800"/>
                <a:gd name="connsiteY752" fmla="*/ 226219 h 514350"/>
                <a:gd name="connsiteX753" fmla="*/ 4936331 w 6400800"/>
                <a:gd name="connsiteY753" fmla="*/ 199549 h 514350"/>
                <a:gd name="connsiteX754" fmla="*/ 4942046 w 6400800"/>
                <a:gd name="connsiteY754" fmla="*/ 236696 h 514350"/>
                <a:gd name="connsiteX755" fmla="*/ 4941094 w 6400800"/>
                <a:gd name="connsiteY755" fmla="*/ 239554 h 514350"/>
                <a:gd name="connsiteX756" fmla="*/ 4922996 w 6400800"/>
                <a:gd name="connsiteY756" fmla="*/ 292894 h 514350"/>
                <a:gd name="connsiteX757" fmla="*/ 4922996 w 6400800"/>
                <a:gd name="connsiteY757" fmla="*/ 289084 h 514350"/>
                <a:gd name="connsiteX758" fmla="*/ 4920139 w 6400800"/>
                <a:gd name="connsiteY758" fmla="*/ 269081 h 514350"/>
                <a:gd name="connsiteX759" fmla="*/ 4919187 w 6400800"/>
                <a:gd name="connsiteY759" fmla="*/ 290036 h 514350"/>
                <a:gd name="connsiteX760" fmla="*/ 4919187 w 6400800"/>
                <a:gd name="connsiteY760" fmla="*/ 296704 h 514350"/>
                <a:gd name="connsiteX761" fmla="*/ 4917281 w 6400800"/>
                <a:gd name="connsiteY761" fmla="*/ 289084 h 514350"/>
                <a:gd name="connsiteX762" fmla="*/ 4911567 w 6400800"/>
                <a:gd name="connsiteY762" fmla="*/ 266224 h 514350"/>
                <a:gd name="connsiteX763" fmla="*/ 4904899 w 6400800"/>
                <a:gd name="connsiteY763" fmla="*/ 246221 h 514350"/>
                <a:gd name="connsiteX764" fmla="*/ 4907756 w 6400800"/>
                <a:gd name="connsiteY764" fmla="*/ 267176 h 514350"/>
                <a:gd name="connsiteX765" fmla="*/ 4909662 w 6400800"/>
                <a:gd name="connsiteY765" fmla="*/ 290989 h 514350"/>
                <a:gd name="connsiteX766" fmla="*/ 4911567 w 6400800"/>
                <a:gd name="connsiteY766" fmla="*/ 321469 h 514350"/>
                <a:gd name="connsiteX767" fmla="*/ 4908709 w 6400800"/>
                <a:gd name="connsiteY767" fmla="*/ 327184 h 514350"/>
                <a:gd name="connsiteX768" fmla="*/ 4902042 w 6400800"/>
                <a:gd name="connsiteY768" fmla="*/ 313849 h 514350"/>
                <a:gd name="connsiteX769" fmla="*/ 4894421 w 6400800"/>
                <a:gd name="connsiteY769" fmla="*/ 298609 h 514350"/>
                <a:gd name="connsiteX770" fmla="*/ 4892517 w 6400800"/>
                <a:gd name="connsiteY770" fmla="*/ 285274 h 514350"/>
                <a:gd name="connsiteX771" fmla="*/ 4891564 w 6400800"/>
                <a:gd name="connsiteY771" fmla="*/ 293846 h 514350"/>
                <a:gd name="connsiteX772" fmla="*/ 4888706 w 6400800"/>
                <a:gd name="connsiteY772" fmla="*/ 289084 h 514350"/>
                <a:gd name="connsiteX773" fmla="*/ 4891564 w 6400800"/>
                <a:gd name="connsiteY773" fmla="*/ 295751 h 514350"/>
                <a:gd name="connsiteX774" fmla="*/ 4887754 w 6400800"/>
                <a:gd name="connsiteY774" fmla="*/ 348139 h 514350"/>
                <a:gd name="connsiteX775" fmla="*/ 4887754 w 6400800"/>
                <a:gd name="connsiteY775" fmla="*/ 357664 h 514350"/>
                <a:gd name="connsiteX776" fmla="*/ 4882991 w 6400800"/>
                <a:gd name="connsiteY776" fmla="*/ 350996 h 514350"/>
                <a:gd name="connsiteX777" fmla="*/ 4882039 w 6400800"/>
                <a:gd name="connsiteY777" fmla="*/ 338614 h 514350"/>
                <a:gd name="connsiteX778" fmla="*/ 4882039 w 6400800"/>
                <a:gd name="connsiteY778" fmla="*/ 337661 h 514350"/>
                <a:gd name="connsiteX779" fmla="*/ 4883944 w 6400800"/>
                <a:gd name="connsiteY779" fmla="*/ 327184 h 514350"/>
                <a:gd name="connsiteX780" fmla="*/ 4885849 w 6400800"/>
                <a:gd name="connsiteY780" fmla="*/ 319564 h 514350"/>
                <a:gd name="connsiteX781" fmla="*/ 4887754 w 6400800"/>
                <a:gd name="connsiteY781" fmla="*/ 312896 h 514350"/>
                <a:gd name="connsiteX782" fmla="*/ 4884896 w 6400800"/>
                <a:gd name="connsiteY782" fmla="*/ 318611 h 514350"/>
                <a:gd name="connsiteX783" fmla="*/ 4882039 w 6400800"/>
                <a:gd name="connsiteY783" fmla="*/ 326231 h 514350"/>
                <a:gd name="connsiteX784" fmla="*/ 4882039 w 6400800"/>
                <a:gd name="connsiteY784" fmla="*/ 328136 h 514350"/>
                <a:gd name="connsiteX785" fmla="*/ 4882039 w 6400800"/>
                <a:gd name="connsiteY785" fmla="*/ 326231 h 514350"/>
                <a:gd name="connsiteX786" fmla="*/ 4877276 w 6400800"/>
                <a:gd name="connsiteY786" fmla="*/ 288131 h 514350"/>
                <a:gd name="connsiteX787" fmla="*/ 4873466 w 6400800"/>
                <a:gd name="connsiteY787" fmla="*/ 263366 h 514350"/>
                <a:gd name="connsiteX788" fmla="*/ 4878229 w 6400800"/>
                <a:gd name="connsiteY788" fmla="*/ 238601 h 514350"/>
                <a:gd name="connsiteX789" fmla="*/ 4882039 w 6400800"/>
                <a:gd name="connsiteY789" fmla="*/ 211931 h 514350"/>
                <a:gd name="connsiteX790" fmla="*/ 4874419 w 6400800"/>
                <a:gd name="connsiteY790" fmla="*/ 237649 h 514350"/>
                <a:gd name="connsiteX791" fmla="*/ 4870609 w 6400800"/>
                <a:gd name="connsiteY791" fmla="*/ 249079 h 514350"/>
                <a:gd name="connsiteX792" fmla="*/ 4866799 w 6400800"/>
                <a:gd name="connsiteY792" fmla="*/ 231934 h 514350"/>
                <a:gd name="connsiteX793" fmla="*/ 4862037 w 6400800"/>
                <a:gd name="connsiteY793" fmla="*/ 210979 h 514350"/>
                <a:gd name="connsiteX794" fmla="*/ 4862989 w 6400800"/>
                <a:gd name="connsiteY794" fmla="*/ 232886 h 514350"/>
                <a:gd name="connsiteX795" fmla="*/ 4863941 w 6400800"/>
                <a:gd name="connsiteY795" fmla="*/ 248126 h 514350"/>
                <a:gd name="connsiteX796" fmla="*/ 4863941 w 6400800"/>
                <a:gd name="connsiteY796" fmla="*/ 261461 h 514350"/>
                <a:gd name="connsiteX797" fmla="*/ 4860131 w 6400800"/>
                <a:gd name="connsiteY797" fmla="*/ 264319 h 514350"/>
                <a:gd name="connsiteX798" fmla="*/ 4843939 w 6400800"/>
                <a:gd name="connsiteY798" fmla="*/ 281464 h 514350"/>
                <a:gd name="connsiteX799" fmla="*/ 4841081 w 6400800"/>
                <a:gd name="connsiteY799" fmla="*/ 270986 h 514350"/>
                <a:gd name="connsiteX800" fmla="*/ 4842987 w 6400800"/>
                <a:gd name="connsiteY800" fmla="*/ 266224 h 514350"/>
                <a:gd name="connsiteX801" fmla="*/ 4841081 w 6400800"/>
                <a:gd name="connsiteY801" fmla="*/ 269081 h 514350"/>
                <a:gd name="connsiteX802" fmla="*/ 4840129 w 6400800"/>
                <a:gd name="connsiteY802" fmla="*/ 262414 h 514350"/>
                <a:gd name="connsiteX803" fmla="*/ 4840129 w 6400800"/>
                <a:gd name="connsiteY803" fmla="*/ 270034 h 514350"/>
                <a:gd name="connsiteX804" fmla="*/ 4833462 w 6400800"/>
                <a:gd name="connsiteY804" fmla="*/ 278606 h 514350"/>
                <a:gd name="connsiteX805" fmla="*/ 4822984 w 6400800"/>
                <a:gd name="connsiteY805" fmla="*/ 294799 h 514350"/>
                <a:gd name="connsiteX806" fmla="*/ 4816316 w 6400800"/>
                <a:gd name="connsiteY806" fmla="*/ 304324 h 514350"/>
                <a:gd name="connsiteX807" fmla="*/ 4809649 w 6400800"/>
                <a:gd name="connsiteY807" fmla="*/ 315754 h 514350"/>
                <a:gd name="connsiteX808" fmla="*/ 4807744 w 6400800"/>
                <a:gd name="connsiteY808" fmla="*/ 318611 h 514350"/>
                <a:gd name="connsiteX809" fmla="*/ 4807744 w 6400800"/>
                <a:gd name="connsiteY809" fmla="*/ 304324 h 514350"/>
                <a:gd name="connsiteX810" fmla="*/ 4803934 w 6400800"/>
                <a:gd name="connsiteY810" fmla="*/ 327184 h 514350"/>
                <a:gd name="connsiteX811" fmla="*/ 4795362 w 6400800"/>
                <a:gd name="connsiteY811" fmla="*/ 342424 h 514350"/>
                <a:gd name="connsiteX812" fmla="*/ 4795362 w 6400800"/>
                <a:gd name="connsiteY812" fmla="*/ 324326 h 514350"/>
                <a:gd name="connsiteX813" fmla="*/ 4795362 w 6400800"/>
                <a:gd name="connsiteY813" fmla="*/ 311944 h 514350"/>
                <a:gd name="connsiteX814" fmla="*/ 4796314 w 6400800"/>
                <a:gd name="connsiteY814" fmla="*/ 302419 h 514350"/>
                <a:gd name="connsiteX815" fmla="*/ 4797266 w 6400800"/>
                <a:gd name="connsiteY815" fmla="*/ 297656 h 514350"/>
                <a:gd name="connsiteX816" fmla="*/ 4803934 w 6400800"/>
                <a:gd name="connsiteY816" fmla="*/ 264319 h 514350"/>
                <a:gd name="connsiteX817" fmla="*/ 4815364 w 6400800"/>
                <a:gd name="connsiteY817" fmla="*/ 192881 h 514350"/>
                <a:gd name="connsiteX818" fmla="*/ 4792504 w 6400800"/>
                <a:gd name="connsiteY818" fmla="*/ 262414 h 514350"/>
                <a:gd name="connsiteX819" fmla="*/ 4790599 w 6400800"/>
                <a:gd name="connsiteY819" fmla="*/ 268129 h 514350"/>
                <a:gd name="connsiteX820" fmla="*/ 4788694 w 6400800"/>
                <a:gd name="connsiteY820" fmla="*/ 250031 h 514350"/>
                <a:gd name="connsiteX821" fmla="*/ 4787741 w 6400800"/>
                <a:gd name="connsiteY821" fmla="*/ 270986 h 514350"/>
                <a:gd name="connsiteX822" fmla="*/ 4787741 w 6400800"/>
                <a:gd name="connsiteY822" fmla="*/ 281464 h 514350"/>
                <a:gd name="connsiteX823" fmla="*/ 4782979 w 6400800"/>
                <a:gd name="connsiteY823" fmla="*/ 299561 h 514350"/>
                <a:gd name="connsiteX824" fmla="*/ 4782979 w 6400800"/>
                <a:gd name="connsiteY824" fmla="*/ 293846 h 514350"/>
                <a:gd name="connsiteX825" fmla="*/ 4784884 w 6400800"/>
                <a:gd name="connsiteY825" fmla="*/ 263366 h 514350"/>
                <a:gd name="connsiteX826" fmla="*/ 4786789 w 6400800"/>
                <a:gd name="connsiteY826" fmla="*/ 239554 h 514350"/>
                <a:gd name="connsiteX827" fmla="*/ 4789647 w 6400800"/>
                <a:gd name="connsiteY827" fmla="*/ 218599 h 514350"/>
                <a:gd name="connsiteX828" fmla="*/ 4782979 w 6400800"/>
                <a:gd name="connsiteY828" fmla="*/ 238601 h 514350"/>
                <a:gd name="connsiteX829" fmla="*/ 4777264 w 6400800"/>
                <a:gd name="connsiteY829" fmla="*/ 262414 h 514350"/>
                <a:gd name="connsiteX830" fmla="*/ 4776312 w 6400800"/>
                <a:gd name="connsiteY830" fmla="*/ 269081 h 514350"/>
                <a:gd name="connsiteX831" fmla="*/ 4773454 w 6400800"/>
                <a:gd name="connsiteY831" fmla="*/ 251936 h 514350"/>
                <a:gd name="connsiteX832" fmla="*/ 4773454 w 6400800"/>
                <a:gd name="connsiteY832" fmla="*/ 284321 h 514350"/>
                <a:gd name="connsiteX833" fmla="*/ 4771549 w 6400800"/>
                <a:gd name="connsiteY833" fmla="*/ 293846 h 514350"/>
                <a:gd name="connsiteX834" fmla="*/ 4771549 w 6400800"/>
                <a:gd name="connsiteY834" fmla="*/ 295751 h 514350"/>
                <a:gd name="connsiteX835" fmla="*/ 4767739 w 6400800"/>
                <a:gd name="connsiteY835" fmla="*/ 260509 h 514350"/>
                <a:gd name="connsiteX836" fmla="*/ 4764881 w 6400800"/>
                <a:gd name="connsiteY836" fmla="*/ 297656 h 514350"/>
                <a:gd name="connsiteX837" fmla="*/ 4755356 w 6400800"/>
                <a:gd name="connsiteY837" fmla="*/ 276701 h 514350"/>
                <a:gd name="connsiteX838" fmla="*/ 4750594 w 6400800"/>
                <a:gd name="connsiteY838" fmla="*/ 270034 h 514350"/>
                <a:gd name="connsiteX839" fmla="*/ 4758214 w 6400800"/>
                <a:gd name="connsiteY839" fmla="*/ 243364 h 514350"/>
                <a:gd name="connsiteX840" fmla="*/ 4780122 w 6400800"/>
                <a:gd name="connsiteY840" fmla="*/ 161449 h 514350"/>
                <a:gd name="connsiteX841" fmla="*/ 4787741 w 6400800"/>
                <a:gd name="connsiteY841" fmla="*/ 130016 h 514350"/>
                <a:gd name="connsiteX842" fmla="*/ 4776312 w 6400800"/>
                <a:gd name="connsiteY842" fmla="*/ 160496 h 514350"/>
                <a:gd name="connsiteX843" fmla="*/ 4747737 w 6400800"/>
                <a:gd name="connsiteY843" fmla="*/ 240506 h 514350"/>
                <a:gd name="connsiteX844" fmla="*/ 4742022 w 6400800"/>
                <a:gd name="connsiteY844" fmla="*/ 257651 h 514350"/>
                <a:gd name="connsiteX845" fmla="*/ 4742022 w 6400800"/>
                <a:gd name="connsiteY845" fmla="*/ 257651 h 514350"/>
                <a:gd name="connsiteX846" fmla="*/ 4727734 w 6400800"/>
                <a:gd name="connsiteY846" fmla="*/ 244316 h 514350"/>
                <a:gd name="connsiteX847" fmla="*/ 4721066 w 6400800"/>
                <a:gd name="connsiteY847" fmla="*/ 240506 h 514350"/>
                <a:gd name="connsiteX848" fmla="*/ 4716304 w 6400800"/>
                <a:gd name="connsiteY848" fmla="*/ 238601 h 514350"/>
                <a:gd name="connsiteX849" fmla="*/ 4712494 w 6400800"/>
                <a:gd name="connsiteY849" fmla="*/ 237649 h 514350"/>
                <a:gd name="connsiteX850" fmla="*/ 4716304 w 6400800"/>
                <a:gd name="connsiteY850" fmla="*/ 239554 h 514350"/>
                <a:gd name="connsiteX851" fmla="*/ 4725829 w 6400800"/>
                <a:gd name="connsiteY851" fmla="*/ 246221 h 514350"/>
                <a:gd name="connsiteX852" fmla="*/ 4736306 w 6400800"/>
                <a:gd name="connsiteY852" fmla="*/ 260509 h 514350"/>
                <a:gd name="connsiteX853" fmla="*/ 4739164 w 6400800"/>
                <a:gd name="connsiteY853" fmla="*/ 266224 h 514350"/>
                <a:gd name="connsiteX854" fmla="*/ 4729639 w 6400800"/>
                <a:gd name="connsiteY854" fmla="*/ 293846 h 514350"/>
                <a:gd name="connsiteX855" fmla="*/ 4728687 w 6400800"/>
                <a:gd name="connsiteY855" fmla="*/ 295751 h 514350"/>
                <a:gd name="connsiteX856" fmla="*/ 4728687 w 6400800"/>
                <a:gd name="connsiteY856" fmla="*/ 294799 h 514350"/>
                <a:gd name="connsiteX857" fmla="*/ 4728687 w 6400800"/>
                <a:gd name="connsiteY857" fmla="*/ 290989 h 514350"/>
                <a:gd name="connsiteX858" fmla="*/ 4727734 w 6400800"/>
                <a:gd name="connsiteY858" fmla="*/ 293846 h 514350"/>
                <a:gd name="connsiteX859" fmla="*/ 4717256 w 6400800"/>
                <a:gd name="connsiteY859" fmla="*/ 270986 h 514350"/>
                <a:gd name="connsiteX860" fmla="*/ 4714399 w 6400800"/>
                <a:gd name="connsiteY860" fmla="*/ 265271 h 514350"/>
                <a:gd name="connsiteX861" fmla="*/ 4716304 w 6400800"/>
                <a:gd name="connsiteY861" fmla="*/ 252889 h 514350"/>
                <a:gd name="connsiteX862" fmla="*/ 4713447 w 6400800"/>
                <a:gd name="connsiteY862" fmla="*/ 262414 h 514350"/>
                <a:gd name="connsiteX863" fmla="*/ 4706779 w 6400800"/>
                <a:gd name="connsiteY863" fmla="*/ 248126 h 514350"/>
                <a:gd name="connsiteX864" fmla="*/ 4712494 w 6400800"/>
                <a:gd name="connsiteY864" fmla="*/ 267176 h 514350"/>
                <a:gd name="connsiteX865" fmla="*/ 4708684 w 6400800"/>
                <a:gd name="connsiteY865" fmla="*/ 277654 h 514350"/>
                <a:gd name="connsiteX866" fmla="*/ 4694397 w 6400800"/>
                <a:gd name="connsiteY866" fmla="*/ 236696 h 514350"/>
                <a:gd name="connsiteX867" fmla="*/ 4702969 w 6400800"/>
                <a:gd name="connsiteY867" fmla="*/ 293846 h 514350"/>
                <a:gd name="connsiteX868" fmla="*/ 4691539 w 6400800"/>
                <a:gd name="connsiteY868" fmla="*/ 331946 h 514350"/>
                <a:gd name="connsiteX869" fmla="*/ 4690587 w 6400800"/>
                <a:gd name="connsiteY869" fmla="*/ 329089 h 514350"/>
                <a:gd name="connsiteX870" fmla="*/ 4682966 w 6400800"/>
                <a:gd name="connsiteY870" fmla="*/ 313849 h 514350"/>
                <a:gd name="connsiteX871" fmla="*/ 4684872 w 6400800"/>
                <a:gd name="connsiteY871" fmla="*/ 322421 h 514350"/>
                <a:gd name="connsiteX872" fmla="*/ 4684872 w 6400800"/>
                <a:gd name="connsiteY872" fmla="*/ 322421 h 514350"/>
                <a:gd name="connsiteX873" fmla="*/ 4671537 w 6400800"/>
                <a:gd name="connsiteY873" fmla="*/ 304324 h 514350"/>
                <a:gd name="connsiteX874" fmla="*/ 4682014 w 6400800"/>
                <a:gd name="connsiteY874" fmla="*/ 324326 h 514350"/>
                <a:gd name="connsiteX875" fmla="*/ 4688681 w 6400800"/>
                <a:gd name="connsiteY875" fmla="*/ 337661 h 514350"/>
                <a:gd name="connsiteX876" fmla="*/ 4689634 w 6400800"/>
                <a:gd name="connsiteY876" fmla="*/ 340519 h 514350"/>
                <a:gd name="connsiteX877" fmla="*/ 4682966 w 6400800"/>
                <a:gd name="connsiteY877" fmla="*/ 366236 h 514350"/>
                <a:gd name="connsiteX878" fmla="*/ 4678204 w 6400800"/>
                <a:gd name="connsiteY878" fmla="*/ 359569 h 514350"/>
                <a:gd name="connsiteX879" fmla="*/ 4669631 w 6400800"/>
                <a:gd name="connsiteY879" fmla="*/ 349091 h 514350"/>
                <a:gd name="connsiteX880" fmla="*/ 4668679 w 6400800"/>
                <a:gd name="connsiteY880" fmla="*/ 348139 h 514350"/>
                <a:gd name="connsiteX881" fmla="*/ 4669631 w 6400800"/>
                <a:gd name="connsiteY881" fmla="*/ 330994 h 514350"/>
                <a:gd name="connsiteX882" fmla="*/ 4669631 w 6400800"/>
                <a:gd name="connsiteY882" fmla="*/ 310991 h 514350"/>
                <a:gd name="connsiteX883" fmla="*/ 4669631 w 6400800"/>
                <a:gd name="connsiteY883" fmla="*/ 313849 h 514350"/>
                <a:gd name="connsiteX884" fmla="*/ 4670584 w 6400800"/>
                <a:gd name="connsiteY884" fmla="*/ 301466 h 514350"/>
                <a:gd name="connsiteX885" fmla="*/ 4670584 w 6400800"/>
                <a:gd name="connsiteY885" fmla="*/ 287179 h 514350"/>
                <a:gd name="connsiteX886" fmla="*/ 4675347 w 6400800"/>
                <a:gd name="connsiteY886" fmla="*/ 274796 h 514350"/>
                <a:gd name="connsiteX887" fmla="*/ 4689634 w 6400800"/>
                <a:gd name="connsiteY887" fmla="*/ 250984 h 514350"/>
                <a:gd name="connsiteX888" fmla="*/ 4681062 w 6400800"/>
                <a:gd name="connsiteY888" fmla="*/ 262414 h 514350"/>
                <a:gd name="connsiteX889" fmla="*/ 4686776 w 6400800"/>
                <a:gd name="connsiteY889" fmla="*/ 248126 h 514350"/>
                <a:gd name="connsiteX890" fmla="*/ 4675347 w 6400800"/>
                <a:gd name="connsiteY890" fmla="*/ 265271 h 514350"/>
                <a:gd name="connsiteX891" fmla="*/ 4670584 w 6400800"/>
                <a:gd name="connsiteY891" fmla="*/ 272891 h 514350"/>
                <a:gd name="connsiteX892" fmla="*/ 4670584 w 6400800"/>
                <a:gd name="connsiteY892" fmla="*/ 268129 h 514350"/>
                <a:gd name="connsiteX893" fmla="*/ 4668679 w 6400800"/>
                <a:gd name="connsiteY893" fmla="*/ 250984 h 514350"/>
                <a:gd name="connsiteX894" fmla="*/ 4669631 w 6400800"/>
                <a:gd name="connsiteY894" fmla="*/ 247174 h 514350"/>
                <a:gd name="connsiteX895" fmla="*/ 4671537 w 6400800"/>
                <a:gd name="connsiteY895" fmla="*/ 222409 h 514350"/>
                <a:gd name="connsiteX896" fmla="*/ 4670584 w 6400800"/>
                <a:gd name="connsiteY896" fmla="*/ 229076 h 514350"/>
                <a:gd name="connsiteX897" fmla="*/ 4666774 w 6400800"/>
                <a:gd name="connsiteY897" fmla="*/ 242411 h 514350"/>
                <a:gd name="connsiteX898" fmla="*/ 4666774 w 6400800"/>
                <a:gd name="connsiteY898" fmla="*/ 241459 h 514350"/>
                <a:gd name="connsiteX899" fmla="*/ 4666774 w 6400800"/>
                <a:gd name="connsiteY899" fmla="*/ 241459 h 514350"/>
                <a:gd name="connsiteX900" fmla="*/ 4666774 w 6400800"/>
                <a:gd name="connsiteY900" fmla="*/ 241459 h 514350"/>
                <a:gd name="connsiteX901" fmla="*/ 4662012 w 6400800"/>
                <a:gd name="connsiteY901" fmla="*/ 228124 h 514350"/>
                <a:gd name="connsiteX902" fmla="*/ 4660106 w 6400800"/>
                <a:gd name="connsiteY902" fmla="*/ 222409 h 514350"/>
                <a:gd name="connsiteX903" fmla="*/ 4661059 w 6400800"/>
                <a:gd name="connsiteY903" fmla="*/ 228124 h 514350"/>
                <a:gd name="connsiteX904" fmla="*/ 4662964 w 6400800"/>
                <a:gd name="connsiteY904" fmla="*/ 244316 h 514350"/>
                <a:gd name="connsiteX905" fmla="*/ 4662964 w 6400800"/>
                <a:gd name="connsiteY905" fmla="*/ 246221 h 514350"/>
                <a:gd name="connsiteX906" fmla="*/ 4662964 w 6400800"/>
                <a:gd name="connsiteY906" fmla="*/ 246221 h 514350"/>
                <a:gd name="connsiteX907" fmla="*/ 4654391 w 6400800"/>
                <a:gd name="connsiteY907" fmla="*/ 262414 h 514350"/>
                <a:gd name="connsiteX908" fmla="*/ 4650581 w 6400800"/>
                <a:gd name="connsiteY908" fmla="*/ 271939 h 514350"/>
                <a:gd name="connsiteX909" fmla="*/ 4646772 w 6400800"/>
                <a:gd name="connsiteY909" fmla="*/ 261461 h 514350"/>
                <a:gd name="connsiteX910" fmla="*/ 4645819 w 6400800"/>
                <a:gd name="connsiteY910" fmla="*/ 259556 h 514350"/>
                <a:gd name="connsiteX911" fmla="*/ 4646772 w 6400800"/>
                <a:gd name="connsiteY911" fmla="*/ 253841 h 514350"/>
                <a:gd name="connsiteX912" fmla="*/ 4653439 w 6400800"/>
                <a:gd name="connsiteY912" fmla="*/ 227171 h 514350"/>
                <a:gd name="connsiteX913" fmla="*/ 4660106 w 6400800"/>
                <a:gd name="connsiteY913" fmla="*/ 204311 h 514350"/>
                <a:gd name="connsiteX914" fmla="*/ 4650581 w 6400800"/>
                <a:gd name="connsiteY914" fmla="*/ 226219 h 514350"/>
                <a:gd name="connsiteX915" fmla="*/ 4641056 w 6400800"/>
                <a:gd name="connsiteY915" fmla="*/ 251936 h 514350"/>
                <a:gd name="connsiteX916" fmla="*/ 4636294 w 6400800"/>
                <a:gd name="connsiteY916" fmla="*/ 267176 h 514350"/>
                <a:gd name="connsiteX917" fmla="*/ 4636294 w 6400800"/>
                <a:gd name="connsiteY917" fmla="*/ 259556 h 514350"/>
                <a:gd name="connsiteX918" fmla="*/ 4638199 w 6400800"/>
                <a:gd name="connsiteY918" fmla="*/ 242411 h 514350"/>
                <a:gd name="connsiteX919" fmla="*/ 4639151 w 6400800"/>
                <a:gd name="connsiteY919" fmla="*/ 235744 h 514350"/>
                <a:gd name="connsiteX920" fmla="*/ 4637247 w 6400800"/>
                <a:gd name="connsiteY920" fmla="*/ 241459 h 514350"/>
                <a:gd name="connsiteX921" fmla="*/ 4632484 w 6400800"/>
                <a:gd name="connsiteY921" fmla="*/ 258604 h 514350"/>
                <a:gd name="connsiteX922" fmla="*/ 4632484 w 6400800"/>
                <a:gd name="connsiteY922" fmla="*/ 258604 h 514350"/>
                <a:gd name="connsiteX923" fmla="*/ 4631531 w 6400800"/>
                <a:gd name="connsiteY923" fmla="*/ 254794 h 514350"/>
                <a:gd name="connsiteX924" fmla="*/ 4632484 w 6400800"/>
                <a:gd name="connsiteY924" fmla="*/ 259556 h 514350"/>
                <a:gd name="connsiteX925" fmla="*/ 4628674 w 6400800"/>
                <a:gd name="connsiteY925" fmla="*/ 285274 h 514350"/>
                <a:gd name="connsiteX926" fmla="*/ 4628674 w 6400800"/>
                <a:gd name="connsiteY926" fmla="*/ 293846 h 514350"/>
                <a:gd name="connsiteX927" fmla="*/ 4625816 w 6400800"/>
                <a:gd name="connsiteY927" fmla="*/ 303371 h 514350"/>
                <a:gd name="connsiteX928" fmla="*/ 4610576 w 6400800"/>
                <a:gd name="connsiteY928" fmla="*/ 293846 h 514350"/>
                <a:gd name="connsiteX929" fmla="*/ 4604862 w 6400800"/>
                <a:gd name="connsiteY929" fmla="*/ 290989 h 514350"/>
                <a:gd name="connsiteX930" fmla="*/ 4610576 w 6400800"/>
                <a:gd name="connsiteY930" fmla="*/ 294799 h 514350"/>
                <a:gd name="connsiteX931" fmla="*/ 4624864 w 6400800"/>
                <a:gd name="connsiteY931" fmla="*/ 307181 h 514350"/>
                <a:gd name="connsiteX932" fmla="*/ 4625816 w 6400800"/>
                <a:gd name="connsiteY932" fmla="*/ 308134 h 514350"/>
                <a:gd name="connsiteX933" fmla="*/ 4622006 w 6400800"/>
                <a:gd name="connsiteY933" fmla="*/ 325279 h 514350"/>
                <a:gd name="connsiteX934" fmla="*/ 4619149 w 6400800"/>
                <a:gd name="connsiteY934" fmla="*/ 343376 h 514350"/>
                <a:gd name="connsiteX935" fmla="*/ 4607719 w 6400800"/>
                <a:gd name="connsiteY935" fmla="*/ 306229 h 514350"/>
                <a:gd name="connsiteX936" fmla="*/ 4602956 w 6400800"/>
                <a:gd name="connsiteY936" fmla="*/ 290989 h 514350"/>
                <a:gd name="connsiteX937" fmla="*/ 4601051 w 6400800"/>
                <a:gd name="connsiteY937" fmla="*/ 269081 h 514350"/>
                <a:gd name="connsiteX938" fmla="*/ 4599147 w 6400800"/>
                <a:gd name="connsiteY938" fmla="*/ 248126 h 514350"/>
                <a:gd name="connsiteX939" fmla="*/ 4597241 w 6400800"/>
                <a:gd name="connsiteY939" fmla="*/ 269081 h 514350"/>
                <a:gd name="connsiteX940" fmla="*/ 4597241 w 6400800"/>
                <a:gd name="connsiteY940" fmla="*/ 271939 h 514350"/>
                <a:gd name="connsiteX941" fmla="*/ 4589622 w 6400800"/>
                <a:gd name="connsiteY941" fmla="*/ 250031 h 514350"/>
                <a:gd name="connsiteX942" fmla="*/ 4589622 w 6400800"/>
                <a:gd name="connsiteY942" fmla="*/ 240506 h 514350"/>
                <a:gd name="connsiteX943" fmla="*/ 4590574 w 6400800"/>
                <a:gd name="connsiteY943" fmla="*/ 197644 h 514350"/>
                <a:gd name="connsiteX944" fmla="*/ 4590574 w 6400800"/>
                <a:gd name="connsiteY944" fmla="*/ 109061 h 514350"/>
                <a:gd name="connsiteX945" fmla="*/ 4579144 w 6400800"/>
                <a:gd name="connsiteY945" fmla="*/ 197644 h 514350"/>
                <a:gd name="connsiteX946" fmla="*/ 4574381 w 6400800"/>
                <a:gd name="connsiteY946" fmla="*/ 240506 h 514350"/>
                <a:gd name="connsiteX947" fmla="*/ 4573429 w 6400800"/>
                <a:gd name="connsiteY947" fmla="*/ 256699 h 514350"/>
                <a:gd name="connsiteX948" fmla="*/ 4572476 w 6400800"/>
                <a:gd name="connsiteY948" fmla="*/ 257651 h 514350"/>
                <a:gd name="connsiteX949" fmla="*/ 4563904 w 6400800"/>
                <a:gd name="connsiteY949" fmla="*/ 265271 h 514350"/>
                <a:gd name="connsiteX950" fmla="*/ 4563904 w 6400800"/>
                <a:gd name="connsiteY950" fmla="*/ 264319 h 514350"/>
                <a:gd name="connsiteX951" fmla="*/ 4559141 w 6400800"/>
                <a:gd name="connsiteY951" fmla="*/ 255746 h 514350"/>
                <a:gd name="connsiteX952" fmla="*/ 4560094 w 6400800"/>
                <a:gd name="connsiteY952" fmla="*/ 249079 h 514350"/>
                <a:gd name="connsiteX953" fmla="*/ 4576287 w 6400800"/>
                <a:gd name="connsiteY953" fmla="*/ 159544 h 514350"/>
                <a:gd name="connsiteX954" fmla="*/ 4550569 w 6400800"/>
                <a:gd name="connsiteY954" fmla="*/ 243364 h 514350"/>
                <a:gd name="connsiteX955" fmla="*/ 4550569 w 6400800"/>
                <a:gd name="connsiteY955" fmla="*/ 243364 h 514350"/>
                <a:gd name="connsiteX956" fmla="*/ 4550569 w 6400800"/>
                <a:gd name="connsiteY956" fmla="*/ 243364 h 514350"/>
                <a:gd name="connsiteX957" fmla="*/ 4549616 w 6400800"/>
                <a:gd name="connsiteY957" fmla="*/ 246221 h 514350"/>
                <a:gd name="connsiteX958" fmla="*/ 4548664 w 6400800"/>
                <a:gd name="connsiteY958" fmla="*/ 248126 h 514350"/>
                <a:gd name="connsiteX959" fmla="*/ 4548664 w 6400800"/>
                <a:gd name="connsiteY959" fmla="*/ 248126 h 514350"/>
                <a:gd name="connsiteX960" fmla="*/ 4548664 w 6400800"/>
                <a:gd name="connsiteY960" fmla="*/ 248126 h 514350"/>
                <a:gd name="connsiteX961" fmla="*/ 4536281 w 6400800"/>
                <a:gd name="connsiteY961" fmla="*/ 292894 h 514350"/>
                <a:gd name="connsiteX962" fmla="*/ 4531519 w 6400800"/>
                <a:gd name="connsiteY962" fmla="*/ 241459 h 514350"/>
                <a:gd name="connsiteX963" fmla="*/ 4525804 w 6400800"/>
                <a:gd name="connsiteY963" fmla="*/ 303371 h 514350"/>
                <a:gd name="connsiteX964" fmla="*/ 4525804 w 6400800"/>
                <a:gd name="connsiteY964" fmla="*/ 309086 h 514350"/>
                <a:gd name="connsiteX965" fmla="*/ 4524851 w 6400800"/>
                <a:gd name="connsiteY965" fmla="*/ 308134 h 514350"/>
                <a:gd name="connsiteX966" fmla="*/ 4525804 w 6400800"/>
                <a:gd name="connsiteY966" fmla="*/ 310039 h 514350"/>
                <a:gd name="connsiteX967" fmla="*/ 4523899 w 6400800"/>
                <a:gd name="connsiteY967" fmla="*/ 333851 h 514350"/>
                <a:gd name="connsiteX968" fmla="*/ 4523899 w 6400800"/>
                <a:gd name="connsiteY968" fmla="*/ 337661 h 514350"/>
                <a:gd name="connsiteX969" fmla="*/ 4522947 w 6400800"/>
                <a:gd name="connsiteY969" fmla="*/ 339566 h 514350"/>
                <a:gd name="connsiteX970" fmla="*/ 4517231 w 6400800"/>
                <a:gd name="connsiteY970" fmla="*/ 322421 h 514350"/>
                <a:gd name="connsiteX971" fmla="*/ 4514374 w 6400800"/>
                <a:gd name="connsiteY971" fmla="*/ 301466 h 514350"/>
                <a:gd name="connsiteX972" fmla="*/ 4517231 w 6400800"/>
                <a:gd name="connsiteY972" fmla="*/ 297656 h 514350"/>
                <a:gd name="connsiteX973" fmla="*/ 4521041 w 6400800"/>
                <a:gd name="connsiteY973" fmla="*/ 291941 h 514350"/>
                <a:gd name="connsiteX974" fmla="*/ 4516279 w 6400800"/>
                <a:gd name="connsiteY974" fmla="*/ 297656 h 514350"/>
                <a:gd name="connsiteX975" fmla="*/ 4514374 w 6400800"/>
                <a:gd name="connsiteY975" fmla="*/ 300514 h 514350"/>
                <a:gd name="connsiteX976" fmla="*/ 4514374 w 6400800"/>
                <a:gd name="connsiteY976" fmla="*/ 298609 h 514350"/>
                <a:gd name="connsiteX977" fmla="*/ 4517231 w 6400800"/>
                <a:gd name="connsiteY977" fmla="*/ 293846 h 514350"/>
                <a:gd name="connsiteX978" fmla="*/ 4520089 w 6400800"/>
                <a:gd name="connsiteY978" fmla="*/ 288131 h 514350"/>
                <a:gd name="connsiteX979" fmla="*/ 4516279 w 6400800"/>
                <a:gd name="connsiteY979" fmla="*/ 292894 h 514350"/>
                <a:gd name="connsiteX980" fmla="*/ 4514374 w 6400800"/>
                <a:gd name="connsiteY980" fmla="*/ 295751 h 514350"/>
                <a:gd name="connsiteX981" fmla="*/ 4512469 w 6400800"/>
                <a:gd name="connsiteY981" fmla="*/ 281464 h 514350"/>
                <a:gd name="connsiteX982" fmla="*/ 4511516 w 6400800"/>
                <a:gd name="connsiteY982" fmla="*/ 268129 h 514350"/>
                <a:gd name="connsiteX983" fmla="*/ 4510564 w 6400800"/>
                <a:gd name="connsiteY983" fmla="*/ 272891 h 514350"/>
                <a:gd name="connsiteX984" fmla="*/ 4506754 w 6400800"/>
                <a:gd name="connsiteY984" fmla="*/ 250984 h 514350"/>
                <a:gd name="connsiteX985" fmla="*/ 4506754 w 6400800"/>
                <a:gd name="connsiteY985" fmla="*/ 292894 h 514350"/>
                <a:gd name="connsiteX986" fmla="*/ 4501991 w 6400800"/>
                <a:gd name="connsiteY986" fmla="*/ 282416 h 514350"/>
                <a:gd name="connsiteX987" fmla="*/ 4494372 w 6400800"/>
                <a:gd name="connsiteY987" fmla="*/ 267176 h 514350"/>
                <a:gd name="connsiteX988" fmla="*/ 4486751 w 6400800"/>
                <a:gd name="connsiteY988" fmla="*/ 254794 h 514350"/>
                <a:gd name="connsiteX989" fmla="*/ 4480084 w 6400800"/>
                <a:gd name="connsiteY989" fmla="*/ 245269 h 514350"/>
                <a:gd name="connsiteX990" fmla="*/ 4474369 w 6400800"/>
                <a:gd name="connsiteY990" fmla="*/ 238601 h 514350"/>
                <a:gd name="connsiteX991" fmla="*/ 4469606 w 6400800"/>
                <a:gd name="connsiteY991" fmla="*/ 233839 h 514350"/>
                <a:gd name="connsiteX992" fmla="*/ 4471512 w 6400800"/>
                <a:gd name="connsiteY992" fmla="*/ 225266 h 514350"/>
                <a:gd name="connsiteX993" fmla="*/ 4477226 w 6400800"/>
                <a:gd name="connsiteY993" fmla="*/ 198596 h 514350"/>
                <a:gd name="connsiteX994" fmla="*/ 4481037 w 6400800"/>
                <a:gd name="connsiteY994" fmla="*/ 175736 h 514350"/>
                <a:gd name="connsiteX995" fmla="*/ 4473416 w 6400800"/>
                <a:gd name="connsiteY995" fmla="*/ 197644 h 514350"/>
                <a:gd name="connsiteX996" fmla="*/ 4463891 w 6400800"/>
                <a:gd name="connsiteY996" fmla="*/ 222409 h 514350"/>
                <a:gd name="connsiteX997" fmla="*/ 4455319 w 6400800"/>
                <a:gd name="connsiteY997" fmla="*/ 244316 h 514350"/>
                <a:gd name="connsiteX998" fmla="*/ 4453414 w 6400800"/>
                <a:gd name="connsiteY998" fmla="*/ 237649 h 514350"/>
                <a:gd name="connsiteX999" fmla="*/ 4454366 w 6400800"/>
                <a:gd name="connsiteY999" fmla="*/ 247174 h 514350"/>
                <a:gd name="connsiteX1000" fmla="*/ 4451509 w 6400800"/>
                <a:gd name="connsiteY1000" fmla="*/ 253841 h 514350"/>
                <a:gd name="connsiteX1001" fmla="*/ 4436269 w 6400800"/>
                <a:gd name="connsiteY1001" fmla="*/ 289084 h 514350"/>
                <a:gd name="connsiteX1002" fmla="*/ 4435316 w 6400800"/>
                <a:gd name="connsiteY1002" fmla="*/ 287179 h 514350"/>
                <a:gd name="connsiteX1003" fmla="*/ 4438174 w 6400800"/>
                <a:gd name="connsiteY1003" fmla="*/ 274796 h 514350"/>
                <a:gd name="connsiteX1004" fmla="*/ 4444841 w 6400800"/>
                <a:gd name="connsiteY1004" fmla="*/ 247174 h 514350"/>
                <a:gd name="connsiteX1005" fmla="*/ 4454366 w 6400800"/>
                <a:gd name="connsiteY1005" fmla="*/ 195739 h 514350"/>
                <a:gd name="connsiteX1006" fmla="*/ 4460081 w 6400800"/>
                <a:gd name="connsiteY1006" fmla="*/ 151924 h 514350"/>
                <a:gd name="connsiteX1007" fmla="*/ 4461987 w 6400800"/>
                <a:gd name="connsiteY1007" fmla="*/ 133826 h 514350"/>
                <a:gd name="connsiteX1008" fmla="*/ 4462939 w 6400800"/>
                <a:gd name="connsiteY1008" fmla="*/ 118586 h 514350"/>
                <a:gd name="connsiteX1009" fmla="*/ 4463891 w 6400800"/>
                <a:gd name="connsiteY1009" fmla="*/ 89059 h 514350"/>
                <a:gd name="connsiteX1010" fmla="*/ 4458176 w 6400800"/>
                <a:gd name="connsiteY1010" fmla="*/ 118586 h 514350"/>
                <a:gd name="connsiteX1011" fmla="*/ 4455319 w 6400800"/>
                <a:gd name="connsiteY1011" fmla="*/ 133826 h 514350"/>
                <a:gd name="connsiteX1012" fmla="*/ 4451509 w 6400800"/>
                <a:gd name="connsiteY1012" fmla="*/ 151924 h 514350"/>
                <a:gd name="connsiteX1013" fmla="*/ 4441984 w 6400800"/>
                <a:gd name="connsiteY1013" fmla="*/ 194786 h 514350"/>
                <a:gd name="connsiteX1014" fmla="*/ 4428649 w 6400800"/>
                <a:gd name="connsiteY1014" fmla="*/ 245269 h 514350"/>
                <a:gd name="connsiteX1015" fmla="*/ 4421981 w 6400800"/>
                <a:gd name="connsiteY1015" fmla="*/ 269081 h 514350"/>
                <a:gd name="connsiteX1016" fmla="*/ 4414362 w 6400800"/>
                <a:gd name="connsiteY1016" fmla="*/ 258604 h 514350"/>
                <a:gd name="connsiteX1017" fmla="*/ 4394359 w 6400800"/>
                <a:gd name="connsiteY1017" fmla="*/ 230029 h 514350"/>
                <a:gd name="connsiteX1018" fmla="*/ 4387691 w 6400800"/>
                <a:gd name="connsiteY1018" fmla="*/ 221456 h 514350"/>
                <a:gd name="connsiteX1019" fmla="*/ 4395312 w 6400800"/>
                <a:gd name="connsiteY1019" fmla="*/ 180499 h 514350"/>
                <a:gd name="connsiteX1020" fmla="*/ 4382929 w 6400800"/>
                <a:gd name="connsiteY1020" fmla="*/ 215741 h 514350"/>
                <a:gd name="connsiteX1021" fmla="*/ 4375309 w 6400800"/>
                <a:gd name="connsiteY1021" fmla="*/ 206216 h 514350"/>
                <a:gd name="connsiteX1022" fmla="*/ 4381976 w 6400800"/>
                <a:gd name="connsiteY1022" fmla="*/ 218599 h 514350"/>
                <a:gd name="connsiteX1023" fmla="*/ 4369594 w 6400800"/>
                <a:gd name="connsiteY1023" fmla="*/ 259556 h 514350"/>
                <a:gd name="connsiteX1024" fmla="*/ 4368641 w 6400800"/>
                <a:gd name="connsiteY1024" fmla="*/ 241459 h 514350"/>
                <a:gd name="connsiteX1025" fmla="*/ 4366737 w 6400800"/>
                <a:gd name="connsiteY1025" fmla="*/ 263366 h 514350"/>
                <a:gd name="connsiteX1026" fmla="*/ 4365784 w 6400800"/>
                <a:gd name="connsiteY1026" fmla="*/ 274796 h 514350"/>
                <a:gd name="connsiteX1027" fmla="*/ 4362926 w 6400800"/>
                <a:gd name="connsiteY1027" fmla="*/ 285274 h 514350"/>
                <a:gd name="connsiteX1028" fmla="*/ 4362926 w 6400800"/>
                <a:gd name="connsiteY1028" fmla="*/ 282416 h 514350"/>
                <a:gd name="connsiteX1029" fmla="*/ 4361022 w 6400800"/>
                <a:gd name="connsiteY1029" fmla="*/ 261461 h 514350"/>
                <a:gd name="connsiteX1030" fmla="*/ 4359116 w 6400800"/>
                <a:gd name="connsiteY1030" fmla="*/ 283369 h 514350"/>
                <a:gd name="connsiteX1031" fmla="*/ 4359116 w 6400800"/>
                <a:gd name="connsiteY1031" fmla="*/ 290989 h 514350"/>
                <a:gd name="connsiteX1032" fmla="*/ 4357212 w 6400800"/>
                <a:gd name="connsiteY1032" fmla="*/ 295751 h 514350"/>
                <a:gd name="connsiteX1033" fmla="*/ 4351497 w 6400800"/>
                <a:gd name="connsiteY1033" fmla="*/ 284321 h 514350"/>
                <a:gd name="connsiteX1034" fmla="*/ 4351497 w 6400800"/>
                <a:gd name="connsiteY1034" fmla="*/ 257651 h 514350"/>
                <a:gd name="connsiteX1035" fmla="*/ 4351497 w 6400800"/>
                <a:gd name="connsiteY1035" fmla="*/ 238601 h 514350"/>
                <a:gd name="connsiteX1036" fmla="*/ 4349591 w 6400800"/>
                <a:gd name="connsiteY1036" fmla="*/ 221456 h 514350"/>
                <a:gd name="connsiteX1037" fmla="*/ 4345781 w 6400800"/>
                <a:gd name="connsiteY1037" fmla="*/ 194786 h 514350"/>
                <a:gd name="connsiteX1038" fmla="*/ 4342924 w 6400800"/>
                <a:gd name="connsiteY1038" fmla="*/ 170974 h 514350"/>
                <a:gd name="connsiteX1039" fmla="*/ 4341972 w 6400800"/>
                <a:gd name="connsiteY1039" fmla="*/ 194786 h 514350"/>
                <a:gd name="connsiteX1040" fmla="*/ 4341972 w 6400800"/>
                <a:gd name="connsiteY1040" fmla="*/ 217646 h 514350"/>
                <a:gd name="connsiteX1041" fmla="*/ 4340066 w 6400800"/>
                <a:gd name="connsiteY1041" fmla="*/ 205264 h 514350"/>
                <a:gd name="connsiteX1042" fmla="*/ 4339114 w 6400800"/>
                <a:gd name="connsiteY1042" fmla="*/ 226219 h 514350"/>
                <a:gd name="connsiteX1043" fmla="*/ 4338162 w 6400800"/>
                <a:gd name="connsiteY1043" fmla="*/ 250031 h 514350"/>
                <a:gd name="connsiteX1044" fmla="*/ 4338162 w 6400800"/>
                <a:gd name="connsiteY1044" fmla="*/ 252889 h 514350"/>
                <a:gd name="connsiteX1045" fmla="*/ 4337209 w 6400800"/>
                <a:gd name="connsiteY1045" fmla="*/ 250984 h 514350"/>
                <a:gd name="connsiteX1046" fmla="*/ 4318159 w 6400800"/>
                <a:gd name="connsiteY1046" fmla="*/ 196691 h 514350"/>
                <a:gd name="connsiteX1047" fmla="*/ 4289584 w 6400800"/>
                <a:gd name="connsiteY1047" fmla="*/ 116681 h 514350"/>
                <a:gd name="connsiteX1048" fmla="*/ 4278154 w 6400800"/>
                <a:gd name="connsiteY1048" fmla="*/ 86201 h 514350"/>
                <a:gd name="connsiteX1049" fmla="*/ 4285774 w 6400800"/>
                <a:gd name="connsiteY1049" fmla="*/ 117634 h 514350"/>
                <a:gd name="connsiteX1050" fmla="*/ 4307681 w 6400800"/>
                <a:gd name="connsiteY1050" fmla="*/ 199549 h 514350"/>
                <a:gd name="connsiteX1051" fmla="*/ 4334351 w 6400800"/>
                <a:gd name="connsiteY1051" fmla="*/ 295751 h 514350"/>
                <a:gd name="connsiteX1052" fmla="*/ 4334351 w 6400800"/>
                <a:gd name="connsiteY1052" fmla="*/ 296704 h 514350"/>
                <a:gd name="connsiteX1053" fmla="*/ 4334351 w 6400800"/>
                <a:gd name="connsiteY1053" fmla="*/ 294799 h 514350"/>
                <a:gd name="connsiteX1054" fmla="*/ 4334351 w 6400800"/>
                <a:gd name="connsiteY1054" fmla="*/ 301466 h 514350"/>
                <a:gd name="connsiteX1055" fmla="*/ 4333399 w 6400800"/>
                <a:gd name="connsiteY1055" fmla="*/ 315754 h 514350"/>
                <a:gd name="connsiteX1056" fmla="*/ 4329589 w 6400800"/>
                <a:gd name="connsiteY1056" fmla="*/ 344329 h 514350"/>
                <a:gd name="connsiteX1057" fmla="*/ 4328637 w 6400800"/>
                <a:gd name="connsiteY1057" fmla="*/ 343376 h 514350"/>
                <a:gd name="connsiteX1058" fmla="*/ 4326731 w 6400800"/>
                <a:gd name="connsiteY1058" fmla="*/ 340519 h 514350"/>
                <a:gd name="connsiteX1059" fmla="*/ 4325779 w 6400800"/>
                <a:gd name="connsiteY1059" fmla="*/ 333851 h 514350"/>
                <a:gd name="connsiteX1060" fmla="*/ 4315301 w 6400800"/>
                <a:gd name="connsiteY1060" fmla="*/ 267176 h 514350"/>
                <a:gd name="connsiteX1061" fmla="*/ 4301966 w 6400800"/>
                <a:gd name="connsiteY1061" fmla="*/ 202406 h 514350"/>
                <a:gd name="connsiteX1062" fmla="*/ 4303872 w 6400800"/>
                <a:gd name="connsiteY1062" fmla="*/ 268129 h 514350"/>
                <a:gd name="connsiteX1063" fmla="*/ 4303872 w 6400800"/>
                <a:gd name="connsiteY1063" fmla="*/ 274796 h 514350"/>
                <a:gd name="connsiteX1064" fmla="*/ 4301966 w 6400800"/>
                <a:gd name="connsiteY1064" fmla="*/ 290036 h 514350"/>
                <a:gd name="connsiteX1065" fmla="*/ 4300062 w 6400800"/>
                <a:gd name="connsiteY1065" fmla="*/ 300514 h 514350"/>
                <a:gd name="connsiteX1066" fmla="*/ 4288631 w 6400800"/>
                <a:gd name="connsiteY1066" fmla="*/ 286226 h 514350"/>
                <a:gd name="connsiteX1067" fmla="*/ 4299109 w 6400800"/>
                <a:gd name="connsiteY1067" fmla="*/ 305276 h 514350"/>
                <a:gd name="connsiteX1068" fmla="*/ 4296251 w 6400800"/>
                <a:gd name="connsiteY1068" fmla="*/ 323374 h 514350"/>
                <a:gd name="connsiteX1069" fmla="*/ 4292441 w 6400800"/>
                <a:gd name="connsiteY1069" fmla="*/ 346234 h 514350"/>
                <a:gd name="connsiteX1070" fmla="*/ 4290537 w 6400800"/>
                <a:gd name="connsiteY1070" fmla="*/ 343376 h 514350"/>
                <a:gd name="connsiteX1071" fmla="*/ 4288631 w 6400800"/>
                <a:gd name="connsiteY1071" fmla="*/ 308134 h 514350"/>
                <a:gd name="connsiteX1072" fmla="*/ 4281964 w 6400800"/>
                <a:gd name="connsiteY1072" fmla="*/ 231934 h 514350"/>
                <a:gd name="connsiteX1073" fmla="*/ 4277201 w 6400800"/>
                <a:gd name="connsiteY1073" fmla="*/ 309086 h 514350"/>
                <a:gd name="connsiteX1074" fmla="*/ 4277201 w 6400800"/>
                <a:gd name="connsiteY1074" fmla="*/ 318611 h 514350"/>
                <a:gd name="connsiteX1075" fmla="*/ 4273391 w 6400800"/>
                <a:gd name="connsiteY1075" fmla="*/ 310039 h 514350"/>
                <a:gd name="connsiteX1076" fmla="*/ 4272439 w 6400800"/>
                <a:gd name="connsiteY1076" fmla="*/ 303371 h 514350"/>
                <a:gd name="connsiteX1077" fmla="*/ 4270534 w 6400800"/>
                <a:gd name="connsiteY1077" fmla="*/ 273844 h 514350"/>
                <a:gd name="connsiteX1078" fmla="*/ 4269581 w 6400800"/>
                <a:gd name="connsiteY1078" fmla="*/ 260509 h 514350"/>
                <a:gd name="connsiteX1079" fmla="*/ 4269581 w 6400800"/>
                <a:gd name="connsiteY1079" fmla="*/ 255746 h 514350"/>
                <a:gd name="connsiteX1080" fmla="*/ 4270534 w 6400800"/>
                <a:gd name="connsiteY1080" fmla="*/ 234791 h 514350"/>
                <a:gd name="connsiteX1081" fmla="*/ 4273391 w 6400800"/>
                <a:gd name="connsiteY1081" fmla="*/ 155734 h 514350"/>
                <a:gd name="connsiteX1082" fmla="*/ 4259104 w 6400800"/>
                <a:gd name="connsiteY1082" fmla="*/ 233839 h 514350"/>
                <a:gd name="connsiteX1083" fmla="*/ 4253389 w 6400800"/>
                <a:gd name="connsiteY1083" fmla="*/ 271939 h 514350"/>
                <a:gd name="connsiteX1084" fmla="*/ 4252437 w 6400800"/>
                <a:gd name="connsiteY1084" fmla="*/ 270034 h 514350"/>
                <a:gd name="connsiteX1085" fmla="*/ 4253389 w 6400800"/>
                <a:gd name="connsiteY1085" fmla="*/ 262414 h 514350"/>
                <a:gd name="connsiteX1086" fmla="*/ 4255294 w 6400800"/>
                <a:gd name="connsiteY1086" fmla="*/ 240506 h 514350"/>
                <a:gd name="connsiteX1087" fmla="*/ 4249579 w 6400800"/>
                <a:gd name="connsiteY1087" fmla="*/ 262414 h 514350"/>
                <a:gd name="connsiteX1088" fmla="*/ 4248626 w 6400800"/>
                <a:gd name="connsiteY1088" fmla="*/ 264319 h 514350"/>
                <a:gd name="connsiteX1089" fmla="*/ 4246722 w 6400800"/>
                <a:gd name="connsiteY1089" fmla="*/ 261461 h 514350"/>
                <a:gd name="connsiteX1090" fmla="*/ 4244816 w 6400800"/>
                <a:gd name="connsiteY1090" fmla="*/ 257651 h 514350"/>
                <a:gd name="connsiteX1091" fmla="*/ 4244816 w 6400800"/>
                <a:gd name="connsiteY1091" fmla="*/ 251936 h 514350"/>
                <a:gd name="connsiteX1092" fmla="*/ 4243864 w 6400800"/>
                <a:gd name="connsiteY1092" fmla="*/ 256699 h 514350"/>
                <a:gd name="connsiteX1093" fmla="*/ 4240054 w 6400800"/>
                <a:gd name="connsiteY1093" fmla="*/ 251936 h 514350"/>
                <a:gd name="connsiteX1094" fmla="*/ 4229576 w 6400800"/>
                <a:gd name="connsiteY1094" fmla="*/ 235744 h 514350"/>
                <a:gd name="connsiteX1095" fmla="*/ 4220051 w 6400800"/>
                <a:gd name="connsiteY1095" fmla="*/ 222409 h 514350"/>
                <a:gd name="connsiteX1096" fmla="*/ 4226719 w 6400800"/>
                <a:gd name="connsiteY1096" fmla="*/ 237649 h 514350"/>
                <a:gd name="connsiteX1097" fmla="*/ 4234339 w 6400800"/>
                <a:gd name="connsiteY1097" fmla="*/ 254794 h 514350"/>
                <a:gd name="connsiteX1098" fmla="*/ 4236244 w 6400800"/>
                <a:gd name="connsiteY1098" fmla="*/ 258604 h 514350"/>
                <a:gd name="connsiteX1099" fmla="*/ 4231481 w 6400800"/>
                <a:gd name="connsiteY1099" fmla="*/ 251936 h 514350"/>
                <a:gd name="connsiteX1100" fmla="*/ 4220051 w 6400800"/>
                <a:gd name="connsiteY1100" fmla="*/ 237649 h 514350"/>
                <a:gd name="connsiteX1101" fmla="*/ 4202906 w 6400800"/>
                <a:gd name="connsiteY1101" fmla="*/ 219551 h 514350"/>
                <a:gd name="connsiteX1102" fmla="*/ 4196239 w 6400800"/>
                <a:gd name="connsiteY1102" fmla="*/ 213836 h 514350"/>
                <a:gd name="connsiteX1103" fmla="*/ 4201954 w 6400800"/>
                <a:gd name="connsiteY1103" fmla="*/ 220504 h 514350"/>
                <a:gd name="connsiteX1104" fmla="*/ 4216241 w 6400800"/>
                <a:gd name="connsiteY1104" fmla="*/ 240506 h 514350"/>
                <a:gd name="connsiteX1105" fmla="*/ 4225766 w 6400800"/>
                <a:gd name="connsiteY1105" fmla="*/ 255746 h 514350"/>
                <a:gd name="connsiteX1106" fmla="*/ 4235291 w 6400800"/>
                <a:gd name="connsiteY1106" fmla="*/ 273844 h 514350"/>
                <a:gd name="connsiteX1107" fmla="*/ 4235291 w 6400800"/>
                <a:gd name="connsiteY1107" fmla="*/ 274796 h 514350"/>
                <a:gd name="connsiteX1108" fmla="*/ 4235291 w 6400800"/>
                <a:gd name="connsiteY1108" fmla="*/ 282416 h 514350"/>
                <a:gd name="connsiteX1109" fmla="*/ 4234339 w 6400800"/>
                <a:gd name="connsiteY1109" fmla="*/ 281464 h 514350"/>
                <a:gd name="connsiteX1110" fmla="*/ 4229576 w 6400800"/>
                <a:gd name="connsiteY1110" fmla="*/ 276701 h 514350"/>
                <a:gd name="connsiteX1111" fmla="*/ 4233387 w 6400800"/>
                <a:gd name="connsiteY1111" fmla="*/ 282416 h 514350"/>
                <a:gd name="connsiteX1112" fmla="*/ 4235291 w 6400800"/>
                <a:gd name="connsiteY1112" fmla="*/ 284321 h 514350"/>
                <a:gd name="connsiteX1113" fmla="*/ 4235291 w 6400800"/>
                <a:gd name="connsiteY1113" fmla="*/ 285274 h 514350"/>
                <a:gd name="connsiteX1114" fmla="*/ 4229576 w 6400800"/>
                <a:gd name="connsiteY1114" fmla="*/ 310039 h 514350"/>
                <a:gd name="connsiteX1115" fmla="*/ 4222909 w 6400800"/>
                <a:gd name="connsiteY1115" fmla="*/ 295751 h 514350"/>
                <a:gd name="connsiteX1116" fmla="*/ 4228624 w 6400800"/>
                <a:gd name="connsiteY1116" fmla="*/ 316706 h 514350"/>
                <a:gd name="connsiteX1117" fmla="*/ 4226719 w 6400800"/>
                <a:gd name="connsiteY1117" fmla="*/ 327184 h 514350"/>
                <a:gd name="connsiteX1118" fmla="*/ 4223862 w 6400800"/>
                <a:gd name="connsiteY1118" fmla="*/ 341471 h 514350"/>
                <a:gd name="connsiteX1119" fmla="*/ 4222909 w 6400800"/>
                <a:gd name="connsiteY1119" fmla="*/ 334804 h 514350"/>
                <a:gd name="connsiteX1120" fmla="*/ 4219099 w 6400800"/>
                <a:gd name="connsiteY1120" fmla="*/ 311944 h 514350"/>
                <a:gd name="connsiteX1121" fmla="*/ 4219099 w 6400800"/>
                <a:gd name="connsiteY1121" fmla="*/ 331946 h 514350"/>
                <a:gd name="connsiteX1122" fmla="*/ 4217194 w 6400800"/>
                <a:gd name="connsiteY1122" fmla="*/ 322421 h 514350"/>
                <a:gd name="connsiteX1123" fmla="*/ 4198144 w 6400800"/>
                <a:gd name="connsiteY1123" fmla="*/ 240506 h 514350"/>
                <a:gd name="connsiteX1124" fmla="*/ 4205764 w 6400800"/>
                <a:gd name="connsiteY1124" fmla="*/ 323374 h 514350"/>
                <a:gd name="connsiteX1125" fmla="*/ 4210526 w 6400800"/>
                <a:gd name="connsiteY1125" fmla="*/ 364331 h 514350"/>
                <a:gd name="connsiteX1126" fmla="*/ 4210526 w 6400800"/>
                <a:gd name="connsiteY1126" fmla="*/ 363379 h 514350"/>
                <a:gd name="connsiteX1127" fmla="*/ 4206716 w 6400800"/>
                <a:gd name="connsiteY1127" fmla="*/ 350044 h 514350"/>
                <a:gd name="connsiteX1128" fmla="*/ 4202906 w 6400800"/>
                <a:gd name="connsiteY1128" fmla="*/ 338614 h 514350"/>
                <a:gd name="connsiteX1129" fmla="*/ 4202906 w 6400800"/>
                <a:gd name="connsiteY1129" fmla="*/ 350996 h 514350"/>
                <a:gd name="connsiteX1130" fmla="*/ 4202906 w 6400800"/>
                <a:gd name="connsiteY1130" fmla="*/ 365284 h 514350"/>
                <a:gd name="connsiteX1131" fmla="*/ 4202906 w 6400800"/>
                <a:gd name="connsiteY1131" fmla="*/ 373856 h 514350"/>
                <a:gd name="connsiteX1132" fmla="*/ 4202906 w 6400800"/>
                <a:gd name="connsiteY1132" fmla="*/ 380524 h 514350"/>
                <a:gd name="connsiteX1133" fmla="*/ 4201954 w 6400800"/>
                <a:gd name="connsiteY1133" fmla="*/ 378619 h 514350"/>
                <a:gd name="connsiteX1134" fmla="*/ 4201001 w 6400800"/>
                <a:gd name="connsiteY1134" fmla="*/ 361474 h 514350"/>
                <a:gd name="connsiteX1135" fmla="*/ 4196239 w 6400800"/>
                <a:gd name="connsiteY1135" fmla="*/ 290989 h 514350"/>
                <a:gd name="connsiteX1136" fmla="*/ 4191476 w 6400800"/>
                <a:gd name="connsiteY1136" fmla="*/ 343376 h 514350"/>
                <a:gd name="connsiteX1137" fmla="*/ 4188619 w 6400800"/>
                <a:gd name="connsiteY1137" fmla="*/ 335756 h 514350"/>
                <a:gd name="connsiteX1138" fmla="*/ 4181951 w 6400800"/>
                <a:gd name="connsiteY1138" fmla="*/ 319564 h 514350"/>
                <a:gd name="connsiteX1139" fmla="*/ 4180999 w 6400800"/>
                <a:gd name="connsiteY1139" fmla="*/ 316706 h 514350"/>
                <a:gd name="connsiteX1140" fmla="*/ 4180999 w 6400800"/>
                <a:gd name="connsiteY1140" fmla="*/ 256699 h 514350"/>
                <a:gd name="connsiteX1141" fmla="*/ 4180999 w 6400800"/>
                <a:gd name="connsiteY1141" fmla="*/ 230029 h 514350"/>
                <a:gd name="connsiteX1142" fmla="*/ 4177189 w 6400800"/>
                <a:gd name="connsiteY1142" fmla="*/ 256699 h 514350"/>
                <a:gd name="connsiteX1143" fmla="*/ 4175284 w 6400800"/>
                <a:gd name="connsiteY1143" fmla="*/ 270034 h 514350"/>
                <a:gd name="connsiteX1144" fmla="*/ 4174331 w 6400800"/>
                <a:gd name="connsiteY1144" fmla="*/ 251936 h 514350"/>
                <a:gd name="connsiteX1145" fmla="*/ 4168616 w 6400800"/>
                <a:gd name="connsiteY1145" fmla="*/ 176689 h 514350"/>
                <a:gd name="connsiteX1146" fmla="*/ 4162901 w 6400800"/>
                <a:gd name="connsiteY1146" fmla="*/ 251936 h 514350"/>
                <a:gd name="connsiteX1147" fmla="*/ 4160996 w 6400800"/>
                <a:gd name="connsiteY1147" fmla="*/ 287179 h 514350"/>
                <a:gd name="connsiteX1148" fmla="*/ 4154329 w 6400800"/>
                <a:gd name="connsiteY1148" fmla="*/ 303371 h 514350"/>
                <a:gd name="connsiteX1149" fmla="*/ 4146709 w 6400800"/>
                <a:gd name="connsiteY1149" fmla="*/ 280511 h 514350"/>
                <a:gd name="connsiteX1150" fmla="*/ 4140041 w 6400800"/>
                <a:gd name="connsiteY1150" fmla="*/ 246221 h 514350"/>
                <a:gd name="connsiteX1151" fmla="*/ 4133374 w 6400800"/>
                <a:gd name="connsiteY1151" fmla="*/ 224314 h 514350"/>
                <a:gd name="connsiteX1152" fmla="*/ 4134326 w 6400800"/>
                <a:gd name="connsiteY1152" fmla="*/ 230029 h 514350"/>
                <a:gd name="connsiteX1153" fmla="*/ 4136231 w 6400800"/>
                <a:gd name="connsiteY1153" fmla="*/ 247174 h 514350"/>
                <a:gd name="connsiteX1154" fmla="*/ 4136231 w 6400800"/>
                <a:gd name="connsiteY1154" fmla="*/ 250031 h 514350"/>
                <a:gd name="connsiteX1155" fmla="*/ 4118134 w 6400800"/>
                <a:gd name="connsiteY1155" fmla="*/ 197644 h 514350"/>
                <a:gd name="connsiteX1156" fmla="*/ 4093369 w 6400800"/>
                <a:gd name="connsiteY1156" fmla="*/ 121444 h 514350"/>
                <a:gd name="connsiteX1157" fmla="*/ 4083844 w 6400800"/>
                <a:gd name="connsiteY1157" fmla="*/ 92869 h 514350"/>
                <a:gd name="connsiteX1158" fmla="*/ 4089559 w 6400800"/>
                <a:gd name="connsiteY1158" fmla="*/ 122396 h 514350"/>
                <a:gd name="connsiteX1159" fmla="*/ 4106704 w 6400800"/>
                <a:gd name="connsiteY1159" fmla="*/ 200501 h 514350"/>
                <a:gd name="connsiteX1160" fmla="*/ 4119086 w 6400800"/>
                <a:gd name="connsiteY1160" fmla="*/ 248126 h 514350"/>
                <a:gd name="connsiteX1161" fmla="*/ 4117181 w 6400800"/>
                <a:gd name="connsiteY1161" fmla="*/ 262414 h 514350"/>
                <a:gd name="connsiteX1162" fmla="*/ 4114324 w 6400800"/>
                <a:gd name="connsiteY1162" fmla="*/ 290036 h 514350"/>
                <a:gd name="connsiteX1163" fmla="*/ 4110514 w 6400800"/>
                <a:gd name="connsiteY1163" fmla="*/ 284321 h 514350"/>
                <a:gd name="connsiteX1164" fmla="*/ 4114324 w 6400800"/>
                <a:gd name="connsiteY1164" fmla="*/ 269081 h 514350"/>
                <a:gd name="connsiteX1165" fmla="*/ 4108609 w 6400800"/>
                <a:gd name="connsiteY1165" fmla="*/ 282416 h 514350"/>
                <a:gd name="connsiteX1166" fmla="*/ 4102894 w 6400800"/>
                <a:gd name="connsiteY1166" fmla="*/ 273844 h 514350"/>
                <a:gd name="connsiteX1167" fmla="*/ 4096226 w 6400800"/>
                <a:gd name="connsiteY1167" fmla="*/ 263366 h 514350"/>
                <a:gd name="connsiteX1168" fmla="*/ 4097179 w 6400800"/>
                <a:gd name="connsiteY1168" fmla="*/ 262414 h 514350"/>
                <a:gd name="connsiteX1169" fmla="*/ 4096226 w 6400800"/>
                <a:gd name="connsiteY1169" fmla="*/ 263366 h 514350"/>
                <a:gd name="connsiteX1170" fmla="*/ 4090511 w 6400800"/>
                <a:gd name="connsiteY1170" fmla="*/ 253841 h 514350"/>
                <a:gd name="connsiteX1171" fmla="*/ 4090511 w 6400800"/>
                <a:gd name="connsiteY1171" fmla="*/ 252889 h 514350"/>
                <a:gd name="connsiteX1172" fmla="*/ 4090511 w 6400800"/>
                <a:gd name="connsiteY1172" fmla="*/ 238601 h 514350"/>
                <a:gd name="connsiteX1173" fmla="*/ 4090511 w 6400800"/>
                <a:gd name="connsiteY1173" fmla="*/ 215741 h 514350"/>
                <a:gd name="connsiteX1174" fmla="*/ 4089559 w 6400800"/>
                <a:gd name="connsiteY1174" fmla="*/ 195739 h 514350"/>
                <a:gd name="connsiteX1175" fmla="*/ 4086701 w 6400800"/>
                <a:gd name="connsiteY1175" fmla="*/ 214789 h 514350"/>
                <a:gd name="connsiteX1176" fmla="*/ 4083844 w 6400800"/>
                <a:gd name="connsiteY1176" fmla="*/ 236696 h 514350"/>
                <a:gd name="connsiteX1177" fmla="*/ 4083844 w 6400800"/>
                <a:gd name="connsiteY1177" fmla="*/ 239554 h 514350"/>
                <a:gd name="connsiteX1178" fmla="*/ 4081939 w 6400800"/>
                <a:gd name="connsiteY1178" fmla="*/ 236696 h 514350"/>
                <a:gd name="connsiteX1179" fmla="*/ 4081939 w 6400800"/>
                <a:gd name="connsiteY1179" fmla="*/ 234791 h 514350"/>
                <a:gd name="connsiteX1180" fmla="*/ 4081939 w 6400800"/>
                <a:gd name="connsiteY1180" fmla="*/ 210026 h 514350"/>
                <a:gd name="connsiteX1181" fmla="*/ 4081939 w 6400800"/>
                <a:gd name="connsiteY1181" fmla="*/ 188119 h 514350"/>
                <a:gd name="connsiteX1182" fmla="*/ 4078129 w 6400800"/>
                <a:gd name="connsiteY1182" fmla="*/ 210026 h 514350"/>
                <a:gd name="connsiteX1183" fmla="*/ 4075271 w 6400800"/>
                <a:gd name="connsiteY1183" fmla="*/ 227171 h 514350"/>
                <a:gd name="connsiteX1184" fmla="*/ 4059079 w 6400800"/>
                <a:gd name="connsiteY1184" fmla="*/ 202406 h 514350"/>
                <a:gd name="connsiteX1185" fmla="*/ 4073366 w 6400800"/>
                <a:gd name="connsiteY1185" fmla="*/ 236696 h 514350"/>
                <a:gd name="connsiteX1186" fmla="*/ 4071461 w 6400800"/>
                <a:gd name="connsiteY1186" fmla="*/ 250984 h 514350"/>
                <a:gd name="connsiteX1187" fmla="*/ 4067651 w 6400800"/>
                <a:gd name="connsiteY1187" fmla="*/ 268129 h 514350"/>
                <a:gd name="connsiteX1188" fmla="*/ 4064794 w 6400800"/>
                <a:gd name="connsiteY1188" fmla="*/ 279559 h 514350"/>
                <a:gd name="connsiteX1189" fmla="*/ 4061936 w 6400800"/>
                <a:gd name="connsiteY1189" fmla="*/ 253841 h 514350"/>
                <a:gd name="connsiteX1190" fmla="*/ 4054316 w 6400800"/>
                <a:gd name="connsiteY1190" fmla="*/ 207169 h 514350"/>
                <a:gd name="connsiteX1191" fmla="*/ 4050506 w 6400800"/>
                <a:gd name="connsiteY1191" fmla="*/ 186214 h 514350"/>
                <a:gd name="connsiteX1192" fmla="*/ 4046696 w 6400800"/>
                <a:gd name="connsiteY1192" fmla="*/ 168116 h 514350"/>
                <a:gd name="connsiteX1193" fmla="*/ 4040029 w 6400800"/>
                <a:gd name="connsiteY1193" fmla="*/ 137636 h 514350"/>
                <a:gd name="connsiteX1194" fmla="*/ 4034314 w 6400800"/>
                <a:gd name="connsiteY1194" fmla="*/ 111919 h 514350"/>
                <a:gd name="connsiteX1195" fmla="*/ 4036219 w 6400800"/>
                <a:gd name="connsiteY1195" fmla="*/ 138589 h 514350"/>
                <a:gd name="connsiteX1196" fmla="*/ 4039076 w 6400800"/>
                <a:gd name="connsiteY1196" fmla="*/ 169069 h 514350"/>
                <a:gd name="connsiteX1197" fmla="*/ 4042886 w 6400800"/>
                <a:gd name="connsiteY1197" fmla="*/ 208121 h 514350"/>
                <a:gd name="connsiteX1198" fmla="*/ 4044791 w 6400800"/>
                <a:gd name="connsiteY1198" fmla="*/ 238601 h 514350"/>
                <a:gd name="connsiteX1199" fmla="*/ 4031456 w 6400800"/>
                <a:gd name="connsiteY1199" fmla="*/ 170021 h 514350"/>
                <a:gd name="connsiteX1200" fmla="*/ 4036219 w 6400800"/>
                <a:gd name="connsiteY1200" fmla="*/ 252889 h 514350"/>
                <a:gd name="connsiteX1201" fmla="*/ 4037171 w 6400800"/>
                <a:gd name="connsiteY1201" fmla="*/ 264319 h 514350"/>
                <a:gd name="connsiteX1202" fmla="*/ 4035266 w 6400800"/>
                <a:gd name="connsiteY1202" fmla="*/ 271939 h 514350"/>
                <a:gd name="connsiteX1203" fmla="*/ 4030504 w 6400800"/>
                <a:gd name="connsiteY1203" fmla="*/ 266224 h 514350"/>
                <a:gd name="connsiteX1204" fmla="*/ 4023836 w 6400800"/>
                <a:gd name="connsiteY1204" fmla="*/ 258604 h 514350"/>
                <a:gd name="connsiteX1205" fmla="*/ 4009549 w 6400800"/>
                <a:gd name="connsiteY1205" fmla="*/ 229076 h 514350"/>
                <a:gd name="connsiteX1206" fmla="*/ 3996214 w 6400800"/>
                <a:gd name="connsiteY1206" fmla="*/ 203359 h 514350"/>
                <a:gd name="connsiteX1207" fmla="*/ 4005739 w 6400800"/>
                <a:gd name="connsiteY1207" fmla="*/ 230981 h 514350"/>
                <a:gd name="connsiteX1208" fmla="*/ 4014311 w 6400800"/>
                <a:gd name="connsiteY1208" fmla="*/ 255746 h 514350"/>
                <a:gd name="connsiteX1209" fmla="*/ 4007644 w 6400800"/>
                <a:gd name="connsiteY1209" fmla="*/ 243364 h 514350"/>
                <a:gd name="connsiteX1210" fmla="*/ 4015264 w 6400800"/>
                <a:gd name="connsiteY1210" fmla="*/ 267176 h 514350"/>
                <a:gd name="connsiteX1211" fmla="*/ 4024789 w 6400800"/>
                <a:gd name="connsiteY1211" fmla="*/ 294799 h 514350"/>
                <a:gd name="connsiteX1212" fmla="*/ 4026694 w 6400800"/>
                <a:gd name="connsiteY1212" fmla="*/ 301466 h 514350"/>
                <a:gd name="connsiteX1213" fmla="*/ 4017169 w 6400800"/>
                <a:gd name="connsiteY1213" fmla="*/ 329089 h 514350"/>
                <a:gd name="connsiteX1214" fmla="*/ 4016216 w 6400800"/>
                <a:gd name="connsiteY1214" fmla="*/ 328136 h 514350"/>
                <a:gd name="connsiteX1215" fmla="*/ 4005739 w 6400800"/>
                <a:gd name="connsiteY1215" fmla="*/ 320516 h 514350"/>
                <a:gd name="connsiteX1216" fmla="*/ 4005739 w 6400800"/>
                <a:gd name="connsiteY1216" fmla="*/ 318611 h 514350"/>
                <a:gd name="connsiteX1217" fmla="*/ 4004786 w 6400800"/>
                <a:gd name="connsiteY1217" fmla="*/ 310991 h 514350"/>
                <a:gd name="connsiteX1218" fmla="*/ 4002881 w 6400800"/>
                <a:gd name="connsiteY1218" fmla="*/ 269081 h 514350"/>
                <a:gd name="connsiteX1219" fmla="*/ 4000024 w 6400800"/>
                <a:gd name="connsiteY1219" fmla="*/ 284321 h 514350"/>
                <a:gd name="connsiteX1220" fmla="*/ 3993356 w 6400800"/>
                <a:gd name="connsiteY1220" fmla="*/ 248126 h 514350"/>
                <a:gd name="connsiteX1221" fmla="*/ 3993356 w 6400800"/>
                <a:gd name="connsiteY1221" fmla="*/ 286226 h 514350"/>
                <a:gd name="connsiteX1222" fmla="*/ 3992404 w 6400800"/>
                <a:gd name="connsiteY1222" fmla="*/ 286226 h 514350"/>
                <a:gd name="connsiteX1223" fmla="*/ 3990499 w 6400800"/>
                <a:gd name="connsiteY1223" fmla="*/ 287179 h 514350"/>
                <a:gd name="connsiteX1224" fmla="*/ 3985736 w 6400800"/>
                <a:gd name="connsiteY1224" fmla="*/ 292894 h 514350"/>
                <a:gd name="connsiteX1225" fmla="*/ 3985736 w 6400800"/>
                <a:gd name="connsiteY1225" fmla="*/ 292894 h 514350"/>
                <a:gd name="connsiteX1226" fmla="*/ 3985736 w 6400800"/>
                <a:gd name="connsiteY1226" fmla="*/ 293846 h 514350"/>
                <a:gd name="connsiteX1227" fmla="*/ 3983831 w 6400800"/>
                <a:gd name="connsiteY1227" fmla="*/ 313849 h 514350"/>
                <a:gd name="connsiteX1228" fmla="*/ 3978116 w 6400800"/>
                <a:gd name="connsiteY1228" fmla="*/ 303371 h 514350"/>
                <a:gd name="connsiteX1229" fmla="*/ 3987641 w 6400800"/>
                <a:gd name="connsiteY1229" fmla="*/ 272891 h 514350"/>
                <a:gd name="connsiteX1230" fmla="*/ 3976211 w 6400800"/>
                <a:gd name="connsiteY1230" fmla="*/ 298609 h 514350"/>
                <a:gd name="connsiteX1231" fmla="*/ 3973354 w 6400800"/>
                <a:gd name="connsiteY1231" fmla="*/ 293846 h 514350"/>
                <a:gd name="connsiteX1232" fmla="*/ 3973354 w 6400800"/>
                <a:gd name="connsiteY1232" fmla="*/ 288131 h 514350"/>
                <a:gd name="connsiteX1233" fmla="*/ 3973354 w 6400800"/>
                <a:gd name="connsiteY1233" fmla="*/ 287179 h 514350"/>
                <a:gd name="connsiteX1234" fmla="*/ 3977164 w 6400800"/>
                <a:gd name="connsiteY1234" fmla="*/ 278606 h 514350"/>
                <a:gd name="connsiteX1235" fmla="*/ 3980974 w 6400800"/>
                <a:gd name="connsiteY1235" fmla="*/ 270986 h 514350"/>
                <a:gd name="connsiteX1236" fmla="*/ 3976211 w 6400800"/>
                <a:gd name="connsiteY1236" fmla="*/ 277654 h 514350"/>
                <a:gd name="connsiteX1237" fmla="*/ 3973354 w 6400800"/>
                <a:gd name="connsiteY1237" fmla="*/ 282416 h 514350"/>
                <a:gd name="connsiteX1238" fmla="*/ 3974306 w 6400800"/>
                <a:gd name="connsiteY1238" fmla="*/ 254794 h 514350"/>
                <a:gd name="connsiteX1239" fmla="*/ 3975259 w 6400800"/>
                <a:gd name="connsiteY1239" fmla="*/ 230029 h 514350"/>
                <a:gd name="connsiteX1240" fmla="*/ 3970496 w 6400800"/>
                <a:gd name="connsiteY1240" fmla="*/ 254794 h 514350"/>
                <a:gd name="connsiteX1241" fmla="*/ 3965734 w 6400800"/>
                <a:gd name="connsiteY1241" fmla="*/ 281464 h 514350"/>
                <a:gd name="connsiteX1242" fmla="*/ 3961924 w 6400800"/>
                <a:gd name="connsiteY1242" fmla="*/ 274796 h 514350"/>
                <a:gd name="connsiteX1243" fmla="*/ 3962876 w 6400800"/>
                <a:gd name="connsiteY1243" fmla="*/ 269081 h 514350"/>
                <a:gd name="connsiteX1244" fmla="*/ 3966686 w 6400800"/>
                <a:gd name="connsiteY1244" fmla="*/ 245269 h 514350"/>
                <a:gd name="connsiteX1245" fmla="*/ 3959066 w 6400800"/>
                <a:gd name="connsiteY1245" fmla="*/ 268129 h 514350"/>
                <a:gd name="connsiteX1246" fmla="*/ 3959066 w 6400800"/>
                <a:gd name="connsiteY1246" fmla="*/ 269081 h 514350"/>
                <a:gd name="connsiteX1247" fmla="*/ 3958114 w 6400800"/>
                <a:gd name="connsiteY1247" fmla="*/ 267176 h 514350"/>
                <a:gd name="connsiteX1248" fmla="*/ 3958114 w 6400800"/>
                <a:gd name="connsiteY1248" fmla="*/ 269081 h 514350"/>
                <a:gd name="connsiteX1249" fmla="*/ 3955256 w 6400800"/>
                <a:gd name="connsiteY1249" fmla="*/ 264319 h 514350"/>
                <a:gd name="connsiteX1250" fmla="*/ 3954304 w 6400800"/>
                <a:gd name="connsiteY1250" fmla="*/ 247174 h 514350"/>
                <a:gd name="connsiteX1251" fmla="*/ 3951446 w 6400800"/>
                <a:gd name="connsiteY1251" fmla="*/ 214789 h 514350"/>
                <a:gd name="connsiteX1252" fmla="*/ 3947636 w 6400800"/>
                <a:gd name="connsiteY1252" fmla="*/ 190024 h 514350"/>
                <a:gd name="connsiteX1253" fmla="*/ 3943826 w 6400800"/>
                <a:gd name="connsiteY1253" fmla="*/ 169069 h 514350"/>
                <a:gd name="connsiteX1254" fmla="*/ 3943826 w 6400800"/>
                <a:gd name="connsiteY1254" fmla="*/ 190024 h 514350"/>
                <a:gd name="connsiteX1255" fmla="*/ 3943826 w 6400800"/>
                <a:gd name="connsiteY1255" fmla="*/ 214789 h 514350"/>
                <a:gd name="connsiteX1256" fmla="*/ 3943826 w 6400800"/>
                <a:gd name="connsiteY1256" fmla="*/ 225266 h 514350"/>
                <a:gd name="connsiteX1257" fmla="*/ 3940969 w 6400800"/>
                <a:gd name="connsiteY1257" fmla="*/ 215741 h 514350"/>
                <a:gd name="connsiteX1258" fmla="*/ 3939064 w 6400800"/>
                <a:gd name="connsiteY1258" fmla="*/ 207169 h 514350"/>
                <a:gd name="connsiteX1259" fmla="*/ 3940016 w 6400800"/>
                <a:gd name="connsiteY1259" fmla="*/ 205264 h 514350"/>
                <a:gd name="connsiteX1260" fmla="*/ 3939064 w 6400800"/>
                <a:gd name="connsiteY1260" fmla="*/ 206216 h 514350"/>
                <a:gd name="connsiteX1261" fmla="*/ 3936206 w 6400800"/>
                <a:gd name="connsiteY1261" fmla="*/ 197644 h 514350"/>
                <a:gd name="connsiteX1262" fmla="*/ 3937159 w 6400800"/>
                <a:gd name="connsiteY1262" fmla="*/ 208121 h 514350"/>
                <a:gd name="connsiteX1263" fmla="*/ 3929539 w 6400800"/>
                <a:gd name="connsiteY1263" fmla="*/ 216694 h 514350"/>
                <a:gd name="connsiteX1264" fmla="*/ 3925729 w 6400800"/>
                <a:gd name="connsiteY1264" fmla="*/ 197644 h 514350"/>
                <a:gd name="connsiteX1265" fmla="*/ 3916204 w 6400800"/>
                <a:gd name="connsiteY1265" fmla="*/ 158591 h 514350"/>
                <a:gd name="connsiteX1266" fmla="*/ 3912394 w 6400800"/>
                <a:gd name="connsiteY1266" fmla="*/ 144304 h 514350"/>
                <a:gd name="connsiteX1267" fmla="*/ 3915251 w 6400800"/>
                <a:gd name="connsiteY1267" fmla="*/ 139541 h 514350"/>
                <a:gd name="connsiteX1268" fmla="*/ 3935254 w 6400800"/>
                <a:gd name="connsiteY1268" fmla="*/ 110966 h 514350"/>
                <a:gd name="connsiteX1269" fmla="*/ 3912394 w 6400800"/>
                <a:gd name="connsiteY1269" fmla="*/ 136684 h 514350"/>
                <a:gd name="connsiteX1270" fmla="*/ 3910489 w 6400800"/>
                <a:gd name="connsiteY1270" fmla="*/ 138589 h 514350"/>
                <a:gd name="connsiteX1271" fmla="*/ 3906679 w 6400800"/>
                <a:gd name="connsiteY1271" fmla="*/ 128111 h 514350"/>
                <a:gd name="connsiteX1272" fmla="*/ 3898106 w 6400800"/>
                <a:gd name="connsiteY1272" fmla="*/ 102394 h 514350"/>
                <a:gd name="connsiteX1273" fmla="*/ 3902869 w 6400800"/>
                <a:gd name="connsiteY1273" fmla="*/ 129064 h 514350"/>
                <a:gd name="connsiteX1274" fmla="*/ 3905726 w 6400800"/>
                <a:gd name="connsiteY1274" fmla="*/ 143351 h 514350"/>
                <a:gd name="connsiteX1275" fmla="*/ 3905726 w 6400800"/>
                <a:gd name="connsiteY1275" fmla="*/ 143351 h 514350"/>
                <a:gd name="connsiteX1276" fmla="*/ 3887629 w 6400800"/>
                <a:gd name="connsiteY1276" fmla="*/ 167164 h 514350"/>
                <a:gd name="connsiteX1277" fmla="*/ 3866674 w 6400800"/>
                <a:gd name="connsiteY1277" fmla="*/ 195739 h 514350"/>
                <a:gd name="connsiteX1278" fmla="*/ 3862864 w 6400800"/>
                <a:gd name="connsiteY1278" fmla="*/ 182404 h 514350"/>
                <a:gd name="connsiteX1279" fmla="*/ 3854291 w 6400800"/>
                <a:gd name="connsiteY1279" fmla="*/ 155734 h 514350"/>
                <a:gd name="connsiteX1280" fmla="*/ 3859054 w 6400800"/>
                <a:gd name="connsiteY1280" fmla="*/ 183356 h 514350"/>
                <a:gd name="connsiteX1281" fmla="*/ 3862864 w 6400800"/>
                <a:gd name="connsiteY1281" fmla="*/ 202406 h 514350"/>
                <a:gd name="connsiteX1282" fmla="*/ 3858101 w 6400800"/>
                <a:gd name="connsiteY1282" fmla="*/ 209074 h 514350"/>
                <a:gd name="connsiteX1283" fmla="*/ 3853339 w 6400800"/>
                <a:gd name="connsiteY1283" fmla="*/ 216694 h 514350"/>
                <a:gd name="connsiteX1284" fmla="*/ 3849529 w 6400800"/>
                <a:gd name="connsiteY1284" fmla="*/ 195739 h 514350"/>
                <a:gd name="connsiteX1285" fmla="*/ 3852386 w 6400800"/>
                <a:gd name="connsiteY1285" fmla="*/ 178594 h 514350"/>
                <a:gd name="connsiteX1286" fmla="*/ 3855244 w 6400800"/>
                <a:gd name="connsiteY1286" fmla="*/ 158591 h 514350"/>
                <a:gd name="connsiteX1287" fmla="*/ 3848576 w 6400800"/>
                <a:gd name="connsiteY1287" fmla="*/ 177641 h 514350"/>
                <a:gd name="connsiteX1288" fmla="*/ 3841909 w 6400800"/>
                <a:gd name="connsiteY1288" fmla="*/ 199549 h 514350"/>
                <a:gd name="connsiteX1289" fmla="*/ 3838099 w 6400800"/>
                <a:gd name="connsiteY1289" fmla="*/ 212884 h 514350"/>
                <a:gd name="connsiteX1290" fmla="*/ 3835241 w 6400800"/>
                <a:gd name="connsiteY1290" fmla="*/ 225266 h 514350"/>
                <a:gd name="connsiteX1291" fmla="*/ 3834289 w 6400800"/>
                <a:gd name="connsiteY1291" fmla="*/ 222409 h 514350"/>
                <a:gd name="connsiteX1292" fmla="*/ 3825716 w 6400800"/>
                <a:gd name="connsiteY1292" fmla="*/ 209074 h 514350"/>
                <a:gd name="connsiteX1293" fmla="*/ 3809524 w 6400800"/>
                <a:gd name="connsiteY1293" fmla="*/ 184309 h 514350"/>
                <a:gd name="connsiteX1294" fmla="*/ 3821906 w 6400800"/>
                <a:gd name="connsiteY1294" fmla="*/ 210979 h 514350"/>
                <a:gd name="connsiteX1295" fmla="*/ 3828574 w 6400800"/>
                <a:gd name="connsiteY1295" fmla="*/ 224314 h 514350"/>
                <a:gd name="connsiteX1296" fmla="*/ 3832384 w 6400800"/>
                <a:gd name="connsiteY1296" fmla="*/ 234791 h 514350"/>
                <a:gd name="connsiteX1297" fmla="*/ 3828574 w 6400800"/>
                <a:gd name="connsiteY1297" fmla="*/ 254794 h 514350"/>
                <a:gd name="connsiteX1298" fmla="*/ 3825716 w 6400800"/>
                <a:gd name="connsiteY1298" fmla="*/ 259556 h 514350"/>
                <a:gd name="connsiteX1299" fmla="*/ 3820954 w 6400800"/>
                <a:gd name="connsiteY1299" fmla="*/ 269081 h 514350"/>
                <a:gd name="connsiteX1300" fmla="*/ 3820001 w 6400800"/>
                <a:gd name="connsiteY1300" fmla="*/ 267176 h 514350"/>
                <a:gd name="connsiteX1301" fmla="*/ 3804761 w 6400800"/>
                <a:gd name="connsiteY1301" fmla="*/ 249079 h 514350"/>
                <a:gd name="connsiteX1302" fmla="*/ 3817144 w 6400800"/>
                <a:gd name="connsiteY1302" fmla="*/ 270034 h 514350"/>
                <a:gd name="connsiteX1303" fmla="*/ 3819049 w 6400800"/>
                <a:gd name="connsiteY1303" fmla="*/ 272891 h 514350"/>
                <a:gd name="connsiteX1304" fmla="*/ 3806666 w 6400800"/>
                <a:gd name="connsiteY1304" fmla="*/ 294799 h 514350"/>
                <a:gd name="connsiteX1305" fmla="*/ 3806666 w 6400800"/>
                <a:gd name="connsiteY1305" fmla="*/ 294799 h 514350"/>
                <a:gd name="connsiteX1306" fmla="*/ 3803809 w 6400800"/>
                <a:gd name="connsiteY1306" fmla="*/ 290989 h 514350"/>
                <a:gd name="connsiteX1307" fmla="*/ 3802856 w 6400800"/>
                <a:gd name="connsiteY1307" fmla="*/ 287179 h 514350"/>
                <a:gd name="connsiteX1308" fmla="*/ 3799999 w 6400800"/>
                <a:gd name="connsiteY1308" fmla="*/ 276701 h 514350"/>
                <a:gd name="connsiteX1309" fmla="*/ 3795236 w 6400800"/>
                <a:gd name="connsiteY1309" fmla="*/ 260509 h 514350"/>
                <a:gd name="connsiteX1310" fmla="*/ 3790474 w 6400800"/>
                <a:gd name="connsiteY1310" fmla="*/ 246221 h 514350"/>
                <a:gd name="connsiteX1311" fmla="*/ 3791426 w 6400800"/>
                <a:gd name="connsiteY1311" fmla="*/ 260509 h 514350"/>
                <a:gd name="connsiteX1312" fmla="*/ 3792379 w 6400800"/>
                <a:gd name="connsiteY1312" fmla="*/ 273844 h 514350"/>
                <a:gd name="connsiteX1313" fmla="*/ 3787616 w 6400800"/>
                <a:gd name="connsiteY1313" fmla="*/ 268129 h 514350"/>
                <a:gd name="connsiteX1314" fmla="*/ 3777139 w 6400800"/>
                <a:gd name="connsiteY1314" fmla="*/ 255746 h 514350"/>
                <a:gd name="connsiteX1315" fmla="*/ 3773329 w 6400800"/>
                <a:gd name="connsiteY1315" fmla="*/ 246221 h 514350"/>
                <a:gd name="connsiteX1316" fmla="*/ 3764756 w 6400800"/>
                <a:gd name="connsiteY1316" fmla="*/ 224314 h 514350"/>
                <a:gd name="connsiteX1317" fmla="*/ 3769519 w 6400800"/>
                <a:gd name="connsiteY1317" fmla="*/ 247174 h 514350"/>
                <a:gd name="connsiteX1318" fmla="*/ 3776186 w 6400800"/>
                <a:gd name="connsiteY1318" fmla="*/ 273844 h 514350"/>
                <a:gd name="connsiteX1319" fmla="*/ 3781901 w 6400800"/>
                <a:gd name="connsiteY1319" fmla="*/ 299561 h 514350"/>
                <a:gd name="connsiteX1320" fmla="*/ 3760946 w 6400800"/>
                <a:gd name="connsiteY1320" fmla="*/ 234791 h 514350"/>
                <a:gd name="connsiteX1321" fmla="*/ 3755231 w 6400800"/>
                <a:gd name="connsiteY1321" fmla="*/ 218599 h 514350"/>
                <a:gd name="connsiteX1322" fmla="*/ 3759041 w 6400800"/>
                <a:gd name="connsiteY1322" fmla="*/ 211931 h 514350"/>
                <a:gd name="connsiteX1323" fmla="*/ 3754279 w 6400800"/>
                <a:gd name="connsiteY1323" fmla="*/ 217646 h 514350"/>
                <a:gd name="connsiteX1324" fmla="*/ 3750469 w 6400800"/>
                <a:gd name="connsiteY1324" fmla="*/ 208121 h 514350"/>
                <a:gd name="connsiteX1325" fmla="*/ 3752374 w 6400800"/>
                <a:gd name="connsiteY1325" fmla="*/ 197644 h 514350"/>
                <a:gd name="connsiteX1326" fmla="*/ 3748564 w 6400800"/>
                <a:gd name="connsiteY1326" fmla="*/ 205264 h 514350"/>
                <a:gd name="connsiteX1327" fmla="*/ 3734276 w 6400800"/>
                <a:gd name="connsiteY1327" fmla="*/ 167164 h 514350"/>
                <a:gd name="connsiteX1328" fmla="*/ 3742849 w 6400800"/>
                <a:gd name="connsiteY1328" fmla="*/ 217646 h 514350"/>
                <a:gd name="connsiteX1329" fmla="*/ 3736181 w 6400800"/>
                <a:gd name="connsiteY1329" fmla="*/ 236696 h 514350"/>
                <a:gd name="connsiteX1330" fmla="*/ 3735229 w 6400800"/>
                <a:gd name="connsiteY1330" fmla="*/ 238601 h 514350"/>
                <a:gd name="connsiteX1331" fmla="*/ 3730466 w 6400800"/>
                <a:gd name="connsiteY1331" fmla="*/ 245269 h 514350"/>
                <a:gd name="connsiteX1332" fmla="*/ 3726656 w 6400800"/>
                <a:gd name="connsiteY1332" fmla="*/ 236696 h 514350"/>
                <a:gd name="connsiteX1333" fmla="*/ 3726656 w 6400800"/>
                <a:gd name="connsiteY1333" fmla="*/ 232886 h 514350"/>
                <a:gd name="connsiteX1334" fmla="*/ 3725704 w 6400800"/>
                <a:gd name="connsiteY1334" fmla="*/ 214789 h 514350"/>
                <a:gd name="connsiteX1335" fmla="*/ 3722846 w 6400800"/>
                <a:gd name="connsiteY1335" fmla="*/ 230029 h 514350"/>
                <a:gd name="connsiteX1336" fmla="*/ 3721894 w 6400800"/>
                <a:gd name="connsiteY1336" fmla="*/ 229076 h 514350"/>
                <a:gd name="connsiteX1337" fmla="*/ 3721894 w 6400800"/>
                <a:gd name="connsiteY1337" fmla="*/ 229076 h 514350"/>
                <a:gd name="connsiteX1338" fmla="*/ 3725704 w 6400800"/>
                <a:gd name="connsiteY1338" fmla="*/ 190976 h 514350"/>
                <a:gd name="connsiteX1339" fmla="*/ 3727609 w 6400800"/>
                <a:gd name="connsiteY1339" fmla="*/ 172879 h 514350"/>
                <a:gd name="connsiteX1340" fmla="*/ 3730466 w 6400800"/>
                <a:gd name="connsiteY1340" fmla="*/ 155734 h 514350"/>
                <a:gd name="connsiteX1341" fmla="*/ 3734276 w 6400800"/>
                <a:gd name="connsiteY1341" fmla="*/ 128111 h 514350"/>
                <a:gd name="connsiteX1342" fmla="*/ 3737134 w 6400800"/>
                <a:gd name="connsiteY1342" fmla="*/ 104299 h 514350"/>
                <a:gd name="connsiteX1343" fmla="*/ 3730466 w 6400800"/>
                <a:gd name="connsiteY1343" fmla="*/ 127159 h 514350"/>
                <a:gd name="connsiteX1344" fmla="*/ 3722846 w 6400800"/>
                <a:gd name="connsiteY1344" fmla="*/ 153829 h 514350"/>
                <a:gd name="connsiteX1345" fmla="*/ 3718084 w 6400800"/>
                <a:gd name="connsiteY1345" fmla="*/ 170021 h 514350"/>
                <a:gd name="connsiteX1346" fmla="*/ 3714274 w 6400800"/>
                <a:gd name="connsiteY1346" fmla="*/ 188119 h 514350"/>
                <a:gd name="connsiteX1347" fmla="*/ 3710464 w 6400800"/>
                <a:gd name="connsiteY1347" fmla="*/ 208121 h 514350"/>
                <a:gd name="connsiteX1348" fmla="*/ 3710464 w 6400800"/>
                <a:gd name="connsiteY1348" fmla="*/ 207169 h 514350"/>
                <a:gd name="connsiteX1349" fmla="*/ 3691414 w 6400800"/>
                <a:gd name="connsiteY1349" fmla="*/ 174784 h 514350"/>
                <a:gd name="connsiteX1350" fmla="*/ 3677126 w 6400800"/>
                <a:gd name="connsiteY1350" fmla="*/ 150971 h 514350"/>
                <a:gd name="connsiteX1351" fmla="*/ 3678079 w 6400800"/>
                <a:gd name="connsiteY1351" fmla="*/ 137636 h 514350"/>
                <a:gd name="connsiteX1352" fmla="*/ 3675221 w 6400800"/>
                <a:gd name="connsiteY1352" fmla="*/ 149066 h 514350"/>
                <a:gd name="connsiteX1353" fmla="*/ 3674269 w 6400800"/>
                <a:gd name="connsiteY1353" fmla="*/ 147161 h 514350"/>
                <a:gd name="connsiteX1354" fmla="*/ 3675221 w 6400800"/>
                <a:gd name="connsiteY1354" fmla="*/ 150019 h 514350"/>
                <a:gd name="connsiteX1355" fmla="*/ 3672364 w 6400800"/>
                <a:gd name="connsiteY1355" fmla="*/ 164306 h 514350"/>
                <a:gd name="connsiteX1356" fmla="*/ 3665696 w 6400800"/>
                <a:gd name="connsiteY1356" fmla="*/ 194786 h 514350"/>
                <a:gd name="connsiteX1357" fmla="*/ 3662839 w 6400800"/>
                <a:gd name="connsiteY1357" fmla="*/ 209074 h 514350"/>
                <a:gd name="connsiteX1358" fmla="*/ 3661886 w 6400800"/>
                <a:gd name="connsiteY1358" fmla="*/ 210026 h 514350"/>
                <a:gd name="connsiteX1359" fmla="*/ 3658076 w 6400800"/>
                <a:gd name="connsiteY1359" fmla="*/ 216694 h 514350"/>
                <a:gd name="connsiteX1360" fmla="*/ 3658076 w 6400800"/>
                <a:gd name="connsiteY1360" fmla="*/ 174784 h 514350"/>
                <a:gd name="connsiteX1361" fmla="*/ 3645694 w 6400800"/>
                <a:gd name="connsiteY1361" fmla="*/ 239554 h 514350"/>
                <a:gd name="connsiteX1362" fmla="*/ 3644741 w 6400800"/>
                <a:gd name="connsiteY1362" fmla="*/ 246221 h 514350"/>
                <a:gd name="connsiteX1363" fmla="*/ 3643789 w 6400800"/>
                <a:gd name="connsiteY1363" fmla="*/ 249079 h 514350"/>
                <a:gd name="connsiteX1364" fmla="*/ 3640931 w 6400800"/>
                <a:gd name="connsiteY1364" fmla="*/ 259556 h 514350"/>
                <a:gd name="connsiteX1365" fmla="*/ 3633311 w 6400800"/>
                <a:gd name="connsiteY1365" fmla="*/ 243364 h 514350"/>
                <a:gd name="connsiteX1366" fmla="*/ 3639979 w 6400800"/>
                <a:gd name="connsiteY1366" fmla="*/ 265271 h 514350"/>
                <a:gd name="connsiteX1367" fmla="*/ 3637121 w 6400800"/>
                <a:gd name="connsiteY1367" fmla="*/ 275749 h 514350"/>
                <a:gd name="connsiteX1368" fmla="*/ 3627596 w 6400800"/>
                <a:gd name="connsiteY1368" fmla="*/ 261461 h 514350"/>
                <a:gd name="connsiteX1369" fmla="*/ 3635216 w 6400800"/>
                <a:gd name="connsiteY1369" fmla="*/ 280511 h 514350"/>
                <a:gd name="connsiteX1370" fmla="*/ 3635216 w 6400800"/>
                <a:gd name="connsiteY1370" fmla="*/ 281464 h 514350"/>
                <a:gd name="connsiteX1371" fmla="*/ 3630454 w 6400800"/>
                <a:gd name="connsiteY1371" fmla="*/ 309086 h 514350"/>
                <a:gd name="connsiteX1372" fmla="*/ 3627596 w 6400800"/>
                <a:gd name="connsiteY1372" fmla="*/ 332899 h 514350"/>
                <a:gd name="connsiteX1373" fmla="*/ 3620929 w 6400800"/>
                <a:gd name="connsiteY1373" fmla="*/ 312896 h 514350"/>
                <a:gd name="connsiteX1374" fmla="*/ 3620929 w 6400800"/>
                <a:gd name="connsiteY1374" fmla="*/ 309086 h 514350"/>
                <a:gd name="connsiteX1375" fmla="*/ 3619976 w 6400800"/>
                <a:gd name="connsiteY1375" fmla="*/ 310991 h 514350"/>
                <a:gd name="connsiteX1376" fmla="*/ 3619024 w 6400800"/>
                <a:gd name="connsiteY1376" fmla="*/ 308134 h 514350"/>
                <a:gd name="connsiteX1377" fmla="*/ 3622834 w 6400800"/>
                <a:gd name="connsiteY1377" fmla="*/ 272891 h 514350"/>
                <a:gd name="connsiteX1378" fmla="*/ 3626644 w 6400800"/>
                <a:gd name="connsiteY1378" fmla="*/ 221456 h 514350"/>
                <a:gd name="connsiteX1379" fmla="*/ 3630454 w 6400800"/>
                <a:gd name="connsiteY1379" fmla="*/ 211931 h 514350"/>
                <a:gd name="connsiteX1380" fmla="*/ 3626644 w 6400800"/>
                <a:gd name="connsiteY1380" fmla="*/ 216694 h 514350"/>
                <a:gd name="connsiteX1381" fmla="*/ 3626644 w 6400800"/>
                <a:gd name="connsiteY1381" fmla="*/ 214789 h 514350"/>
                <a:gd name="connsiteX1382" fmla="*/ 3626644 w 6400800"/>
                <a:gd name="connsiteY1382" fmla="*/ 192881 h 514350"/>
                <a:gd name="connsiteX1383" fmla="*/ 3622834 w 6400800"/>
                <a:gd name="connsiteY1383" fmla="*/ 214789 h 514350"/>
                <a:gd name="connsiteX1384" fmla="*/ 3620929 w 6400800"/>
                <a:gd name="connsiteY1384" fmla="*/ 226219 h 514350"/>
                <a:gd name="connsiteX1385" fmla="*/ 3620929 w 6400800"/>
                <a:gd name="connsiteY1385" fmla="*/ 227171 h 514350"/>
                <a:gd name="connsiteX1386" fmla="*/ 3609499 w 6400800"/>
                <a:gd name="connsiteY1386" fmla="*/ 243364 h 514350"/>
                <a:gd name="connsiteX1387" fmla="*/ 3603784 w 6400800"/>
                <a:gd name="connsiteY1387" fmla="*/ 251936 h 514350"/>
                <a:gd name="connsiteX1388" fmla="*/ 3613309 w 6400800"/>
                <a:gd name="connsiteY1388" fmla="*/ 225266 h 514350"/>
                <a:gd name="connsiteX1389" fmla="*/ 3619024 w 6400800"/>
                <a:gd name="connsiteY1389" fmla="*/ 208121 h 514350"/>
                <a:gd name="connsiteX1390" fmla="*/ 3624739 w 6400800"/>
                <a:gd name="connsiteY1390" fmla="*/ 192881 h 514350"/>
                <a:gd name="connsiteX1391" fmla="*/ 3634264 w 6400800"/>
                <a:gd name="connsiteY1391" fmla="*/ 168116 h 514350"/>
                <a:gd name="connsiteX1392" fmla="*/ 3642836 w 6400800"/>
                <a:gd name="connsiteY1392" fmla="*/ 146209 h 514350"/>
                <a:gd name="connsiteX1393" fmla="*/ 3631406 w 6400800"/>
                <a:gd name="connsiteY1393" fmla="*/ 166211 h 514350"/>
                <a:gd name="connsiteX1394" fmla="*/ 3618071 w 6400800"/>
                <a:gd name="connsiteY1394" fmla="*/ 189071 h 514350"/>
                <a:gd name="connsiteX1395" fmla="*/ 3610451 w 6400800"/>
                <a:gd name="connsiteY1395" fmla="*/ 203359 h 514350"/>
                <a:gd name="connsiteX1396" fmla="*/ 3602831 w 6400800"/>
                <a:gd name="connsiteY1396" fmla="*/ 219551 h 514350"/>
                <a:gd name="connsiteX1397" fmla="*/ 3588544 w 6400800"/>
                <a:gd name="connsiteY1397" fmla="*/ 250031 h 514350"/>
                <a:gd name="connsiteX1398" fmla="*/ 3588544 w 6400800"/>
                <a:gd name="connsiteY1398" fmla="*/ 242411 h 514350"/>
                <a:gd name="connsiteX1399" fmla="*/ 3585686 w 6400800"/>
                <a:gd name="connsiteY1399" fmla="*/ 256699 h 514350"/>
                <a:gd name="connsiteX1400" fmla="*/ 3585686 w 6400800"/>
                <a:gd name="connsiteY1400" fmla="*/ 257651 h 514350"/>
                <a:gd name="connsiteX1401" fmla="*/ 3579971 w 6400800"/>
                <a:gd name="connsiteY1401" fmla="*/ 270986 h 514350"/>
                <a:gd name="connsiteX1402" fmla="*/ 3573304 w 6400800"/>
                <a:gd name="connsiteY1402" fmla="*/ 282416 h 514350"/>
                <a:gd name="connsiteX1403" fmla="*/ 3568541 w 6400800"/>
                <a:gd name="connsiteY1403" fmla="*/ 263366 h 514350"/>
                <a:gd name="connsiteX1404" fmla="*/ 3564731 w 6400800"/>
                <a:gd name="connsiteY1404" fmla="*/ 248126 h 514350"/>
                <a:gd name="connsiteX1405" fmla="*/ 3564731 w 6400800"/>
                <a:gd name="connsiteY1405" fmla="*/ 248126 h 514350"/>
                <a:gd name="connsiteX1406" fmla="*/ 3562826 w 6400800"/>
                <a:gd name="connsiteY1406" fmla="*/ 237649 h 514350"/>
                <a:gd name="connsiteX1407" fmla="*/ 3561874 w 6400800"/>
                <a:gd name="connsiteY1407" fmla="*/ 233839 h 514350"/>
                <a:gd name="connsiteX1408" fmla="*/ 3566636 w 6400800"/>
                <a:gd name="connsiteY1408" fmla="*/ 227171 h 514350"/>
                <a:gd name="connsiteX1409" fmla="*/ 3561874 w 6400800"/>
                <a:gd name="connsiteY1409" fmla="*/ 230981 h 514350"/>
                <a:gd name="connsiteX1410" fmla="*/ 3559016 w 6400800"/>
                <a:gd name="connsiteY1410" fmla="*/ 218599 h 514350"/>
                <a:gd name="connsiteX1411" fmla="*/ 3559016 w 6400800"/>
                <a:gd name="connsiteY1411" fmla="*/ 231934 h 514350"/>
                <a:gd name="connsiteX1412" fmla="*/ 3554254 w 6400800"/>
                <a:gd name="connsiteY1412" fmla="*/ 220504 h 514350"/>
                <a:gd name="connsiteX1413" fmla="*/ 3569494 w 6400800"/>
                <a:gd name="connsiteY1413" fmla="*/ 197644 h 514350"/>
                <a:gd name="connsiteX1414" fmla="*/ 3585686 w 6400800"/>
                <a:gd name="connsiteY1414" fmla="*/ 174784 h 514350"/>
                <a:gd name="connsiteX1415" fmla="*/ 3600926 w 6400800"/>
                <a:gd name="connsiteY1415" fmla="*/ 154781 h 514350"/>
                <a:gd name="connsiteX1416" fmla="*/ 3582829 w 6400800"/>
                <a:gd name="connsiteY1416" fmla="*/ 171926 h 514350"/>
                <a:gd name="connsiteX1417" fmla="*/ 3562826 w 6400800"/>
                <a:gd name="connsiteY1417" fmla="*/ 192881 h 514350"/>
                <a:gd name="connsiteX1418" fmla="*/ 3549491 w 6400800"/>
                <a:gd name="connsiteY1418" fmla="*/ 209074 h 514350"/>
                <a:gd name="connsiteX1419" fmla="*/ 3542824 w 6400800"/>
                <a:gd name="connsiteY1419" fmla="*/ 193834 h 514350"/>
                <a:gd name="connsiteX1420" fmla="*/ 3546634 w 6400800"/>
                <a:gd name="connsiteY1420" fmla="*/ 212884 h 514350"/>
                <a:gd name="connsiteX1421" fmla="*/ 3539966 w 6400800"/>
                <a:gd name="connsiteY1421" fmla="*/ 222409 h 514350"/>
                <a:gd name="connsiteX1422" fmla="*/ 3539014 w 6400800"/>
                <a:gd name="connsiteY1422" fmla="*/ 223361 h 514350"/>
                <a:gd name="connsiteX1423" fmla="*/ 3539014 w 6400800"/>
                <a:gd name="connsiteY1423" fmla="*/ 210979 h 514350"/>
                <a:gd name="connsiteX1424" fmla="*/ 3539014 w 6400800"/>
                <a:gd name="connsiteY1424" fmla="*/ 184309 h 514350"/>
                <a:gd name="connsiteX1425" fmla="*/ 3539014 w 6400800"/>
                <a:gd name="connsiteY1425" fmla="*/ 173831 h 514350"/>
                <a:gd name="connsiteX1426" fmla="*/ 3540919 w 6400800"/>
                <a:gd name="connsiteY1426" fmla="*/ 170021 h 514350"/>
                <a:gd name="connsiteX1427" fmla="*/ 3539014 w 6400800"/>
                <a:gd name="connsiteY1427" fmla="*/ 172879 h 514350"/>
                <a:gd name="connsiteX1428" fmla="*/ 3539014 w 6400800"/>
                <a:gd name="connsiteY1428" fmla="*/ 162401 h 514350"/>
                <a:gd name="connsiteX1429" fmla="*/ 3537109 w 6400800"/>
                <a:gd name="connsiteY1429" fmla="*/ 176689 h 514350"/>
                <a:gd name="connsiteX1430" fmla="*/ 3527584 w 6400800"/>
                <a:gd name="connsiteY1430" fmla="*/ 190976 h 514350"/>
                <a:gd name="connsiteX1431" fmla="*/ 3511391 w 6400800"/>
                <a:gd name="connsiteY1431" fmla="*/ 214789 h 514350"/>
                <a:gd name="connsiteX1432" fmla="*/ 3510439 w 6400800"/>
                <a:gd name="connsiteY1432" fmla="*/ 215741 h 514350"/>
                <a:gd name="connsiteX1433" fmla="*/ 3508534 w 6400800"/>
                <a:gd name="connsiteY1433" fmla="*/ 201454 h 514350"/>
                <a:gd name="connsiteX1434" fmla="*/ 3505676 w 6400800"/>
                <a:gd name="connsiteY1434" fmla="*/ 180499 h 514350"/>
                <a:gd name="connsiteX1435" fmla="*/ 3504724 w 6400800"/>
                <a:gd name="connsiteY1435" fmla="*/ 202406 h 514350"/>
                <a:gd name="connsiteX1436" fmla="*/ 3503771 w 6400800"/>
                <a:gd name="connsiteY1436" fmla="*/ 226219 h 514350"/>
                <a:gd name="connsiteX1437" fmla="*/ 3500914 w 6400800"/>
                <a:gd name="connsiteY1437" fmla="*/ 230981 h 514350"/>
                <a:gd name="connsiteX1438" fmla="*/ 3491389 w 6400800"/>
                <a:gd name="connsiteY1438" fmla="*/ 247174 h 514350"/>
                <a:gd name="connsiteX1439" fmla="*/ 3483769 w 6400800"/>
                <a:gd name="connsiteY1439" fmla="*/ 230029 h 514350"/>
                <a:gd name="connsiteX1440" fmla="*/ 3469481 w 6400800"/>
                <a:gd name="connsiteY1440" fmla="*/ 200501 h 514350"/>
                <a:gd name="connsiteX1441" fmla="*/ 3471386 w 6400800"/>
                <a:gd name="connsiteY1441" fmla="*/ 190976 h 514350"/>
                <a:gd name="connsiteX1442" fmla="*/ 3477101 w 6400800"/>
                <a:gd name="connsiteY1442" fmla="*/ 167164 h 514350"/>
                <a:gd name="connsiteX1443" fmla="*/ 3482816 w 6400800"/>
                <a:gd name="connsiteY1443" fmla="*/ 146209 h 514350"/>
                <a:gd name="connsiteX1444" fmla="*/ 3492341 w 6400800"/>
                <a:gd name="connsiteY1444" fmla="*/ 111919 h 514350"/>
                <a:gd name="connsiteX1445" fmla="*/ 3499961 w 6400800"/>
                <a:gd name="connsiteY1445" fmla="*/ 82391 h 514350"/>
                <a:gd name="connsiteX1446" fmla="*/ 3488531 w 6400800"/>
                <a:gd name="connsiteY1446" fmla="*/ 110966 h 514350"/>
                <a:gd name="connsiteX1447" fmla="*/ 3476149 w 6400800"/>
                <a:gd name="connsiteY1447" fmla="*/ 144304 h 514350"/>
                <a:gd name="connsiteX1448" fmla="*/ 3468529 w 6400800"/>
                <a:gd name="connsiteY1448" fmla="*/ 164306 h 514350"/>
                <a:gd name="connsiteX1449" fmla="*/ 3461861 w 6400800"/>
                <a:gd name="connsiteY1449" fmla="*/ 185261 h 514350"/>
                <a:gd name="connsiteX1450" fmla="*/ 3452336 w 6400800"/>
                <a:gd name="connsiteY1450" fmla="*/ 168116 h 514350"/>
                <a:gd name="connsiteX1451" fmla="*/ 3460909 w 6400800"/>
                <a:gd name="connsiteY1451" fmla="*/ 189071 h 514350"/>
                <a:gd name="connsiteX1452" fmla="*/ 3450431 w 6400800"/>
                <a:gd name="connsiteY1452" fmla="*/ 225266 h 514350"/>
                <a:gd name="connsiteX1453" fmla="*/ 3441859 w 6400800"/>
                <a:gd name="connsiteY1453" fmla="*/ 210026 h 514350"/>
                <a:gd name="connsiteX1454" fmla="*/ 3442811 w 6400800"/>
                <a:gd name="connsiteY1454" fmla="*/ 208121 h 514350"/>
                <a:gd name="connsiteX1455" fmla="*/ 3445669 w 6400800"/>
                <a:gd name="connsiteY1455" fmla="*/ 190976 h 514350"/>
                <a:gd name="connsiteX1456" fmla="*/ 3439001 w 6400800"/>
                <a:gd name="connsiteY1456" fmla="*/ 205264 h 514350"/>
                <a:gd name="connsiteX1457" fmla="*/ 3439001 w 6400800"/>
                <a:gd name="connsiteY1457" fmla="*/ 205264 h 514350"/>
                <a:gd name="connsiteX1458" fmla="*/ 3438049 w 6400800"/>
                <a:gd name="connsiteY1458" fmla="*/ 165259 h 514350"/>
                <a:gd name="connsiteX1459" fmla="*/ 3437096 w 6400800"/>
                <a:gd name="connsiteY1459" fmla="*/ 135731 h 514350"/>
                <a:gd name="connsiteX1460" fmla="*/ 3435191 w 6400800"/>
                <a:gd name="connsiteY1460" fmla="*/ 112871 h 514350"/>
                <a:gd name="connsiteX1461" fmla="*/ 3433286 w 6400800"/>
                <a:gd name="connsiteY1461" fmla="*/ 92869 h 514350"/>
                <a:gd name="connsiteX1462" fmla="*/ 3431381 w 6400800"/>
                <a:gd name="connsiteY1462" fmla="*/ 112871 h 514350"/>
                <a:gd name="connsiteX1463" fmla="*/ 3428524 w 6400800"/>
                <a:gd name="connsiteY1463" fmla="*/ 149066 h 514350"/>
                <a:gd name="connsiteX1464" fmla="*/ 3428524 w 6400800"/>
                <a:gd name="connsiteY1464" fmla="*/ 150019 h 514350"/>
                <a:gd name="connsiteX1465" fmla="*/ 3426619 w 6400800"/>
                <a:gd name="connsiteY1465" fmla="*/ 131921 h 514350"/>
                <a:gd name="connsiteX1466" fmla="*/ 3423761 w 6400800"/>
                <a:gd name="connsiteY1466" fmla="*/ 113824 h 514350"/>
                <a:gd name="connsiteX1467" fmla="*/ 3422809 w 6400800"/>
                <a:gd name="connsiteY1467" fmla="*/ 131921 h 514350"/>
                <a:gd name="connsiteX1468" fmla="*/ 3420904 w 6400800"/>
                <a:gd name="connsiteY1468" fmla="*/ 174784 h 514350"/>
                <a:gd name="connsiteX1469" fmla="*/ 3412331 w 6400800"/>
                <a:gd name="connsiteY1469" fmla="*/ 162401 h 514350"/>
                <a:gd name="connsiteX1470" fmla="*/ 3398044 w 6400800"/>
                <a:gd name="connsiteY1470" fmla="*/ 141446 h 514350"/>
                <a:gd name="connsiteX1471" fmla="*/ 3401854 w 6400800"/>
                <a:gd name="connsiteY1471" fmla="*/ 123349 h 514350"/>
                <a:gd name="connsiteX1472" fmla="*/ 3396139 w 6400800"/>
                <a:gd name="connsiteY1472" fmla="*/ 139541 h 514350"/>
                <a:gd name="connsiteX1473" fmla="*/ 3391376 w 6400800"/>
                <a:gd name="connsiteY1473" fmla="*/ 132874 h 514350"/>
                <a:gd name="connsiteX1474" fmla="*/ 3395186 w 6400800"/>
                <a:gd name="connsiteY1474" fmla="*/ 139541 h 514350"/>
                <a:gd name="connsiteX1475" fmla="*/ 3395186 w 6400800"/>
                <a:gd name="connsiteY1475" fmla="*/ 141446 h 514350"/>
                <a:gd name="connsiteX1476" fmla="*/ 3382804 w 6400800"/>
                <a:gd name="connsiteY1476" fmla="*/ 177641 h 514350"/>
                <a:gd name="connsiteX1477" fmla="*/ 3382804 w 6400800"/>
                <a:gd name="connsiteY1477" fmla="*/ 172879 h 514350"/>
                <a:gd name="connsiteX1478" fmla="*/ 3381851 w 6400800"/>
                <a:gd name="connsiteY1478" fmla="*/ 150971 h 514350"/>
                <a:gd name="connsiteX1479" fmla="*/ 3378994 w 6400800"/>
                <a:gd name="connsiteY1479" fmla="*/ 172879 h 514350"/>
                <a:gd name="connsiteX1480" fmla="*/ 3376136 w 6400800"/>
                <a:gd name="connsiteY1480" fmla="*/ 197644 h 514350"/>
                <a:gd name="connsiteX1481" fmla="*/ 3365659 w 6400800"/>
                <a:gd name="connsiteY1481" fmla="*/ 234791 h 514350"/>
                <a:gd name="connsiteX1482" fmla="*/ 3358991 w 6400800"/>
                <a:gd name="connsiteY1482" fmla="*/ 253841 h 514350"/>
                <a:gd name="connsiteX1483" fmla="*/ 3358039 w 6400800"/>
                <a:gd name="connsiteY1483" fmla="*/ 257651 h 514350"/>
                <a:gd name="connsiteX1484" fmla="*/ 3351371 w 6400800"/>
                <a:gd name="connsiteY1484" fmla="*/ 239554 h 514350"/>
                <a:gd name="connsiteX1485" fmla="*/ 3351371 w 6400800"/>
                <a:gd name="connsiteY1485" fmla="*/ 237649 h 514350"/>
                <a:gd name="connsiteX1486" fmla="*/ 3351371 w 6400800"/>
                <a:gd name="connsiteY1486" fmla="*/ 238601 h 514350"/>
                <a:gd name="connsiteX1487" fmla="*/ 3344704 w 6400800"/>
                <a:gd name="connsiteY1487" fmla="*/ 221456 h 514350"/>
                <a:gd name="connsiteX1488" fmla="*/ 3349466 w 6400800"/>
                <a:gd name="connsiteY1488" fmla="*/ 248126 h 514350"/>
                <a:gd name="connsiteX1489" fmla="*/ 3347561 w 6400800"/>
                <a:gd name="connsiteY1489" fmla="*/ 265271 h 514350"/>
                <a:gd name="connsiteX1490" fmla="*/ 3345656 w 6400800"/>
                <a:gd name="connsiteY1490" fmla="*/ 283369 h 514350"/>
                <a:gd name="connsiteX1491" fmla="*/ 3343751 w 6400800"/>
                <a:gd name="connsiteY1491" fmla="*/ 287179 h 514350"/>
                <a:gd name="connsiteX1492" fmla="*/ 3339941 w 6400800"/>
                <a:gd name="connsiteY1492" fmla="*/ 274796 h 514350"/>
                <a:gd name="connsiteX1493" fmla="*/ 3325654 w 6400800"/>
                <a:gd name="connsiteY1493" fmla="*/ 231934 h 514350"/>
                <a:gd name="connsiteX1494" fmla="*/ 3328511 w 6400800"/>
                <a:gd name="connsiteY1494" fmla="*/ 216694 h 514350"/>
                <a:gd name="connsiteX1495" fmla="*/ 3338036 w 6400800"/>
                <a:gd name="connsiteY1495" fmla="*/ 170974 h 514350"/>
                <a:gd name="connsiteX1496" fmla="*/ 3346609 w 6400800"/>
                <a:gd name="connsiteY1496" fmla="*/ 136684 h 514350"/>
                <a:gd name="connsiteX1497" fmla="*/ 3355181 w 6400800"/>
                <a:gd name="connsiteY1497" fmla="*/ 106204 h 514350"/>
                <a:gd name="connsiteX1498" fmla="*/ 3342799 w 6400800"/>
                <a:gd name="connsiteY1498" fmla="*/ 134779 h 514350"/>
                <a:gd name="connsiteX1499" fmla="*/ 3330416 w 6400800"/>
                <a:gd name="connsiteY1499" fmla="*/ 169069 h 514350"/>
                <a:gd name="connsiteX1500" fmla="*/ 3318986 w 6400800"/>
                <a:gd name="connsiteY1500" fmla="*/ 208121 h 514350"/>
                <a:gd name="connsiteX1501" fmla="*/ 3318986 w 6400800"/>
                <a:gd name="connsiteY1501" fmla="*/ 203359 h 514350"/>
                <a:gd name="connsiteX1502" fmla="*/ 3320891 w 6400800"/>
                <a:gd name="connsiteY1502" fmla="*/ 195739 h 514350"/>
                <a:gd name="connsiteX1503" fmla="*/ 3327559 w 6400800"/>
                <a:gd name="connsiteY1503" fmla="*/ 170021 h 514350"/>
                <a:gd name="connsiteX1504" fmla="*/ 3332321 w 6400800"/>
                <a:gd name="connsiteY1504" fmla="*/ 147161 h 514350"/>
                <a:gd name="connsiteX1505" fmla="*/ 3323749 w 6400800"/>
                <a:gd name="connsiteY1505" fmla="*/ 169069 h 514350"/>
                <a:gd name="connsiteX1506" fmla="*/ 3322796 w 6400800"/>
                <a:gd name="connsiteY1506" fmla="*/ 171926 h 514350"/>
                <a:gd name="connsiteX1507" fmla="*/ 3323749 w 6400800"/>
                <a:gd name="connsiteY1507" fmla="*/ 165259 h 514350"/>
                <a:gd name="connsiteX1508" fmla="*/ 3328511 w 6400800"/>
                <a:gd name="connsiteY1508" fmla="*/ 147161 h 514350"/>
                <a:gd name="connsiteX1509" fmla="*/ 3336131 w 6400800"/>
                <a:gd name="connsiteY1509" fmla="*/ 116681 h 514350"/>
                <a:gd name="connsiteX1510" fmla="*/ 3341846 w 6400800"/>
                <a:gd name="connsiteY1510" fmla="*/ 90011 h 514350"/>
                <a:gd name="connsiteX1511" fmla="*/ 3332321 w 6400800"/>
                <a:gd name="connsiteY1511" fmla="*/ 114776 h 514350"/>
                <a:gd name="connsiteX1512" fmla="*/ 3321844 w 6400800"/>
                <a:gd name="connsiteY1512" fmla="*/ 143351 h 514350"/>
                <a:gd name="connsiteX1513" fmla="*/ 3315176 w 6400800"/>
                <a:gd name="connsiteY1513" fmla="*/ 161449 h 514350"/>
                <a:gd name="connsiteX1514" fmla="*/ 3308509 w 6400800"/>
                <a:gd name="connsiteY1514" fmla="*/ 181451 h 514350"/>
                <a:gd name="connsiteX1515" fmla="*/ 3308509 w 6400800"/>
                <a:gd name="connsiteY1515" fmla="*/ 181451 h 514350"/>
                <a:gd name="connsiteX1516" fmla="*/ 3306604 w 6400800"/>
                <a:gd name="connsiteY1516" fmla="*/ 176689 h 514350"/>
                <a:gd name="connsiteX1517" fmla="*/ 3292316 w 6400800"/>
                <a:gd name="connsiteY1517" fmla="*/ 140494 h 514350"/>
                <a:gd name="connsiteX1518" fmla="*/ 3305651 w 6400800"/>
                <a:gd name="connsiteY1518" fmla="*/ 189071 h 514350"/>
                <a:gd name="connsiteX1519" fmla="*/ 3294221 w 6400800"/>
                <a:gd name="connsiteY1519" fmla="*/ 227171 h 514350"/>
                <a:gd name="connsiteX1520" fmla="*/ 3293269 w 6400800"/>
                <a:gd name="connsiteY1520" fmla="*/ 230981 h 514350"/>
                <a:gd name="connsiteX1521" fmla="*/ 3292316 w 6400800"/>
                <a:gd name="connsiteY1521" fmla="*/ 229076 h 514350"/>
                <a:gd name="connsiteX1522" fmla="*/ 3277076 w 6400800"/>
                <a:gd name="connsiteY1522" fmla="*/ 197644 h 514350"/>
                <a:gd name="connsiteX1523" fmla="*/ 3291364 w 6400800"/>
                <a:gd name="connsiteY1523" fmla="*/ 237649 h 514350"/>
                <a:gd name="connsiteX1524" fmla="*/ 3285649 w 6400800"/>
                <a:gd name="connsiteY1524" fmla="*/ 257651 h 514350"/>
                <a:gd name="connsiteX1525" fmla="*/ 3277076 w 6400800"/>
                <a:gd name="connsiteY1525" fmla="*/ 246221 h 514350"/>
                <a:gd name="connsiteX1526" fmla="*/ 3274219 w 6400800"/>
                <a:gd name="connsiteY1526" fmla="*/ 242411 h 514350"/>
                <a:gd name="connsiteX1527" fmla="*/ 3277076 w 6400800"/>
                <a:gd name="connsiteY1527" fmla="*/ 199549 h 514350"/>
                <a:gd name="connsiteX1528" fmla="*/ 3272314 w 6400800"/>
                <a:gd name="connsiteY1528" fmla="*/ 217646 h 514350"/>
                <a:gd name="connsiteX1529" fmla="*/ 3268504 w 6400800"/>
                <a:gd name="connsiteY1529" fmla="*/ 234791 h 514350"/>
                <a:gd name="connsiteX1530" fmla="*/ 3258979 w 6400800"/>
                <a:gd name="connsiteY1530" fmla="*/ 223361 h 514350"/>
                <a:gd name="connsiteX1531" fmla="*/ 3241834 w 6400800"/>
                <a:gd name="connsiteY1531" fmla="*/ 203359 h 514350"/>
                <a:gd name="connsiteX1532" fmla="*/ 3256121 w 6400800"/>
                <a:gd name="connsiteY1532" fmla="*/ 226219 h 514350"/>
                <a:gd name="connsiteX1533" fmla="*/ 3266599 w 6400800"/>
                <a:gd name="connsiteY1533" fmla="*/ 243364 h 514350"/>
                <a:gd name="connsiteX1534" fmla="*/ 3260884 w 6400800"/>
                <a:gd name="connsiteY1534" fmla="*/ 265271 h 514350"/>
                <a:gd name="connsiteX1535" fmla="*/ 3256121 w 6400800"/>
                <a:gd name="connsiteY1535" fmla="*/ 288131 h 514350"/>
                <a:gd name="connsiteX1536" fmla="*/ 3256121 w 6400800"/>
                <a:gd name="connsiteY1536" fmla="*/ 287179 h 514350"/>
                <a:gd name="connsiteX1537" fmla="*/ 3256121 w 6400800"/>
                <a:gd name="connsiteY1537" fmla="*/ 289084 h 514350"/>
                <a:gd name="connsiteX1538" fmla="*/ 3255169 w 6400800"/>
                <a:gd name="connsiteY1538" fmla="*/ 293846 h 514350"/>
                <a:gd name="connsiteX1539" fmla="*/ 3253264 w 6400800"/>
                <a:gd name="connsiteY1539" fmla="*/ 290036 h 514350"/>
                <a:gd name="connsiteX1540" fmla="*/ 3254216 w 6400800"/>
                <a:gd name="connsiteY1540" fmla="*/ 280511 h 514350"/>
                <a:gd name="connsiteX1541" fmla="*/ 3252311 w 6400800"/>
                <a:gd name="connsiteY1541" fmla="*/ 287179 h 514350"/>
                <a:gd name="connsiteX1542" fmla="*/ 3246596 w 6400800"/>
                <a:gd name="connsiteY1542" fmla="*/ 276701 h 514350"/>
                <a:gd name="connsiteX1543" fmla="*/ 3251359 w 6400800"/>
                <a:gd name="connsiteY1543" fmla="*/ 290989 h 514350"/>
                <a:gd name="connsiteX1544" fmla="*/ 3249454 w 6400800"/>
                <a:gd name="connsiteY1544" fmla="*/ 298609 h 514350"/>
                <a:gd name="connsiteX1545" fmla="*/ 3247549 w 6400800"/>
                <a:gd name="connsiteY1545" fmla="*/ 304324 h 514350"/>
                <a:gd name="connsiteX1546" fmla="*/ 3246596 w 6400800"/>
                <a:gd name="connsiteY1546" fmla="*/ 301466 h 514350"/>
                <a:gd name="connsiteX1547" fmla="*/ 3246596 w 6400800"/>
                <a:gd name="connsiteY1547" fmla="*/ 306229 h 514350"/>
                <a:gd name="connsiteX1548" fmla="*/ 3243739 w 6400800"/>
                <a:gd name="connsiteY1548" fmla="*/ 317659 h 514350"/>
                <a:gd name="connsiteX1549" fmla="*/ 3239929 w 6400800"/>
                <a:gd name="connsiteY1549" fmla="*/ 304324 h 514350"/>
                <a:gd name="connsiteX1550" fmla="*/ 3242786 w 6400800"/>
                <a:gd name="connsiteY1550" fmla="*/ 296704 h 514350"/>
                <a:gd name="connsiteX1551" fmla="*/ 3238976 w 6400800"/>
                <a:gd name="connsiteY1551" fmla="*/ 302419 h 514350"/>
                <a:gd name="connsiteX1552" fmla="*/ 3236119 w 6400800"/>
                <a:gd name="connsiteY1552" fmla="*/ 293846 h 514350"/>
                <a:gd name="connsiteX1553" fmla="*/ 3235166 w 6400800"/>
                <a:gd name="connsiteY1553" fmla="*/ 290036 h 514350"/>
                <a:gd name="connsiteX1554" fmla="*/ 3241834 w 6400800"/>
                <a:gd name="connsiteY1554" fmla="*/ 273844 h 514350"/>
                <a:gd name="connsiteX1555" fmla="*/ 3249454 w 6400800"/>
                <a:gd name="connsiteY1555" fmla="*/ 256699 h 514350"/>
                <a:gd name="connsiteX1556" fmla="*/ 3256121 w 6400800"/>
                <a:gd name="connsiteY1556" fmla="*/ 242411 h 514350"/>
                <a:gd name="connsiteX1557" fmla="*/ 3245644 w 6400800"/>
                <a:gd name="connsiteY1557" fmla="*/ 254794 h 514350"/>
                <a:gd name="connsiteX1558" fmla="*/ 3235166 w 6400800"/>
                <a:gd name="connsiteY1558" fmla="*/ 270034 h 514350"/>
                <a:gd name="connsiteX1559" fmla="*/ 3230404 w 6400800"/>
                <a:gd name="connsiteY1559" fmla="*/ 276701 h 514350"/>
                <a:gd name="connsiteX1560" fmla="*/ 3229451 w 6400800"/>
                <a:gd name="connsiteY1560" fmla="*/ 272891 h 514350"/>
                <a:gd name="connsiteX1561" fmla="*/ 3222784 w 6400800"/>
                <a:gd name="connsiteY1561" fmla="*/ 253841 h 514350"/>
                <a:gd name="connsiteX1562" fmla="*/ 3218021 w 6400800"/>
                <a:gd name="connsiteY1562" fmla="*/ 241459 h 514350"/>
                <a:gd name="connsiteX1563" fmla="*/ 3218021 w 6400800"/>
                <a:gd name="connsiteY1563" fmla="*/ 236696 h 514350"/>
                <a:gd name="connsiteX1564" fmla="*/ 3222784 w 6400800"/>
                <a:gd name="connsiteY1564" fmla="*/ 206216 h 514350"/>
                <a:gd name="connsiteX1565" fmla="*/ 3229451 w 6400800"/>
                <a:gd name="connsiteY1565" fmla="*/ 166211 h 514350"/>
                <a:gd name="connsiteX1566" fmla="*/ 3235166 w 6400800"/>
                <a:gd name="connsiteY1566" fmla="*/ 135731 h 514350"/>
                <a:gd name="connsiteX1567" fmla="*/ 3239929 w 6400800"/>
                <a:gd name="connsiteY1567" fmla="*/ 109061 h 514350"/>
                <a:gd name="connsiteX1568" fmla="*/ 3231356 w 6400800"/>
                <a:gd name="connsiteY1568" fmla="*/ 134779 h 514350"/>
                <a:gd name="connsiteX1569" fmla="*/ 3212306 w 6400800"/>
                <a:gd name="connsiteY1569" fmla="*/ 204311 h 514350"/>
                <a:gd name="connsiteX1570" fmla="*/ 3209449 w 6400800"/>
                <a:gd name="connsiteY1570" fmla="*/ 215741 h 514350"/>
                <a:gd name="connsiteX1571" fmla="*/ 3204686 w 6400800"/>
                <a:gd name="connsiteY1571" fmla="*/ 204311 h 514350"/>
                <a:gd name="connsiteX1572" fmla="*/ 3203734 w 6400800"/>
                <a:gd name="connsiteY1572" fmla="*/ 175736 h 514350"/>
                <a:gd name="connsiteX1573" fmla="*/ 3200876 w 6400800"/>
                <a:gd name="connsiteY1573" fmla="*/ 206216 h 514350"/>
                <a:gd name="connsiteX1574" fmla="*/ 3196114 w 6400800"/>
                <a:gd name="connsiteY1574" fmla="*/ 240506 h 514350"/>
                <a:gd name="connsiteX1575" fmla="*/ 3195161 w 6400800"/>
                <a:gd name="connsiteY1575" fmla="*/ 243364 h 514350"/>
                <a:gd name="connsiteX1576" fmla="*/ 3196114 w 6400800"/>
                <a:gd name="connsiteY1576" fmla="*/ 217646 h 514350"/>
                <a:gd name="connsiteX1577" fmla="*/ 3198019 w 6400800"/>
                <a:gd name="connsiteY1577" fmla="*/ 180499 h 514350"/>
                <a:gd name="connsiteX1578" fmla="*/ 3199924 w 6400800"/>
                <a:gd name="connsiteY1578" fmla="*/ 151924 h 514350"/>
                <a:gd name="connsiteX1579" fmla="*/ 3200876 w 6400800"/>
                <a:gd name="connsiteY1579" fmla="*/ 127159 h 514350"/>
                <a:gd name="connsiteX1580" fmla="*/ 3195161 w 6400800"/>
                <a:gd name="connsiteY1580" fmla="*/ 151924 h 514350"/>
                <a:gd name="connsiteX1581" fmla="*/ 3184684 w 6400800"/>
                <a:gd name="connsiteY1581" fmla="*/ 217646 h 514350"/>
                <a:gd name="connsiteX1582" fmla="*/ 3181826 w 6400800"/>
                <a:gd name="connsiteY1582" fmla="*/ 235744 h 514350"/>
                <a:gd name="connsiteX1583" fmla="*/ 3179921 w 6400800"/>
                <a:gd name="connsiteY1583" fmla="*/ 231934 h 514350"/>
                <a:gd name="connsiteX1584" fmla="*/ 3179921 w 6400800"/>
                <a:gd name="connsiteY1584" fmla="*/ 224314 h 514350"/>
                <a:gd name="connsiteX1585" fmla="*/ 3178969 w 6400800"/>
                <a:gd name="connsiteY1585" fmla="*/ 230029 h 514350"/>
                <a:gd name="connsiteX1586" fmla="*/ 3177064 w 6400800"/>
                <a:gd name="connsiteY1586" fmla="*/ 227171 h 514350"/>
                <a:gd name="connsiteX1587" fmla="*/ 3178016 w 6400800"/>
                <a:gd name="connsiteY1587" fmla="*/ 231934 h 514350"/>
                <a:gd name="connsiteX1588" fmla="*/ 3174206 w 6400800"/>
                <a:gd name="connsiteY1588" fmla="*/ 250984 h 514350"/>
                <a:gd name="connsiteX1589" fmla="*/ 3170396 w 6400800"/>
                <a:gd name="connsiteY1589" fmla="*/ 277654 h 514350"/>
                <a:gd name="connsiteX1590" fmla="*/ 3169444 w 6400800"/>
                <a:gd name="connsiteY1590" fmla="*/ 275749 h 514350"/>
                <a:gd name="connsiteX1591" fmla="*/ 3163729 w 6400800"/>
                <a:gd name="connsiteY1591" fmla="*/ 215741 h 514350"/>
                <a:gd name="connsiteX1592" fmla="*/ 3162776 w 6400800"/>
                <a:gd name="connsiteY1592" fmla="*/ 207169 h 514350"/>
                <a:gd name="connsiteX1593" fmla="*/ 3163729 w 6400800"/>
                <a:gd name="connsiteY1593" fmla="*/ 203359 h 514350"/>
                <a:gd name="connsiteX1594" fmla="*/ 3174206 w 6400800"/>
                <a:gd name="connsiteY1594" fmla="*/ 132874 h 514350"/>
                <a:gd name="connsiteX1595" fmla="*/ 3178016 w 6400800"/>
                <a:gd name="connsiteY1595" fmla="*/ 106204 h 514350"/>
                <a:gd name="connsiteX1596" fmla="*/ 3170396 w 6400800"/>
                <a:gd name="connsiteY1596" fmla="*/ 131921 h 514350"/>
                <a:gd name="connsiteX1597" fmla="*/ 3158014 w 6400800"/>
                <a:gd name="connsiteY1597" fmla="*/ 177641 h 514350"/>
                <a:gd name="connsiteX1598" fmla="*/ 3154204 w 6400800"/>
                <a:gd name="connsiteY1598" fmla="*/ 159544 h 514350"/>
                <a:gd name="connsiteX1599" fmla="*/ 3149441 w 6400800"/>
                <a:gd name="connsiteY1599" fmla="*/ 134779 h 514350"/>
                <a:gd name="connsiteX1600" fmla="*/ 3143726 w 6400800"/>
                <a:gd name="connsiteY1600" fmla="*/ 112871 h 514350"/>
                <a:gd name="connsiteX1601" fmla="*/ 3133249 w 6400800"/>
                <a:gd name="connsiteY1601" fmla="*/ 77629 h 514350"/>
                <a:gd name="connsiteX1602" fmla="*/ 3122771 w 6400800"/>
                <a:gd name="connsiteY1602" fmla="*/ 47149 h 514350"/>
                <a:gd name="connsiteX1603" fmla="*/ 3129439 w 6400800"/>
                <a:gd name="connsiteY1603" fmla="*/ 78581 h 514350"/>
                <a:gd name="connsiteX1604" fmla="*/ 3136106 w 6400800"/>
                <a:gd name="connsiteY1604" fmla="*/ 114776 h 514350"/>
                <a:gd name="connsiteX1605" fmla="*/ 3139916 w 6400800"/>
                <a:gd name="connsiteY1605" fmla="*/ 136684 h 514350"/>
                <a:gd name="connsiteX1606" fmla="*/ 3142774 w 6400800"/>
                <a:gd name="connsiteY1606" fmla="*/ 161449 h 514350"/>
                <a:gd name="connsiteX1607" fmla="*/ 3147536 w 6400800"/>
                <a:gd name="connsiteY1607" fmla="*/ 213836 h 514350"/>
                <a:gd name="connsiteX1608" fmla="*/ 3146584 w 6400800"/>
                <a:gd name="connsiteY1608" fmla="*/ 217646 h 514350"/>
                <a:gd name="connsiteX1609" fmla="*/ 3143726 w 6400800"/>
                <a:gd name="connsiteY1609" fmla="*/ 210026 h 514350"/>
                <a:gd name="connsiteX1610" fmla="*/ 3138964 w 6400800"/>
                <a:gd name="connsiteY1610" fmla="*/ 196691 h 514350"/>
                <a:gd name="connsiteX1611" fmla="*/ 3134201 w 6400800"/>
                <a:gd name="connsiteY1611" fmla="*/ 179546 h 514350"/>
                <a:gd name="connsiteX1612" fmla="*/ 3126581 w 6400800"/>
                <a:gd name="connsiteY1612" fmla="*/ 155734 h 514350"/>
                <a:gd name="connsiteX1613" fmla="*/ 3129439 w 6400800"/>
                <a:gd name="connsiteY1613" fmla="*/ 172879 h 514350"/>
                <a:gd name="connsiteX1614" fmla="*/ 3118961 w 6400800"/>
                <a:gd name="connsiteY1614" fmla="*/ 150019 h 514350"/>
                <a:gd name="connsiteX1615" fmla="*/ 3112294 w 6400800"/>
                <a:gd name="connsiteY1615" fmla="*/ 136684 h 514350"/>
                <a:gd name="connsiteX1616" fmla="*/ 3102769 w 6400800"/>
                <a:gd name="connsiteY1616" fmla="*/ 113824 h 514350"/>
                <a:gd name="connsiteX1617" fmla="*/ 3090386 w 6400800"/>
                <a:gd name="connsiteY1617" fmla="*/ 87154 h 514350"/>
                <a:gd name="connsiteX1618" fmla="*/ 3099911 w 6400800"/>
                <a:gd name="connsiteY1618" fmla="*/ 114776 h 514350"/>
                <a:gd name="connsiteX1619" fmla="*/ 3109436 w 6400800"/>
                <a:gd name="connsiteY1619" fmla="*/ 146209 h 514350"/>
                <a:gd name="connsiteX1620" fmla="*/ 3115151 w 6400800"/>
                <a:gd name="connsiteY1620" fmla="*/ 167164 h 514350"/>
                <a:gd name="connsiteX1621" fmla="*/ 3109436 w 6400800"/>
                <a:gd name="connsiteY1621" fmla="*/ 155734 h 514350"/>
                <a:gd name="connsiteX1622" fmla="*/ 3116104 w 6400800"/>
                <a:gd name="connsiteY1622" fmla="*/ 176689 h 514350"/>
                <a:gd name="connsiteX1623" fmla="*/ 3121819 w 6400800"/>
                <a:gd name="connsiteY1623" fmla="*/ 194786 h 514350"/>
                <a:gd name="connsiteX1624" fmla="*/ 3125629 w 6400800"/>
                <a:gd name="connsiteY1624" fmla="*/ 213836 h 514350"/>
                <a:gd name="connsiteX1625" fmla="*/ 3123724 w 6400800"/>
                <a:gd name="connsiteY1625" fmla="*/ 215741 h 514350"/>
                <a:gd name="connsiteX1626" fmla="*/ 3122771 w 6400800"/>
                <a:gd name="connsiteY1626" fmla="*/ 210979 h 514350"/>
                <a:gd name="connsiteX1627" fmla="*/ 3122771 w 6400800"/>
                <a:gd name="connsiteY1627" fmla="*/ 216694 h 514350"/>
                <a:gd name="connsiteX1628" fmla="*/ 3113246 w 6400800"/>
                <a:gd name="connsiteY1628" fmla="*/ 228124 h 514350"/>
                <a:gd name="connsiteX1629" fmla="*/ 3113246 w 6400800"/>
                <a:gd name="connsiteY1629" fmla="*/ 228124 h 514350"/>
                <a:gd name="connsiteX1630" fmla="*/ 3110389 w 6400800"/>
                <a:gd name="connsiteY1630" fmla="*/ 191929 h 514350"/>
                <a:gd name="connsiteX1631" fmla="*/ 3108484 w 6400800"/>
                <a:gd name="connsiteY1631" fmla="*/ 171926 h 514350"/>
                <a:gd name="connsiteX1632" fmla="*/ 3106579 w 6400800"/>
                <a:gd name="connsiteY1632" fmla="*/ 192881 h 514350"/>
                <a:gd name="connsiteX1633" fmla="*/ 3104674 w 6400800"/>
                <a:gd name="connsiteY1633" fmla="*/ 228124 h 514350"/>
                <a:gd name="connsiteX1634" fmla="*/ 3104674 w 6400800"/>
                <a:gd name="connsiteY1634" fmla="*/ 227171 h 514350"/>
                <a:gd name="connsiteX1635" fmla="*/ 3097054 w 6400800"/>
                <a:gd name="connsiteY1635" fmla="*/ 208121 h 514350"/>
                <a:gd name="connsiteX1636" fmla="*/ 3100864 w 6400800"/>
                <a:gd name="connsiteY1636" fmla="*/ 228124 h 514350"/>
                <a:gd name="connsiteX1637" fmla="*/ 3103721 w 6400800"/>
                <a:gd name="connsiteY1637" fmla="*/ 244316 h 514350"/>
                <a:gd name="connsiteX1638" fmla="*/ 3096101 w 6400800"/>
                <a:gd name="connsiteY1638" fmla="*/ 255746 h 514350"/>
                <a:gd name="connsiteX1639" fmla="*/ 3087529 w 6400800"/>
                <a:gd name="connsiteY1639" fmla="*/ 270034 h 514350"/>
                <a:gd name="connsiteX1640" fmla="*/ 3082766 w 6400800"/>
                <a:gd name="connsiteY1640" fmla="*/ 252889 h 514350"/>
                <a:gd name="connsiteX1641" fmla="*/ 3077051 w 6400800"/>
                <a:gd name="connsiteY1641" fmla="*/ 233839 h 514350"/>
                <a:gd name="connsiteX1642" fmla="*/ 3078956 w 6400800"/>
                <a:gd name="connsiteY1642" fmla="*/ 252889 h 514350"/>
                <a:gd name="connsiteX1643" fmla="*/ 3079909 w 6400800"/>
                <a:gd name="connsiteY1643" fmla="*/ 264319 h 514350"/>
                <a:gd name="connsiteX1644" fmla="*/ 3077051 w 6400800"/>
                <a:gd name="connsiteY1644" fmla="*/ 255746 h 514350"/>
                <a:gd name="connsiteX1645" fmla="*/ 3074194 w 6400800"/>
                <a:gd name="connsiteY1645" fmla="*/ 248126 h 514350"/>
                <a:gd name="connsiteX1646" fmla="*/ 3074194 w 6400800"/>
                <a:gd name="connsiteY1646" fmla="*/ 242411 h 514350"/>
                <a:gd name="connsiteX1647" fmla="*/ 3075146 w 6400800"/>
                <a:gd name="connsiteY1647" fmla="*/ 229076 h 514350"/>
                <a:gd name="connsiteX1648" fmla="*/ 3077051 w 6400800"/>
                <a:gd name="connsiteY1648" fmla="*/ 220504 h 514350"/>
                <a:gd name="connsiteX1649" fmla="*/ 3086576 w 6400800"/>
                <a:gd name="connsiteY1649" fmla="*/ 189071 h 514350"/>
                <a:gd name="connsiteX1650" fmla="*/ 3096101 w 6400800"/>
                <a:gd name="connsiteY1650" fmla="*/ 161449 h 514350"/>
                <a:gd name="connsiteX1651" fmla="*/ 3083719 w 6400800"/>
                <a:gd name="connsiteY1651" fmla="*/ 188119 h 514350"/>
                <a:gd name="connsiteX1652" fmla="*/ 3071336 w 6400800"/>
                <a:gd name="connsiteY1652" fmla="*/ 218599 h 514350"/>
                <a:gd name="connsiteX1653" fmla="*/ 3068479 w 6400800"/>
                <a:gd name="connsiteY1653" fmla="*/ 224314 h 514350"/>
                <a:gd name="connsiteX1654" fmla="*/ 3068479 w 6400800"/>
                <a:gd name="connsiteY1654" fmla="*/ 216694 h 514350"/>
                <a:gd name="connsiteX1655" fmla="*/ 3069431 w 6400800"/>
                <a:gd name="connsiteY1655" fmla="*/ 209074 h 514350"/>
                <a:gd name="connsiteX1656" fmla="*/ 3072289 w 6400800"/>
                <a:gd name="connsiteY1656" fmla="*/ 181451 h 514350"/>
                <a:gd name="connsiteX1657" fmla="*/ 3073241 w 6400800"/>
                <a:gd name="connsiteY1657" fmla="*/ 157639 h 514350"/>
                <a:gd name="connsiteX1658" fmla="*/ 3067526 w 6400800"/>
                <a:gd name="connsiteY1658" fmla="*/ 180499 h 514350"/>
                <a:gd name="connsiteX1659" fmla="*/ 3066574 w 6400800"/>
                <a:gd name="connsiteY1659" fmla="*/ 183356 h 514350"/>
                <a:gd name="connsiteX1660" fmla="*/ 3064669 w 6400800"/>
                <a:gd name="connsiteY1660" fmla="*/ 148114 h 514350"/>
                <a:gd name="connsiteX1661" fmla="*/ 3064669 w 6400800"/>
                <a:gd name="connsiteY1661" fmla="*/ 145256 h 514350"/>
                <a:gd name="connsiteX1662" fmla="*/ 3064669 w 6400800"/>
                <a:gd name="connsiteY1662" fmla="*/ 146209 h 514350"/>
                <a:gd name="connsiteX1663" fmla="*/ 3063716 w 6400800"/>
                <a:gd name="connsiteY1663" fmla="*/ 131921 h 514350"/>
                <a:gd name="connsiteX1664" fmla="*/ 3058954 w 6400800"/>
                <a:gd name="connsiteY1664" fmla="*/ 174784 h 514350"/>
                <a:gd name="connsiteX1665" fmla="*/ 3056096 w 6400800"/>
                <a:gd name="connsiteY1665" fmla="*/ 190976 h 514350"/>
                <a:gd name="connsiteX1666" fmla="*/ 3054191 w 6400800"/>
                <a:gd name="connsiteY1666" fmla="*/ 201454 h 514350"/>
                <a:gd name="connsiteX1667" fmla="*/ 3049429 w 6400800"/>
                <a:gd name="connsiteY1667" fmla="*/ 189071 h 514350"/>
                <a:gd name="connsiteX1668" fmla="*/ 3049429 w 6400800"/>
                <a:gd name="connsiteY1668" fmla="*/ 188119 h 514350"/>
                <a:gd name="connsiteX1669" fmla="*/ 3056096 w 6400800"/>
                <a:gd name="connsiteY1669" fmla="*/ 151924 h 514350"/>
                <a:gd name="connsiteX1670" fmla="*/ 3062764 w 6400800"/>
                <a:gd name="connsiteY1670" fmla="*/ 120491 h 514350"/>
                <a:gd name="connsiteX1671" fmla="*/ 3052286 w 6400800"/>
                <a:gd name="connsiteY1671" fmla="*/ 150971 h 514350"/>
                <a:gd name="connsiteX1672" fmla="*/ 3041809 w 6400800"/>
                <a:gd name="connsiteY1672" fmla="*/ 186214 h 514350"/>
                <a:gd name="connsiteX1673" fmla="*/ 3036094 w 6400800"/>
                <a:gd name="connsiteY1673" fmla="*/ 208121 h 514350"/>
                <a:gd name="connsiteX1674" fmla="*/ 3034189 w 6400800"/>
                <a:gd name="connsiteY1674" fmla="*/ 215741 h 514350"/>
                <a:gd name="connsiteX1675" fmla="*/ 3032284 w 6400800"/>
                <a:gd name="connsiteY1675" fmla="*/ 205264 h 514350"/>
                <a:gd name="connsiteX1676" fmla="*/ 3048476 w 6400800"/>
                <a:gd name="connsiteY1676" fmla="*/ 148114 h 514350"/>
                <a:gd name="connsiteX1677" fmla="*/ 3057049 w 6400800"/>
                <a:gd name="connsiteY1677" fmla="*/ 123349 h 514350"/>
                <a:gd name="connsiteX1678" fmla="*/ 3054191 w 6400800"/>
                <a:gd name="connsiteY1678" fmla="*/ 129064 h 514350"/>
                <a:gd name="connsiteX1679" fmla="*/ 3045619 w 6400800"/>
                <a:gd name="connsiteY1679" fmla="*/ 146209 h 514350"/>
                <a:gd name="connsiteX1680" fmla="*/ 3029426 w 6400800"/>
                <a:gd name="connsiteY1680" fmla="*/ 184309 h 514350"/>
                <a:gd name="connsiteX1681" fmla="*/ 3029426 w 6400800"/>
                <a:gd name="connsiteY1681" fmla="*/ 167164 h 514350"/>
                <a:gd name="connsiteX1682" fmla="*/ 3030379 w 6400800"/>
                <a:gd name="connsiteY1682" fmla="*/ 140494 h 514350"/>
                <a:gd name="connsiteX1683" fmla="*/ 3025616 w 6400800"/>
                <a:gd name="connsiteY1683" fmla="*/ 166211 h 514350"/>
                <a:gd name="connsiteX1684" fmla="*/ 3022759 w 6400800"/>
                <a:gd name="connsiteY1684" fmla="*/ 196691 h 514350"/>
                <a:gd name="connsiteX1685" fmla="*/ 3022759 w 6400800"/>
                <a:gd name="connsiteY1685" fmla="*/ 202406 h 514350"/>
                <a:gd name="connsiteX1686" fmla="*/ 3019901 w 6400800"/>
                <a:gd name="connsiteY1686" fmla="*/ 210979 h 514350"/>
                <a:gd name="connsiteX1687" fmla="*/ 3011329 w 6400800"/>
                <a:gd name="connsiteY1687" fmla="*/ 234791 h 514350"/>
                <a:gd name="connsiteX1688" fmla="*/ 3007519 w 6400800"/>
                <a:gd name="connsiteY1688" fmla="*/ 226219 h 514350"/>
                <a:gd name="connsiteX1689" fmla="*/ 3011329 w 6400800"/>
                <a:gd name="connsiteY1689" fmla="*/ 215741 h 514350"/>
                <a:gd name="connsiteX1690" fmla="*/ 3006566 w 6400800"/>
                <a:gd name="connsiteY1690" fmla="*/ 222409 h 514350"/>
                <a:gd name="connsiteX1691" fmla="*/ 3001804 w 6400800"/>
                <a:gd name="connsiteY1691" fmla="*/ 202406 h 514350"/>
                <a:gd name="connsiteX1692" fmla="*/ 3000851 w 6400800"/>
                <a:gd name="connsiteY1692" fmla="*/ 197644 h 514350"/>
                <a:gd name="connsiteX1693" fmla="*/ 3003709 w 6400800"/>
                <a:gd name="connsiteY1693" fmla="*/ 189071 h 514350"/>
                <a:gd name="connsiteX1694" fmla="*/ 3011329 w 6400800"/>
                <a:gd name="connsiteY1694" fmla="*/ 164306 h 514350"/>
                <a:gd name="connsiteX1695" fmla="*/ 3018949 w 6400800"/>
                <a:gd name="connsiteY1695" fmla="*/ 142399 h 514350"/>
                <a:gd name="connsiteX1696" fmla="*/ 3007519 w 6400800"/>
                <a:gd name="connsiteY1696" fmla="*/ 162401 h 514350"/>
                <a:gd name="connsiteX1697" fmla="*/ 2997994 w 6400800"/>
                <a:gd name="connsiteY1697" fmla="*/ 182404 h 514350"/>
                <a:gd name="connsiteX1698" fmla="*/ 2995136 w 6400800"/>
                <a:gd name="connsiteY1698" fmla="*/ 169069 h 514350"/>
                <a:gd name="connsiteX1699" fmla="*/ 3014186 w 6400800"/>
                <a:gd name="connsiteY1699" fmla="*/ 100489 h 514350"/>
                <a:gd name="connsiteX1700" fmla="*/ 3021806 w 6400800"/>
                <a:gd name="connsiteY1700" fmla="*/ 76676 h 514350"/>
                <a:gd name="connsiteX1701" fmla="*/ 3024664 w 6400800"/>
                <a:gd name="connsiteY1701" fmla="*/ 68104 h 514350"/>
                <a:gd name="connsiteX1702" fmla="*/ 3020854 w 6400800"/>
                <a:gd name="connsiteY1702" fmla="*/ 75724 h 514350"/>
                <a:gd name="connsiteX1703" fmla="*/ 3010376 w 6400800"/>
                <a:gd name="connsiteY1703" fmla="*/ 98584 h 514350"/>
                <a:gd name="connsiteX1704" fmla="*/ 2996089 w 6400800"/>
                <a:gd name="connsiteY1704" fmla="*/ 134779 h 514350"/>
                <a:gd name="connsiteX1705" fmla="*/ 2991326 w 6400800"/>
                <a:gd name="connsiteY1705" fmla="*/ 148114 h 514350"/>
                <a:gd name="connsiteX1706" fmla="*/ 2987516 w 6400800"/>
                <a:gd name="connsiteY1706" fmla="*/ 122396 h 514350"/>
                <a:gd name="connsiteX1707" fmla="*/ 2984659 w 6400800"/>
                <a:gd name="connsiteY1707" fmla="*/ 91916 h 514350"/>
                <a:gd name="connsiteX1708" fmla="*/ 2983706 w 6400800"/>
                <a:gd name="connsiteY1708" fmla="*/ 122396 h 514350"/>
                <a:gd name="connsiteX1709" fmla="*/ 2985611 w 6400800"/>
                <a:gd name="connsiteY1709" fmla="*/ 157639 h 514350"/>
                <a:gd name="connsiteX1710" fmla="*/ 2985611 w 6400800"/>
                <a:gd name="connsiteY1710" fmla="*/ 163354 h 514350"/>
                <a:gd name="connsiteX1711" fmla="*/ 2978944 w 6400800"/>
                <a:gd name="connsiteY1711" fmla="*/ 182404 h 514350"/>
                <a:gd name="connsiteX1712" fmla="*/ 2960846 w 6400800"/>
                <a:gd name="connsiteY1712" fmla="*/ 238601 h 514350"/>
                <a:gd name="connsiteX1713" fmla="*/ 2959894 w 6400800"/>
                <a:gd name="connsiteY1713" fmla="*/ 234791 h 514350"/>
                <a:gd name="connsiteX1714" fmla="*/ 2960846 w 6400800"/>
                <a:gd name="connsiteY1714" fmla="*/ 239554 h 514350"/>
                <a:gd name="connsiteX1715" fmla="*/ 2950369 w 6400800"/>
                <a:gd name="connsiteY1715" fmla="*/ 274796 h 514350"/>
                <a:gd name="connsiteX1716" fmla="*/ 2952274 w 6400800"/>
                <a:gd name="connsiteY1716" fmla="*/ 264319 h 514350"/>
                <a:gd name="connsiteX1717" fmla="*/ 2944654 w 6400800"/>
                <a:gd name="connsiteY1717" fmla="*/ 284321 h 514350"/>
                <a:gd name="connsiteX1718" fmla="*/ 2944654 w 6400800"/>
                <a:gd name="connsiteY1718" fmla="*/ 283369 h 514350"/>
                <a:gd name="connsiteX1719" fmla="*/ 2945606 w 6400800"/>
                <a:gd name="connsiteY1719" fmla="*/ 277654 h 514350"/>
                <a:gd name="connsiteX1720" fmla="*/ 2949416 w 6400800"/>
                <a:gd name="connsiteY1720" fmla="*/ 238601 h 514350"/>
                <a:gd name="connsiteX1721" fmla="*/ 2951321 w 6400800"/>
                <a:gd name="connsiteY1721" fmla="*/ 221456 h 514350"/>
                <a:gd name="connsiteX1722" fmla="*/ 2953226 w 6400800"/>
                <a:gd name="connsiteY1722" fmla="*/ 205264 h 514350"/>
                <a:gd name="connsiteX1723" fmla="*/ 2956084 w 6400800"/>
                <a:gd name="connsiteY1723" fmla="*/ 179546 h 514350"/>
                <a:gd name="connsiteX1724" fmla="*/ 2958941 w 6400800"/>
                <a:gd name="connsiteY1724" fmla="*/ 156686 h 514350"/>
                <a:gd name="connsiteX1725" fmla="*/ 2952274 w 6400800"/>
                <a:gd name="connsiteY1725" fmla="*/ 178594 h 514350"/>
                <a:gd name="connsiteX1726" fmla="*/ 2945606 w 6400800"/>
                <a:gd name="connsiteY1726" fmla="*/ 203359 h 514350"/>
                <a:gd name="connsiteX1727" fmla="*/ 2941796 w 6400800"/>
                <a:gd name="connsiteY1727" fmla="*/ 218599 h 514350"/>
                <a:gd name="connsiteX1728" fmla="*/ 2937986 w 6400800"/>
                <a:gd name="connsiteY1728" fmla="*/ 235744 h 514350"/>
                <a:gd name="connsiteX1729" fmla="*/ 2931319 w 6400800"/>
                <a:gd name="connsiteY1729" fmla="*/ 270034 h 514350"/>
                <a:gd name="connsiteX1730" fmla="*/ 2929414 w 6400800"/>
                <a:gd name="connsiteY1730" fmla="*/ 260509 h 514350"/>
                <a:gd name="connsiteX1731" fmla="*/ 2928461 w 6400800"/>
                <a:gd name="connsiteY1731" fmla="*/ 256699 h 514350"/>
                <a:gd name="connsiteX1732" fmla="*/ 2931319 w 6400800"/>
                <a:gd name="connsiteY1732" fmla="*/ 251936 h 514350"/>
                <a:gd name="connsiteX1733" fmla="*/ 2927509 w 6400800"/>
                <a:gd name="connsiteY1733" fmla="*/ 254794 h 514350"/>
                <a:gd name="connsiteX1734" fmla="*/ 2925604 w 6400800"/>
                <a:gd name="connsiteY1734" fmla="*/ 247174 h 514350"/>
                <a:gd name="connsiteX1735" fmla="*/ 2931319 w 6400800"/>
                <a:gd name="connsiteY1735" fmla="*/ 231934 h 514350"/>
                <a:gd name="connsiteX1736" fmla="*/ 2924651 w 6400800"/>
                <a:gd name="connsiteY1736" fmla="*/ 243364 h 514350"/>
                <a:gd name="connsiteX1737" fmla="*/ 2922746 w 6400800"/>
                <a:gd name="connsiteY1737" fmla="*/ 237649 h 514350"/>
                <a:gd name="connsiteX1738" fmla="*/ 2922746 w 6400800"/>
                <a:gd name="connsiteY1738" fmla="*/ 236696 h 514350"/>
                <a:gd name="connsiteX1739" fmla="*/ 2921794 w 6400800"/>
                <a:gd name="connsiteY1739" fmla="*/ 236696 h 514350"/>
                <a:gd name="connsiteX1740" fmla="*/ 2916079 w 6400800"/>
                <a:gd name="connsiteY1740" fmla="*/ 236696 h 514350"/>
                <a:gd name="connsiteX1741" fmla="*/ 2916079 w 6400800"/>
                <a:gd name="connsiteY1741" fmla="*/ 236696 h 514350"/>
                <a:gd name="connsiteX1742" fmla="*/ 2935129 w 6400800"/>
                <a:gd name="connsiteY1742" fmla="*/ 176689 h 514350"/>
                <a:gd name="connsiteX1743" fmla="*/ 2909411 w 6400800"/>
                <a:gd name="connsiteY1743" fmla="*/ 230029 h 514350"/>
                <a:gd name="connsiteX1744" fmla="*/ 2902744 w 6400800"/>
                <a:gd name="connsiteY1744" fmla="*/ 211931 h 514350"/>
                <a:gd name="connsiteX1745" fmla="*/ 2900839 w 6400800"/>
                <a:gd name="connsiteY1745" fmla="*/ 195739 h 514350"/>
                <a:gd name="connsiteX1746" fmla="*/ 2897981 w 6400800"/>
                <a:gd name="connsiteY1746" fmla="*/ 173831 h 514350"/>
                <a:gd name="connsiteX1747" fmla="*/ 2896076 w 6400800"/>
                <a:gd name="connsiteY1747" fmla="*/ 153829 h 514350"/>
                <a:gd name="connsiteX1748" fmla="*/ 2893219 w 6400800"/>
                <a:gd name="connsiteY1748" fmla="*/ 121444 h 514350"/>
                <a:gd name="connsiteX1749" fmla="*/ 2890361 w 6400800"/>
                <a:gd name="connsiteY1749" fmla="*/ 93821 h 514350"/>
                <a:gd name="connsiteX1750" fmla="*/ 2889409 w 6400800"/>
                <a:gd name="connsiteY1750" fmla="*/ 121444 h 514350"/>
                <a:gd name="connsiteX1751" fmla="*/ 2889409 w 6400800"/>
                <a:gd name="connsiteY1751" fmla="*/ 153829 h 514350"/>
                <a:gd name="connsiteX1752" fmla="*/ 2889409 w 6400800"/>
                <a:gd name="connsiteY1752" fmla="*/ 173831 h 514350"/>
                <a:gd name="connsiteX1753" fmla="*/ 2890361 w 6400800"/>
                <a:gd name="connsiteY1753" fmla="*/ 195739 h 514350"/>
                <a:gd name="connsiteX1754" fmla="*/ 2891314 w 6400800"/>
                <a:gd name="connsiteY1754" fmla="*/ 211931 h 514350"/>
                <a:gd name="connsiteX1755" fmla="*/ 2887504 w 6400800"/>
                <a:gd name="connsiteY1755" fmla="*/ 217646 h 514350"/>
                <a:gd name="connsiteX1756" fmla="*/ 2885599 w 6400800"/>
                <a:gd name="connsiteY1756" fmla="*/ 221456 h 514350"/>
                <a:gd name="connsiteX1757" fmla="*/ 2880836 w 6400800"/>
                <a:gd name="connsiteY1757" fmla="*/ 195739 h 514350"/>
                <a:gd name="connsiteX1758" fmla="*/ 2874169 w 6400800"/>
                <a:gd name="connsiteY1758" fmla="*/ 166211 h 514350"/>
                <a:gd name="connsiteX1759" fmla="*/ 2867501 w 6400800"/>
                <a:gd name="connsiteY1759" fmla="*/ 144304 h 514350"/>
                <a:gd name="connsiteX1760" fmla="*/ 2860834 w 6400800"/>
                <a:gd name="connsiteY1760" fmla="*/ 125254 h 514350"/>
                <a:gd name="connsiteX1761" fmla="*/ 2863691 w 6400800"/>
                <a:gd name="connsiteY1761" fmla="*/ 145256 h 514350"/>
                <a:gd name="connsiteX1762" fmla="*/ 2866549 w 6400800"/>
                <a:gd name="connsiteY1762" fmla="*/ 168116 h 514350"/>
                <a:gd name="connsiteX1763" fmla="*/ 2869406 w 6400800"/>
                <a:gd name="connsiteY1763" fmla="*/ 197644 h 514350"/>
                <a:gd name="connsiteX1764" fmla="*/ 2872264 w 6400800"/>
                <a:gd name="connsiteY1764" fmla="*/ 232886 h 514350"/>
                <a:gd name="connsiteX1765" fmla="*/ 2873216 w 6400800"/>
                <a:gd name="connsiteY1765" fmla="*/ 247174 h 514350"/>
                <a:gd name="connsiteX1766" fmla="*/ 2864644 w 6400800"/>
                <a:gd name="connsiteY1766" fmla="*/ 270034 h 514350"/>
                <a:gd name="connsiteX1767" fmla="*/ 2863691 w 6400800"/>
                <a:gd name="connsiteY1767" fmla="*/ 274796 h 514350"/>
                <a:gd name="connsiteX1768" fmla="*/ 2855119 w 6400800"/>
                <a:gd name="connsiteY1768" fmla="*/ 257651 h 514350"/>
                <a:gd name="connsiteX1769" fmla="*/ 2841784 w 6400800"/>
                <a:gd name="connsiteY1769" fmla="*/ 230029 h 514350"/>
                <a:gd name="connsiteX1770" fmla="*/ 2855119 w 6400800"/>
                <a:gd name="connsiteY1770" fmla="*/ 226219 h 514350"/>
                <a:gd name="connsiteX1771" fmla="*/ 2853214 w 6400800"/>
                <a:gd name="connsiteY1771" fmla="*/ 231934 h 514350"/>
                <a:gd name="connsiteX1772" fmla="*/ 2840831 w 6400800"/>
                <a:gd name="connsiteY1772" fmla="*/ 209074 h 514350"/>
                <a:gd name="connsiteX1773" fmla="*/ 2866549 w 6400800"/>
                <a:gd name="connsiteY1773" fmla="*/ 150971 h 514350"/>
                <a:gd name="connsiteX1774" fmla="*/ 2835116 w 6400800"/>
                <a:gd name="connsiteY1774" fmla="*/ 198596 h 514350"/>
                <a:gd name="connsiteX1775" fmla="*/ 2829401 w 6400800"/>
                <a:gd name="connsiteY1775" fmla="*/ 188119 h 514350"/>
                <a:gd name="connsiteX1776" fmla="*/ 2820829 w 6400800"/>
                <a:gd name="connsiteY1776" fmla="*/ 132874 h 514350"/>
                <a:gd name="connsiteX1777" fmla="*/ 2821781 w 6400800"/>
                <a:gd name="connsiteY1777" fmla="*/ 173831 h 514350"/>
                <a:gd name="connsiteX1778" fmla="*/ 2807494 w 6400800"/>
                <a:gd name="connsiteY1778" fmla="*/ 151924 h 514350"/>
                <a:gd name="connsiteX1779" fmla="*/ 2782729 w 6400800"/>
                <a:gd name="connsiteY1779" fmla="*/ 115729 h 514350"/>
                <a:gd name="connsiteX1780" fmla="*/ 2759869 w 6400800"/>
                <a:gd name="connsiteY1780" fmla="*/ 85249 h 514350"/>
                <a:gd name="connsiteX1781" fmla="*/ 2778919 w 6400800"/>
                <a:gd name="connsiteY1781" fmla="*/ 118586 h 514350"/>
                <a:gd name="connsiteX1782" fmla="*/ 2799874 w 6400800"/>
                <a:gd name="connsiteY1782" fmla="*/ 156686 h 514350"/>
                <a:gd name="connsiteX1783" fmla="*/ 2812256 w 6400800"/>
                <a:gd name="connsiteY1783" fmla="*/ 180499 h 514350"/>
                <a:gd name="connsiteX1784" fmla="*/ 2820829 w 6400800"/>
                <a:gd name="connsiteY1784" fmla="*/ 197644 h 514350"/>
                <a:gd name="connsiteX1785" fmla="*/ 2820829 w 6400800"/>
                <a:gd name="connsiteY1785" fmla="*/ 204311 h 514350"/>
                <a:gd name="connsiteX1786" fmla="*/ 2821781 w 6400800"/>
                <a:gd name="connsiteY1786" fmla="*/ 218599 h 514350"/>
                <a:gd name="connsiteX1787" fmla="*/ 2817019 w 6400800"/>
                <a:gd name="connsiteY1787" fmla="*/ 227171 h 514350"/>
                <a:gd name="connsiteX1788" fmla="*/ 2806541 w 6400800"/>
                <a:gd name="connsiteY1788" fmla="*/ 211931 h 514350"/>
                <a:gd name="connsiteX1789" fmla="*/ 2805589 w 6400800"/>
                <a:gd name="connsiteY1789" fmla="*/ 210026 h 514350"/>
                <a:gd name="connsiteX1790" fmla="*/ 2806541 w 6400800"/>
                <a:gd name="connsiteY1790" fmla="*/ 208121 h 514350"/>
                <a:gd name="connsiteX1791" fmla="*/ 2805589 w 6400800"/>
                <a:gd name="connsiteY1791" fmla="*/ 209074 h 514350"/>
                <a:gd name="connsiteX1792" fmla="*/ 2792254 w 6400800"/>
                <a:gd name="connsiteY1792" fmla="*/ 191929 h 514350"/>
                <a:gd name="connsiteX1793" fmla="*/ 2767489 w 6400800"/>
                <a:gd name="connsiteY1793" fmla="*/ 161449 h 514350"/>
                <a:gd name="connsiteX1794" fmla="*/ 2765584 w 6400800"/>
                <a:gd name="connsiteY1794" fmla="*/ 158591 h 514350"/>
                <a:gd name="connsiteX1795" fmla="*/ 2765584 w 6400800"/>
                <a:gd name="connsiteY1795" fmla="*/ 155734 h 514350"/>
                <a:gd name="connsiteX1796" fmla="*/ 2762726 w 6400800"/>
                <a:gd name="connsiteY1796" fmla="*/ 128111 h 514350"/>
                <a:gd name="connsiteX1797" fmla="*/ 2759869 w 6400800"/>
                <a:gd name="connsiteY1797" fmla="*/ 103346 h 514350"/>
                <a:gd name="connsiteX1798" fmla="*/ 2758916 w 6400800"/>
                <a:gd name="connsiteY1798" fmla="*/ 128111 h 514350"/>
                <a:gd name="connsiteX1799" fmla="*/ 2758916 w 6400800"/>
                <a:gd name="connsiteY1799" fmla="*/ 150019 h 514350"/>
                <a:gd name="connsiteX1800" fmla="*/ 2745581 w 6400800"/>
                <a:gd name="connsiteY1800" fmla="*/ 135731 h 514350"/>
                <a:gd name="connsiteX1801" fmla="*/ 2758916 w 6400800"/>
                <a:gd name="connsiteY1801" fmla="*/ 153829 h 514350"/>
                <a:gd name="connsiteX1802" fmla="*/ 2758916 w 6400800"/>
                <a:gd name="connsiteY1802" fmla="*/ 155734 h 514350"/>
                <a:gd name="connsiteX1803" fmla="*/ 2758916 w 6400800"/>
                <a:gd name="connsiteY1803" fmla="*/ 172879 h 514350"/>
                <a:gd name="connsiteX1804" fmla="*/ 2759869 w 6400800"/>
                <a:gd name="connsiteY1804" fmla="*/ 191929 h 514350"/>
                <a:gd name="connsiteX1805" fmla="*/ 2761774 w 6400800"/>
                <a:gd name="connsiteY1805" fmla="*/ 219551 h 514350"/>
                <a:gd name="connsiteX1806" fmla="*/ 2760821 w 6400800"/>
                <a:gd name="connsiteY1806" fmla="*/ 217646 h 514350"/>
                <a:gd name="connsiteX1807" fmla="*/ 2760821 w 6400800"/>
                <a:gd name="connsiteY1807" fmla="*/ 216694 h 514350"/>
                <a:gd name="connsiteX1808" fmla="*/ 2760821 w 6400800"/>
                <a:gd name="connsiteY1808" fmla="*/ 217646 h 514350"/>
                <a:gd name="connsiteX1809" fmla="*/ 2741771 w 6400800"/>
                <a:gd name="connsiteY1809" fmla="*/ 172879 h 514350"/>
                <a:gd name="connsiteX1810" fmla="*/ 2757011 w 6400800"/>
                <a:gd name="connsiteY1810" fmla="*/ 228124 h 514350"/>
                <a:gd name="connsiteX1811" fmla="*/ 2743676 w 6400800"/>
                <a:gd name="connsiteY1811" fmla="*/ 268129 h 514350"/>
                <a:gd name="connsiteX1812" fmla="*/ 2736056 w 6400800"/>
                <a:gd name="connsiteY1812" fmla="*/ 254794 h 514350"/>
                <a:gd name="connsiteX1813" fmla="*/ 2737009 w 6400800"/>
                <a:gd name="connsiteY1813" fmla="*/ 232886 h 514350"/>
                <a:gd name="connsiteX1814" fmla="*/ 2732246 w 6400800"/>
                <a:gd name="connsiteY1814" fmla="*/ 249079 h 514350"/>
                <a:gd name="connsiteX1815" fmla="*/ 2730341 w 6400800"/>
                <a:gd name="connsiteY1815" fmla="*/ 246221 h 514350"/>
                <a:gd name="connsiteX1816" fmla="*/ 2731294 w 6400800"/>
                <a:gd name="connsiteY1816" fmla="*/ 250031 h 514350"/>
                <a:gd name="connsiteX1817" fmla="*/ 2729389 w 6400800"/>
                <a:gd name="connsiteY1817" fmla="*/ 258604 h 514350"/>
                <a:gd name="connsiteX1818" fmla="*/ 2729389 w 6400800"/>
                <a:gd name="connsiteY1818" fmla="*/ 247174 h 514350"/>
                <a:gd name="connsiteX1819" fmla="*/ 2731294 w 6400800"/>
                <a:gd name="connsiteY1819" fmla="*/ 218599 h 514350"/>
                <a:gd name="connsiteX1820" fmla="*/ 2733199 w 6400800"/>
                <a:gd name="connsiteY1820" fmla="*/ 219551 h 514350"/>
                <a:gd name="connsiteX1821" fmla="*/ 2736056 w 6400800"/>
                <a:gd name="connsiteY1821" fmla="*/ 222409 h 514350"/>
                <a:gd name="connsiteX1822" fmla="*/ 2738914 w 6400800"/>
                <a:gd name="connsiteY1822" fmla="*/ 230981 h 514350"/>
                <a:gd name="connsiteX1823" fmla="*/ 2737961 w 6400800"/>
                <a:gd name="connsiteY1823" fmla="*/ 222409 h 514350"/>
                <a:gd name="connsiteX1824" fmla="*/ 2735104 w 6400800"/>
                <a:gd name="connsiteY1824" fmla="*/ 218599 h 514350"/>
                <a:gd name="connsiteX1825" fmla="*/ 2730341 w 6400800"/>
                <a:gd name="connsiteY1825" fmla="*/ 216694 h 514350"/>
                <a:gd name="connsiteX1826" fmla="*/ 2728436 w 6400800"/>
                <a:gd name="connsiteY1826" fmla="*/ 216694 h 514350"/>
                <a:gd name="connsiteX1827" fmla="*/ 2728436 w 6400800"/>
                <a:gd name="connsiteY1827" fmla="*/ 218599 h 514350"/>
                <a:gd name="connsiteX1828" fmla="*/ 2721769 w 6400800"/>
                <a:gd name="connsiteY1828" fmla="*/ 248126 h 514350"/>
                <a:gd name="connsiteX1829" fmla="*/ 2719864 w 6400800"/>
                <a:gd name="connsiteY1829" fmla="*/ 260509 h 514350"/>
                <a:gd name="connsiteX1830" fmla="*/ 2717006 w 6400800"/>
                <a:gd name="connsiteY1830" fmla="*/ 254794 h 514350"/>
                <a:gd name="connsiteX1831" fmla="*/ 2717006 w 6400800"/>
                <a:gd name="connsiteY1831" fmla="*/ 253841 h 514350"/>
                <a:gd name="connsiteX1832" fmla="*/ 2718911 w 6400800"/>
                <a:gd name="connsiteY1832" fmla="*/ 238601 h 514350"/>
                <a:gd name="connsiteX1833" fmla="*/ 2716054 w 6400800"/>
                <a:gd name="connsiteY1833" fmla="*/ 247174 h 514350"/>
                <a:gd name="connsiteX1834" fmla="*/ 2716054 w 6400800"/>
                <a:gd name="connsiteY1834" fmla="*/ 176689 h 514350"/>
                <a:gd name="connsiteX1835" fmla="*/ 2713196 w 6400800"/>
                <a:gd name="connsiteY1835" fmla="*/ 198596 h 514350"/>
                <a:gd name="connsiteX1836" fmla="*/ 2709386 w 6400800"/>
                <a:gd name="connsiteY1836" fmla="*/ 230029 h 514350"/>
                <a:gd name="connsiteX1837" fmla="*/ 2704624 w 6400800"/>
                <a:gd name="connsiteY1837" fmla="*/ 218599 h 514350"/>
                <a:gd name="connsiteX1838" fmla="*/ 2703671 w 6400800"/>
                <a:gd name="connsiteY1838" fmla="*/ 199549 h 514350"/>
                <a:gd name="connsiteX1839" fmla="*/ 2703671 w 6400800"/>
                <a:gd name="connsiteY1839" fmla="*/ 163354 h 514350"/>
                <a:gd name="connsiteX1840" fmla="*/ 2706529 w 6400800"/>
                <a:gd name="connsiteY1840" fmla="*/ 164306 h 514350"/>
                <a:gd name="connsiteX1841" fmla="*/ 2710339 w 6400800"/>
                <a:gd name="connsiteY1841" fmla="*/ 167164 h 514350"/>
                <a:gd name="connsiteX1842" fmla="*/ 2714149 w 6400800"/>
                <a:gd name="connsiteY1842" fmla="*/ 176689 h 514350"/>
                <a:gd name="connsiteX1843" fmla="*/ 2712244 w 6400800"/>
                <a:gd name="connsiteY1843" fmla="*/ 166211 h 514350"/>
                <a:gd name="connsiteX1844" fmla="*/ 2708434 w 6400800"/>
                <a:gd name="connsiteY1844" fmla="*/ 161449 h 514350"/>
                <a:gd name="connsiteX1845" fmla="*/ 2702719 w 6400800"/>
                <a:gd name="connsiteY1845" fmla="*/ 159544 h 514350"/>
                <a:gd name="connsiteX1846" fmla="*/ 2700814 w 6400800"/>
                <a:gd name="connsiteY1846" fmla="*/ 159544 h 514350"/>
                <a:gd name="connsiteX1847" fmla="*/ 2700814 w 6400800"/>
                <a:gd name="connsiteY1847" fmla="*/ 161449 h 514350"/>
                <a:gd name="connsiteX1848" fmla="*/ 2697004 w 6400800"/>
                <a:gd name="connsiteY1848" fmla="*/ 193834 h 514350"/>
                <a:gd name="connsiteX1849" fmla="*/ 2693194 w 6400800"/>
                <a:gd name="connsiteY1849" fmla="*/ 181451 h 514350"/>
                <a:gd name="connsiteX1850" fmla="*/ 2697004 w 6400800"/>
                <a:gd name="connsiteY1850" fmla="*/ 198596 h 514350"/>
                <a:gd name="connsiteX1851" fmla="*/ 2697004 w 6400800"/>
                <a:gd name="connsiteY1851" fmla="*/ 198596 h 514350"/>
                <a:gd name="connsiteX1852" fmla="*/ 2696051 w 6400800"/>
                <a:gd name="connsiteY1852" fmla="*/ 236696 h 514350"/>
                <a:gd name="connsiteX1853" fmla="*/ 2697004 w 6400800"/>
                <a:gd name="connsiteY1853" fmla="*/ 262414 h 514350"/>
                <a:gd name="connsiteX1854" fmla="*/ 2697004 w 6400800"/>
                <a:gd name="connsiteY1854" fmla="*/ 263366 h 514350"/>
                <a:gd name="connsiteX1855" fmla="*/ 2696051 w 6400800"/>
                <a:gd name="connsiteY1855" fmla="*/ 265271 h 514350"/>
                <a:gd name="connsiteX1856" fmla="*/ 2694146 w 6400800"/>
                <a:gd name="connsiteY1856" fmla="*/ 261461 h 514350"/>
                <a:gd name="connsiteX1857" fmla="*/ 2685574 w 6400800"/>
                <a:gd name="connsiteY1857" fmla="*/ 246221 h 514350"/>
                <a:gd name="connsiteX1858" fmla="*/ 2677954 w 6400800"/>
                <a:gd name="connsiteY1858" fmla="*/ 210979 h 514350"/>
                <a:gd name="connsiteX1859" fmla="*/ 2676049 w 6400800"/>
                <a:gd name="connsiteY1859" fmla="*/ 200501 h 514350"/>
                <a:gd name="connsiteX1860" fmla="*/ 2681764 w 6400800"/>
                <a:gd name="connsiteY1860" fmla="*/ 173831 h 514350"/>
                <a:gd name="connsiteX1861" fmla="*/ 2687479 w 6400800"/>
                <a:gd name="connsiteY1861" fmla="*/ 144304 h 514350"/>
                <a:gd name="connsiteX1862" fmla="*/ 2691289 w 6400800"/>
                <a:gd name="connsiteY1862" fmla="*/ 118586 h 514350"/>
                <a:gd name="connsiteX1863" fmla="*/ 2683669 w 6400800"/>
                <a:gd name="connsiteY1863" fmla="*/ 143351 h 514350"/>
                <a:gd name="connsiteX1864" fmla="*/ 2677954 w 6400800"/>
                <a:gd name="connsiteY1864" fmla="*/ 162401 h 514350"/>
                <a:gd name="connsiteX1865" fmla="*/ 2673191 w 6400800"/>
                <a:gd name="connsiteY1865" fmla="*/ 176689 h 514350"/>
                <a:gd name="connsiteX1866" fmla="*/ 2673191 w 6400800"/>
                <a:gd name="connsiteY1866" fmla="*/ 177641 h 514350"/>
                <a:gd name="connsiteX1867" fmla="*/ 2672239 w 6400800"/>
                <a:gd name="connsiteY1867" fmla="*/ 173831 h 514350"/>
                <a:gd name="connsiteX1868" fmla="*/ 2666524 w 6400800"/>
                <a:gd name="connsiteY1868" fmla="*/ 146209 h 514350"/>
                <a:gd name="connsiteX1869" fmla="*/ 2661761 w 6400800"/>
                <a:gd name="connsiteY1869" fmla="*/ 121444 h 514350"/>
                <a:gd name="connsiteX1870" fmla="*/ 2662714 w 6400800"/>
                <a:gd name="connsiteY1870" fmla="*/ 146209 h 514350"/>
                <a:gd name="connsiteX1871" fmla="*/ 2666524 w 6400800"/>
                <a:gd name="connsiteY1871" fmla="*/ 196691 h 514350"/>
                <a:gd name="connsiteX1872" fmla="*/ 2665571 w 6400800"/>
                <a:gd name="connsiteY1872" fmla="*/ 200501 h 514350"/>
                <a:gd name="connsiteX1873" fmla="*/ 2664619 w 6400800"/>
                <a:gd name="connsiteY1873" fmla="*/ 204311 h 514350"/>
                <a:gd name="connsiteX1874" fmla="*/ 2649379 w 6400800"/>
                <a:gd name="connsiteY1874" fmla="*/ 174784 h 514350"/>
                <a:gd name="connsiteX1875" fmla="*/ 2634139 w 6400800"/>
                <a:gd name="connsiteY1875" fmla="*/ 141446 h 514350"/>
                <a:gd name="connsiteX1876" fmla="*/ 2646521 w 6400800"/>
                <a:gd name="connsiteY1876" fmla="*/ 176689 h 514350"/>
                <a:gd name="connsiteX1877" fmla="*/ 2661761 w 6400800"/>
                <a:gd name="connsiteY1877" fmla="*/ 214789 h 514350"/>
                <a:gd name="connsiteX1878" fmla="*/ 2660809 w 6400800"/>
                <a:gd name="connsiteY1878" fmla="*/ 216694 h 514350"/>
                <a:gd name="connsiteX1879" fmla="*/ 2652236 w 6400800"/>
                <a:gd name="connsiteY1879" fmla="*/ 201454 h 514350"/>
                <a:gd name="connsiteX1880" fmla="*/ 2648426 w 6400800"/>
                <a:gd name="connsiteY1880" fmla="*/ 196691 h 514350"/>
                <a:gd name="connsiteX1881" fmla="*/ 2651284 w 6400800"/>
                <a:gd name="connsiteY1881" fmla="*/ 202406 h 514350"/>
                <a:gd name="connsiteX1882" fmla="*/ 2657951 w 6400800"/>
                <a:gd name="connsiteY1882" fmla="*/ 218599 h 514350"/>
                <a:gd name="connsiteX1883" fmla="*/ 2658904 w 6400800"/>
                <a:gd name="connsiteY1883" fmla="*/ 223361 h 514350"/>
                <a:gd name="connsiteX1884" fmla="*/ 2657951 w 6400800"/>
                <a:gd name="connsiteY1884" fmla="*/ 226219 h 514350"/>
                <a:gd name="connsiteX1885" fmla="*/ 2647474 w 6400800"/>
                <a:gd name="connsiteY1885" fmla="*/ 193834 h 514350"/>
                <a:gd name="connsiteX1886" fmla="*/ 2638901 w 6400800"/>
                <a:gd name="connsiteY1886" fmla="*/ 169069 h 514350"/>
                <a:gd name="connsiteX1887" fmla="*/ 2631281 w 6400800"/>
                <a:gd name="connsiteY1887" fmla="*/ 147161 h 514350"/>
                <a:gd name="connsiteX1888" fmla="*/ 2635091 w 6400800"/>
                <a:gd name="connsiteY1888" fmla="*/ 170021 h 514350"/>
                <a:gd name="connsiteX1889" fmla="*/ 2647474 w 6400800"/>
                <a:gd name="connsiteY1889" fmla="*/ 230029 h 514350"/>
                <a:gd name="connsiteX1890" fmla="*/ 2651284 w 6400800"/>
                <a:gd name="connsiteY1890" fmla="*/ 247174 h 514350"/>
                <a:gd name="connsiteX1891" fmla="*/ 2642711 w 6400800"/>
                <a:gd name="connsiteY1891" fmla="*/ 273844 h 514350"/>
                <a:gd name="connsiteX1892" fmla="*/ 2640806 w 6400800"/>
                <a:gd name="connsiteY1892" fmla="*/ 270034 h 514350"/>
                <a:gd name="connsiteX1893" fmla="*/ 2639854 w 6400800"/>
                <a:gd name="connsiteY1893" fmla="*/ 268129 h 514350"/>
                <a:gd name="connsiteX1894" fmla="*/ 2643664 w 6400800"/>
                <a:gd name="connsiteY1894" fmla="*/ 220504 h 514350"/>
                <a:gd name="connsiteX1895" fmla="*/ 2636996 w 6400800"/>
                <a:gd name="connsiteY1895" fmla="*/ 247174 h 514350"/>
                <a:gd name="connsiteX1896" fmla="*/ 2636044 w 6400800"/>
                <a:gd name="connsiteY1896" fmla="*/ 204311 h 514350"/>
                <a:gd name="connsiteX1897" fmla="*/ 2630329 w 6400800"/>
                <a:gd name="connsiteY1897" fmla="*/ 240506 h 514350"/>
                <a:gd name="connsiteX1898" fmla="*/ 2623661 w 6400800"/>
                <a:gd name="connsiteY1898" fmla="*/ 206216 h 514350"/>
                <a:gd name="connsiteX1899" fmla="*/ 2610326 w 6400800"/>
                <a:gd name="connsiteY1899" fmla="*/ 147161 h 514350"/>
                <a:gd name="connsiteX1900" fmla="*/ 2615089 w 6400800"/>
                <a:gd name="connsiteY1900" fmla="*/ 137636 h 514350"/>
                <a:gd name="connsiteX1901" fmla="*/ 2610326 w 6400800"/>
                <a:gd name="connsiteY1901" fmla="*/ 145256 h 514350"/>
                <a:gd name="connsiteX1902" fmla="*/ 2609374 w 6400800"/>
                <a:gd name="connsiteY1902" fmla="*/ 143351 h 514350"/>
                <a:gd name="connsiteX1903" fmla="*/ 2603659 w 6400800"/>
                <a:gd name="connsiteY1903" fmla="*/ 119539 h 514350"/>
                <a:gd name="connsiteX1904" fmla="*/ 2605564 w 6400800"/>
                <a:gd name="connsiteY1904" fmla="*/ 144304 h 514350"/>
                <a:gd name="connsiteX1905" fmla="*/ 2606516 w 6400800"/>
                <a:gd name="connsiteY1905" fmla="*/ 150971 h 514350"/>
                <a:gd name="connsiteX1906" fmla="*/ 2600801 w 6400800"/>
                <a:gd name="connsiteY1906" fmla="*/ 158591 h 514350"/>
                <a:gd name="connsiteX1907" fmla="*/ 2589371 w 6400800"/>
                <a:gd name="connsiteY1907" fmla="*/ 175736 h 514350"/>
                <a:gd name="connsiteX1908" fmla="*/ 2588419 w 6400800"/>
                <a:gd name="connsiteY1908" fmla="*/ 171926 h 514350"/>
                <a:gd name="connsiteX1909" fmla="*/ 2583656 w 6400800"/>
                <a:gd name="connsiteY1909" fmla="*/ 147161 h 514350"/>
                <a:gd name="connsiteX1910" fmla="*/ 2584609 w 6400800"/>
                <a:gd name="connsiteY1910" fmla="*/ 171926 h 514350"/>
                <a:gd name="connsiteX1911" fmla="*/ 2585561 w 6400800"/>
                <a:gd name="connsiteY1911" fmla="*/ 182404 h 514350"/>
                <a:gd name="connsiteX1912" fmla="*/ 2585561 w 6400800"/>
                <a:gd name="connsiteY1912" fmla="*/ 182404 h 514350"/>
                <a:gd name="connsiteX1913" fmla="*/ 2576036 w 6400800"/>
                <a:gd name="connsiteY1913" fmla="*/ 198596 h 514350"/>
                <a:gd name="connsiteX1914" fmla="*/ 2574131 w 6400800"/>
                <a:gd name="connsiteY1914" fmla="*/ 177641 h 514350"/>
                <a:gd name="connsiteX1915" fmla="*/ 2573179 w 6400800"/>
                <a:gd name="connsiteY1915" fmla="*/ 157639 h 514350"/>
                <a:gd name="connsiteX1916" fmla="*/ 2571274 w 6400800"/>
                <a:gd name="connsiteY1916" fmla="*/ 170974 h 514350"/>
                <a:gd name="connsiteX1917" fmla="*/ 2571274 w 6400800"/>
                <a:gd name="connsiteY1917" fmla="*/ 170021 h 514350"/>
                <a:gd name="connsiteX1918" fmla="*/ 2569369 w 6400800"/>
                <a:gd name="connsiteY1918" fmla="*/ 149066 h 514350"/>
                <a:gd name="connsiteX1919" fmla="*/ 2568416 w 6400800"/>
                <a:gd name="connsiteY1919" fmla="*/ 130016 h 514350"/>
                <a:gd name="connsiteX1920" fmla="*/ 2567464 w 6400800"/>
                <a:gd name="connsiteY1920" fmla="*/ 99536 h 514350"/>
                <a:gd name="connsiteX1921" fmla="*/ 2566511 w 6400800"/>
                <a:gd name="connsiteY1921" fmla="*/ 72866 h 514350"/>
                <a:gd name="connsiteX1922" fmla="*/ 2562701 w 6400800"/>
                <a:gd name="connsiteY1922" fmla="*/ 99536 h 514350"/>
                <a:gd name="connsiteX1923" fmla="*/ 2560796 w 6400800"/>
                <a:gd name="connsiteY1923" fmla="*/ 130016 h 514350"/>
                <a:gd name="connsiteX1924" fmla="*/ 2559844 w 6400800"/>
                <a:gd name="connsiteY1924" fmla="*/ 149066 h 514350"/>
                <a:gd name="connsiteX1925" fmla="*/ 2559844 w 6400800"/>
                <a:gd name="connsiteY1925" fmla="*/ 170021 h 514350"/>
                <a:gd name="connsiteX1926" fmla="*/ 2560796 w 6400800"/>
                <a:gd name="connsiteY1926" fmla="*/ 195739 h 514350"/>
                <a:gd name="connsiteX1927" fmla="*/ 2558891 w 6400800"/>
                <a:gd name="connsiteY1927" fmla="*/ 191929 h 514350"/>
                <a:gd name="connsiteX1928" fmla="*/ 2561749 w 6400800"/>
                <a:gd name="connsiteY1928" fmla="*/ 200501 h 514350"/>
                <a:gd name="connsiteX1929" fmla="*/ 2562701 w 6400800"/>
                <a:gd name="connsiteY1929" fmla="*/ 217646 h 514350"/>
                <a:gd name="connsiteX1930" fmla="*/ 2562701 w 6400800"/>
                <a:gd name="connsiteY1930" fmla="*/ 223361 h 514350"/>
                <a:gd name="connsiteX1931" fmla="*/ 2551271 w 6400800"/>
                <a:gd name="connsiteY1931" fmla="*/ 247174 h 514350"/>
                <a:gd name="connsiteX1932" fmla="*/ 2549366 w 6400800"/>
                <a:gd name="connsiteY1932" fmla="*/ 230029 h 514350"/>
                <a:gd name="connsiteX1933" fmla="*/ 2555081 w 6400800"/>
                <a:gd name="connsiteY1933" fmla="*/ 212884 h 514350"/>
                <a:gd name="connsiteX1934" fmla="*/ 2546509 w 6400800"/>
                <a:gd name="connsiteY1934" fmla="*/ 228124 h 514350"/>
                <a:gd name="connsiteX1935" fmla="*/ 2547461 w 6400800"/>
                <a:gd name="connsiteY1935" fmla="*/ 222409 h 514350"/>
                <a:gd name="connsiteX1936" fmla="*/ 2553176 w 6400800"/>
                <a:gd name="connsiteY1936" fmla="*/ 196691 h 514350"/>
                <a:gd name="connsiteX1937" fmla="*/ 2543651 w 6400800"/>
                <a:gd name="connsiteY1937" fmla="*/ 221456 h 514350"/>
                <a:gd name="connsiteX1938" fmla="*/ 2536984 w 6400800"/>
                <a:gd name="connsiteY1938" fmla="*/ 246221 h 514350"/>
                <a:gd name="connsiteX1939" fmla="*/ 2536984 w 6400800"/>
                <a:gd name="connsiteY1939" fmla="*/ 244316 h 514350"/>
                <a:gd name="connsiteX1940" fmla="*/ 2534126 w 6400800"/>
                <a:gd name="connsiteY1940" fmla="*/ 221456 h 514350"/>
                <a:gd name="connsiteX1941" fmla="*/ 2533174 w 6400800"/>
                <a:gd name="connsiteY1941" fmla="*/ 244316 h 514350"/>
                <a:gd name="connsiteX1942" fmla="*/ 2533174 w 6400800"/>
                <a:gd name="connsiteY1942" fmla="*/ 250984 h 514350"/>
                <a:gd name="connsiteX1943" fmla="*/ 2532221 w 6400800"/>
                <a:gd name="connsiteY1943" fmla="*/ 245269 h 514350"/>
                <a:gd name="connsiteX1944" fmla="*/ 2524601 w 6400800"/>
                <a:gd name="connsiteY1944" fmla="*/ 213836 h 514350"/>
                <a:gd name="connsiteX1945" fmla="*/ 2517934 w 6400800"/>
                <a:gd name="connsiteY1945" fmla="*/ 190024 h 514350"/>
                <a:gd name="connsiteX1946" fmla="*/ 2511266 w 6400800"/>
                <a:gd name="connsiteY1946" fmla="*/ 169069 h 514350"/>
                <a:gd name="connsiteX1947" fmla="*/ 2514124 w 6400800"/>
                <a:gd name="connsiteY1947" fmla="*/ 190976 h 514350"/>
                <a:gd name="connsiteX1948" fmla="*/ 2516981 w 6400800"/>
                <a:gd name="connsiteY1948" fmla="*/ 215741 h 514350"/>
                <a:gd name="connsiteX1949" fmla="*/ 2520791 w 6400800"/>
                <a:gd name="connsiteY1949" fmla="*/ 248126 h 514350"/>
                <a:gd name="connsiteX1950" fmla="*/ 2523649 w 6400800"/>
                <a:gd name="connsiteY1950" fmla="*/ 277654 h 514350"/>
                <a:gd name="connsiteX1951" fmla="*/ 2521744 w 6400800"/>
                <a:gd name="connsiteY1951" fmla="*/ 282416 h 514350"/>
                <a:gd name="connsiteX1952" fmla="*/ 2516981 w 6400800"/>
                <a:gd name="connsiteY1952" fmla="*/ 263366 h 514350"/>
                <a:gd name="connsiteX1953" fmla="*/ 2511266 w 6400800"/>
                <a:gd name="connsiteY1953" fmla="*/ 243364 h 514350"/>
                <a:gd name="connsiteX1954" fmla="*/ 2513171 w 6400800"/>
                <a:gd name="connsiteY1954" fmla="*/ 264319 h 514350"/>
                <a:gd name="connsiteX1955" fmla="*/ 2514124 w 6400800"/>
                <a:gd name="connsiteY1955" fmla="*/ 277654 h 514350"/>
                <a:gd name="connsiteX1956" fmla="*/ 2504599 w 6400800"/>
                <a:gd name="connsiteY1956" fmla="*/ 256699 h 514350"/>
                <a:gd name="connsiteX1957" fmla="*/ 2504599 w 6400800"/>
                <a:gd name="connsiteY1957" fmla="*/ 253841 h 514350"/>
                <a:gd name="connsiteX1958" fmla="*/ 2503646 w 6400800"/>
                <a:gd name="connsiteY1958" fmla="*/ 255746 h 514350"/>
                <a:gd name="connsiteX1959" fmla="*/ 2497931 w 6400800"/>
                <a:gd name="connsiteY1959" fmla="*/ 243364 h 514350"/>
                <a:gd name="connsiteX1960" fmla="*/ 2502694 w 6400800"/>
                <a:gd name="connsiteY1960" fmla="*/ 259556 h 514350"/>
                <a:gd name="connsiteX1961" fmla="*/ 2499836 w 6400800"/>
                <a:gd name="connsiteY1961" fmla="*/ 267176 h 514350"/>
                <a:gd name="connsiteX1962" fmla="*/ 2498884 w 6400800"/>
                <a:gd name="connsiteY1962" fmla="*/ 270034 h 514350"/>
                <a:gd name="connsiteX1963" fmla="*/ 2494121 w 6400800"/>
                <a:gd name="connsiteY1963" fmla="*/ 223361 h 514350"/>
                <a:gd name="connsiteX1964" fmla="*/ 2496026 w 6400800"/>
                <a:gd name="connsiteY1964" fmla="*/ 220504 h 514350"/>
                <a:gd name="connsiteX1965" fmla="*/ 2506504 w 6400800"/>
                <a:gd name="connsiteY1965" fmla="*/ 203359 h 514350"/>
                <a:gd name="connsiteX1966" fmla="*/ 2510314 w 6400800"/>
                <a:gd name="connsiteY1966" fmla="*/ 197644 h 514350"/>
                <a:gd name="connsiteX1967" fmla="*/ 2505551 w 6400800"/>
                <a:gd name="connsiteY1967" fmla="*/ 203359 h 514350"/>
                <a:gd name="connsiteX1968" fmla="*/ 2493169 w 6400800"/>
                <a:gd name="connsiteY1968" fmla="*/ 217646 h 514350"/>
                <a:gd name="connsiteX1969" fmla="*/ 2493169 w 6400800"/>
                <a:gd name="connsiteY1969" fmla="*/ 216694 h 514350"/>
                <a:gd name="connsiteX1970" fmla="*/ 2491264 w 6400800"/>
                <a:gd name="connsiteY1970" fmla="*/ 196691 h 514350"/>
                <a:gd name="connsiteX1971" fmla="*/ 2501741 w 6400800"/>
                <a:gd name="connsiteY1971" fmla="*/ 183356 h 514350"/>
                <a:gd name="connsiteX1972" fmla="*/ 2490311 w 6400800"/>
                <a:gd name="connsiteY1972" fmla="*/ 192881 h 514350"/>
                <a:gd name="connsiteX1973" fmla="*/ 2489359 w 6400800"/>
                <a:gd name="connsiteY1973" fmla="*/ 176689 h 514350"/>
                <a:gd name="connsiteX1974" fmla="*/ 2497931 w 6400800"/>
                <a:gd name="connsiteY1974" fmla="*/ 165259 h 514350"/>
                <a:gd name="connsiteX1975" fmla="*/ 2502694 w 6400800"/>
                <a:gd name="connsiteY1975" fmla="*/ 159544 h 514350"/>
                <a:gd name="connsiteX1976" fmla="*/ 2496979 w 6400800"/>
                <a:gd name="connsiteY1976" fmla="*/ 164306 h 514350"/>
                <a:gd name="connsiteX1977" fmla="*/ 2489359 w 6400800"/>
                <a:gd name="connsiteY1977" fmla="*/ 171926 h 514350"/>
                <a:gd name="connsiteX1978" fmla="*/ 2488406 w 6400800"/>
                <a:gd name="connsiteY1978" fmla="*/ 153829 h 514350"/>
                <a:gd name="connsiteX1979" fmla="*/ 2487454 w 6400800"/>
                <a:gd name="connsiteY1979" fmla="*/ 135731 h 514350"/>
                <a:gd name="connsiteX1980" fmla="*/ 2494121 w 6400800"/>
                <a:gd name="connsiteY1980" fmla="*/ 125254 h 514350"/>
                <a:gd name="connsiteX1981" fmla="*/ 2487454 w 6400800"/>
                <a:gd name="connsiteY1981" fmla="*/ 132874 h 514350"/>
                <a:gd name="connsiteX1982" fmla="*/ 2487454 w 6400800"/>
                <a:gd name="connsiteY1982" fmla="*/ 129064 h 514350"/>
                <a:gd name="connsiteX1983" fmla="*/ 2486501 w 6400800"/>
                <a:gd name="connsiteY1983" fmla="*/ 132874 h 514350"/>
                <a:gd name="connsiteX1984" fmla="*/ 2475071 w 6400800"/>
                <a:gd name="connsiteY1984" fmla="*/ 146209 h 514350"/>
                <a:gd name="connsiteX1985" fmla="*/ 2455069 w 6400800"/>
                <a:gd name="connsiteY1985" fmla="*/ 171926 h 514350"/>
                <a:gd name="connsiteX1986" fmla="*/ 2442686 w 6400800"/>
                <a:gd name="connsiteY1986" fmla="*/ 188119 h 514350"/>
                <a:gd name="connsiteX1987" fmla="*/ 2433161 w 6400800"/>
                <a:gd name="connsiteY1987" fmla="*/ 203359 h 514350"/>
                <a:gd name="connsiteX1988" fmla="*/ 2432209 w 6400800"/>
                <a:gd name="connsiteY1988" fmla="*/ 191929 h 514350"/>
                <a:gd name="connsiteX1989" fmla="*/ 2425541 w 6400800"/>
                <a:gd name="connsiteY1989" fmla="*/ 110966 h 514350"/>
                <a:gd name="connsiteX1990" fmla="*/ 2424589 w 6400800"/>
                <a:gd name="connsiteY1990" fmla="*/ 88106 h 514350"/>
                <a:gd name="connsiteX1991" fmla="*/ 2424589 w 6400800"/>
                <a:gd name="connsiteY1991" fmla="*/ 80486 h 514350"/>
                <a:gd name="connsiteX1992" fmla="*/ 2423636 w 6400800"/>
                <a:gd name="connsiteY1992" fmla="*/ 88106 h 514350"/>
                <a:gd name="connsiteX1993" fmla="*/ 2421731 w 6400800"/>
                <a:gd name="connsiteY1993" fmla="*/ 110966 h 514350"/>
                <a:gd name="connsiteX1994" fmla="*/ 2420779 w 6400800"/>
                <a:gd name="connsiteY1994" fmla="*/ 146209 h 514350"/>
                <a:gd name="connsiteX1995" fmla="*/ 2421731 w 6400800"/>
                <a:gd name="connsiteY1995" fmla="*/ 191929 h 514350"/>
                <a:gd name="connsiteX1996" fmla="*/ 2422684 w 6400800"/>
                <a:gd name="connsiteY1996" fmla="*/ 220504 h 514350"/>
                <a:gd name="connsiteX1997" fmla="*/ 2405539 w 6400800"/>
                <a:gd name="connsiteY1997" fmla="*/ 250031 h 514350"/>
                <a:gd name="connsiteX1998" fmla="*/ 2401729 w 6400800"/>
                <a:gd name="connsiteY1998" fmla="*/ 256699 h 514350"/>
                <a:gd name="connsiteX1999" fmla="*/ 2400776 w 6400800"/>
                <a:gd name="connsiteY1999" fmla="*/ 255746 h 514350"/>
                <a:gd name="connsiteX2000" fmla="*/ 2392204 w 6400800"/>
                <a:gd name="connsiteY2000" fmla="*/ 233839 h 514350"/>
                <a:gd name="connsiteX2001" fmla="*/ 2385536 w 6400800"/>
                <a:gd name="connsiteY2001" fmla="*/ 170974 h 514350"/>
                <a:gd name="connsiteX2002" fmla="*/ 2382679 w 6400800"/>
                <a:gd name="connsiteY2002" fmla="*/ 150971 h 514350"/>
                <a:gd name="connsiteX2003" fmla="*/ 2384584 w 6400800"/>
                <a:gd name="connsiteY2003" fmla="*/ 140494 h 514350"/>
                <a:gd name="connsiteX2004" fmla="*/ 2382679 w 6400800"/>
                <a:gd name="connsiteY2004" fmla="*/ 135731 h 514350"/>
                <a:gd name="connsiteX2005" fmla="*/ 2390299 w 6400800"/>
                <a:gd name="connsiteY2005" fmla="*/ 114776 h 514350"/>
                <a:gd name="connsiteX2006" fmla="*/ 2427446 w 6400800"/>
                <a:gd name="connsiteY2006" fmla="*/ 12859 h 514350"/>
                <a:gd name="connsiteX2007" fmla="*/ 2380774 w 6400800"/>
                <a:gd name="connsiteY2007" fmla="*/ 110014 h 514350"/>
                <a:gd name="connsiteX2008" fmla="*/ 2358866 w 6400800"/>
                <a:gd name="connsiteY2008" fmla="*/ 157639 h 514350"/>
                <a:gd name="connsiteX2009" fmla="*/ 2355056 w 6400800"/>
                <a:gd name="connsiteY2009" fmla="*/ 166211 h 514350"/>
                <a:gd name="connsiteX2010" fmla="*/ 2357914 w 6400800"/>
                <a:gd name="connsiteY2010" fmla="*/ 155734 h 514350"/>
                <a:gd name="connsiteX2011" fmla="*/ 2362676 w 6400800"/>
                <a:gd name="connsiteY2011" fmla="*/ 132874 h 514350"/>
                <a:gd name="connsiteX2012" fmla="*/ 2354104 w 6400800"/>
                <a:gd name="connsiteY2012" fmla="*/ 154781 h 514350"/>
                <a:gd name="connsiteX2013" fmla="*/ 2344579 w 6400800"/>
                <a:gd name="connsiteY2013" fmla="*/ 179546 h 514350"/>
                <a:gd name="connsiteX2014" fmla="*/ 2334101 w 6400800"/>
                <a:gd name="connsiteY2014" fmla="*/ 211931 h 514350"/>
                <a:gd name="connsiteX2015" fmla="*/ 2334101 w 6400800"/>
                <a:gd name="connsiteY2015" fmla="*/ 211931 h 514350"/>
                <a:gd name="connsiteX2016" fmla="*/ 2340769 w 6400800"/>
                <a:gd name="connsiteY2016" fmla="*/ 171926 h 514350"/>
                <a:gd name="connsiteX2017" fmla="*/ 2347436 w 6400800"/>
                <a:gd name="connsiteY2017" fmla="*/ 130969 h 514350"/>
                <a:gd name="connsiteX2018" fmla="*/ 2354104 w 6400800"/>
                <a:gd name="connsiteY2018" fmla="*/ 99536 h 514350"/>
                <a:gd name="connsiteX2019" fmla="*/ 2358866 w 6400800"/>
                <a:gd name="connsiteY2019" fmla="*/ 71914 h 514350"/>
                <a:gd name="connsiteX2020" fmla="*/ 2350294 w 6400800"/>
                <a:gd name="connsiteY2020" fmla="*/ 98584 h 514350"/>
                <a:gd name="connsiteX2021" fmla="*/ 2340769 w 6400800"/>
                <a:gd name="connsiteY2021" fmla="*/ 129064 h 514350"/>
                <a:gd name="connsiteX2022" fmla="*/ 2330291 w 6400800"/>
                <a:gd name="connsiteY2022" fmla="*/ 170021 h 514350"/>
                <a:gd name="connsiteX2023" fmla="*/ 2324576 w 6400800"/>
                <a:gd name="connsiteY2023" fmla="*/ 193834 h 514350"/>
                <a:gd name="connsiteX2024" fmla="*/ 2320766 w 6400800"/>
                <a:gd name="connsiteY2024" fmla="*/ 185261 h 514350"/>
                <a:gd name="connsiteX2025" fmla="*/ 2326481 w 6400800"/>
                <a:gd name="connsiteY2025" fmla="*/ 157639 h 514350"/>
                <a:gd name="connsiteX2026" fmla="*/ 2318861 w 6400800"/>
                <a:gd name="connsiteY2026" fmla="*/ 179546 h 514350"/>
                <a:gd name="connsiteX2027" fmla="*/ 2315051 w 6400800"/>
                <a:gd name="connsiteY2027" fmla="*/ 170974 h 514350"/>
                <a:gd name="connsiteX2028" fmla="*/ 2317909 w 6400800"/>
                <a:gd name="connsiteY2028" fmla="*/ 181451 h 514350"/>
                <a:gd name="connsiteX2029" fmla="*/ 2313146 w 6400800"/>
                <a:gd name="connsiteY2029" fmla="*/ 193834 h 514350"/>
                <a:gd name="connsiteX2030" fmla="*/ 2311241 w 6400800"/>
                <a:gd name="connsiteY2030" fmla="*/ 190976 h 514350"/>
                <a:gd name="connsiteX2031" fmla="*/ 2314099 w 6400800"/>
                <a:gd name="connsiteY2031" fmla="*/ 141446 h 514350"/>
                <a:gd name="connsiteX2032" fmla="*/ 2298859 w 6400800"/>
                <a:gd name="connsiteY2032" fmla="*/ 202406 h 514350"/>
                <a:gd name="connsiteX2033" fmla="*/ 2292191 w 6400800"/>
                <a:gd name="connsiteY2033" fmla="*/ 231934 h 514350"/>
                <a:gd name="connsiteX2034" fmla="*/ 2289334 w 6400800"/>
                <a:gd name="connsiteY2034" fmla="*/ 250031 h 514350"/>
                <a:gd name="connsiteX2035" fmla="*/ 2285524 w 6400800"/>
                <a:gd name="connsiteY2035" fmla="*/ 259556 h 514350"/>
                <a:gd name="connsiteX2036" fmla="*/ 2275999 w 6400800"/>
                <a:gd name="connsiteY2036" fmla="*/ 287179 h 514350"/>
                <a:gd name="connsiteX2037" fmla="*/ 2275999 w 6400800"/>
                <a:gd name="connsiteY2037" fmla="*/ 288131 h 514350"/>
                <a:gd name="connsiteX2038" fmla="*/ 2275999 w 6400800"/>
                <a:gd name="connsiteY2038" fmla="*/ 282416 h 514350"/>
                <a:gd name="connsiteX2039" fmla="*/ 2276951 w 6400800"/>
                <a:gd name="connsiteY2039" fmla="*/ 265271 h 514350"/>
                <a:gd name="connsiteX2040" fmla="*/ 2272189 w 6400800"/>
                <a:gd name="connsiteY2040" fmla="*/ 281464 h 514350"/>
                <a:gd name="connsiteX2041" fmla="*/ 2269331 w 6400800"/>
                <a:gd name="connsiteY2041" fmla="*/ 290989 h 514350"/>
                <a:gd name="connsiteX2042" fmla="*/ 2269331 w 6400800"/>
                <a:gd name="connsiteY2042" fmla="*/ 290989 h 514350"/>
                <a:gd name="connsiteX2043" fmla="*/ 2269331 w 6400800"/>
                <a:gd name="connsiteY2043" fmla="*/ 261461 h 514350"/>
                <a:gd name="connsiteX2044" fmla="*/ 2270284 w 6400800"/>
                <a:gd name="connsiteY2044" fmla="*/ 238601 h 514350"/>
                <a:gd name="connsiteX2045" fmla="*/ 2272189 w 6400800"/>
                <a:gd name="connsiteY2045" fmla="*/ 225266 h 514350"/>
                <a:gd name="connsiteX2046" fmla="*/ 2275999 w 6400800"/>
                <a:gd name="connsiteY2046" fmla="*/ 210979 h 514350"/>
                <a:gd name="connsiteX2047" fmla="*/ 2266474 w 6400800"/>
                <a:gd name="connsiteY2047" fmla="*/ 232886 h 514350"/>
                <a:gd name="connsiteX2048" fmla="*/ 2267426 w 6400800"/>
                <a:gd name="connsiteY2048" fmla="*/ 228124 h 514350"/>
                <a:gd name="connsiteX2049" fmla="*/ 2263616 w 6400800"/>
                <a:gd name="connsiteY2049" fmla="*/ 235744 h 514350"/>
                <a:gd name="connsiteX2050" fmla="*/ 2265521 w 6400800"/>
                <a:gd name="connsiteY2050" fmla="*/ 220504 h 514350"/>
                <a:gd name="connsiteX2051" fmla="*/ 2256949 w 6400800"/>
                <a:gd name="connsiteY2051" fmla="*/ 247174 h 514350"/>
                <a:gd name="connsiteX2052" fmla="*/ 2252186 w 6400800"/>
                <a:gd name="connsiteY2052" fmla="*/ 258604 h 514350"/>
                <a:gd name="connsiteX2053" fmla="*/ 2250281 w 6400800"/>
                <a:gd name="connsiteY2053" fmla="*/ 262414 h 514350"/>
                <a:gd name="connsiteX2054" fmla="*/ 2255044 w 6400800"/>
                <a:gd name="connsiteY2054" fmla="*/ 243364 h 514350"/>
                <a:gd name="connsiteX2055" fmla="*/ 2267426 w 6400800"/>
                <a:gd name="connsiteY2055" fmla="*/ 178594 h 514350"/>
                <a:gd name="connsiteX2056" fmla="*/ 2270284 w 6400800"/>
                <a:gd name="connsiteY2056" fmla="*/ 153829 h 514350"/>
                <a:gd name="connsiteX2057" fmla="*/ 2262664 w 6400800"/>
                <a:gd name="connsiteY2057" fmla="*/ 177641 h 514350"/>
                <a:gd name="connsiteX2058" fmla="*/ 2254091 w 6400800"/>
                <a:gd name="connsiteY2058" fmla="*/ 205264 h 514350"/>
                <a:gd name="connsiteX2059" fmla="*/ 2246471 w 6400800"/>
                <a:gd name="connsiteY2059" fmla="*/ 230981 h 514350"/>
                <a:gd name="connsiteX2060" fmla="*/ 2241709 w 6400800"/>
                <a:gd name="connsiteY2060" fmla="*/ 244316 h 514350"/>
                <a:gd name="connsiteX2061" fmla="*/ 2239804 w 6400800"/>
                <a:gd name="connsiteY2061" fmla="*/ 233839 h 514350"/>
                <a:gd name="connsiteX2062" fmla="*/ 2233136 w 6400800"/>
                <a:gd name="connsiteY2062" fmla="*/ 205264 h 514350"/>
                <a:gd name="connsiteX2063" fmla="*/ 2237899 w 6400800"/>
                <a:gd name="connsiteY2063" fmla="*/ 255746 h 514350"/>
                <a:gd name="connsiteX2064" fmla="*/ 2234089 w 6400800"/>
                <a:gd name="connsiteY2064" fmla="*/ 269081 h 514350"/>
                <a:gd name="connsiteX2065" fmla="*/ 2233136 w 6400800"/>
                <a:gd name="connsiteY2065" fmla="*/ 270034 h 514350"/>
                <a:gd name="connsiteX2066" fmla="*/ 2233136 w 6400800"/>
                <a:gd name="connsiteY2066" fmla="*/ 263366 h 514350"/>
                <a:gd name="connsiteX2067" fmla="*/ 2231231 w 6400800"/>
                <a:gd name="connsiteY2067" fmla="*/ 234791 h 514350"/>
                <a:gd name="connsiteX2068" fmla="*/ 2228374 w 6400800"/>
                <a:gd name="connsiteY2068" fmla="*/ 207169 h 514350"/>
                <a:gd name="connsiteX2069" fmla="*/ 2230279 w 6400800"/>
                <a:gd name="connsiteY2069" fmla="*/ 193834 h 514350"/>
                <a:gd name="connsiteX2070" fmla="*/ 2226469 w 6400800"/>
                <a:gd name="connsiteY2070" fmla="*/ 204311 h 514350"/>
                <a:gd name="connsiteX2071" fmla="*/ 2222659 w 6400800"/>
                <a:gd name="connsiteY2071" fmla="*/ 200501 h 514350"/>
                <a:gd name="connsiteX2072" fmla="*/ 2220754 w 6400800"/>
                <a:gd name="connsiteY2072" fmla="*/ 199549 h 514350"/>
                <a:gd name="connsiteX2073" fmla="*/ 2217896 w 6400800"/>
                <a:gd name="connsiteY2073" fmla="*/ 199549 h 514350"/>
                <a:gd name="connsiteX2074" fmla="*/ 2215039 w 6400800"/>
                <a:gd name="connsiteY2074" fmla="*/ 202406 h 514350"/>
                <a:gd name="connsiteX2075" fmla="*/ 2213134 w 6400800"/>
                <a:gd name="connsiteY2075" fmla="*/ 214789 h 514350"/>
                <a:gd name="connsiteX2076" fmla="*/ 2217896 w 6400800"/>
                <a:gd name="connsiteY2076" fmla="*/ 203359 h 514350"/>
                <a:gd name="connsiteX2077" fmla="*/ 2219801 w 6400800"/>
                <a:gd name="connsiteY2077" fmla="*/ 201454 h 514350"/>
                <a:gd name="connsiteX2078" fmla="*/ 2220754 w 6400800"/>
                <a:gd name="connsiteY2078" fmla="*/ 202406 h 514350"/>
                <a:gd name="connsiteX2079" fmla="*/ 2223611 w 6400800"/>
                <a:gd name="connsiteY2079" fmla="*/ 207169 h 514350"/>
                <a:gd name="connsiteX2080" fmla="*/ 2223611 w 6400800"/>
                <a:gd name="connsiteY2080" fmla="*/ 215741 h 514350"/>
                <a:gd name="connsiteX2081" fmla="*/ 2223611 w 6400800"/>
                <a:gd name="connsiteY2081" fmla="*/ 215741 h 514350"/>
                <a:gd name="connsiteX2082" fmla="*/ 2215991 w 6400800"/>
                <a:gd name="connsiteY2082" fmla="*/ 241459 h 514350"/>
                <a:gd name="connsiteX2083" fmla="*/ 2206466 w 6400800"/>
                <a:gd name="connsiteY2083" fmla="*/ 274796 h 514350"/>
                <a:gd name="connsiteX2084" fmla="*/ 2196941 w 6400800"/>
                <a:gd name="connsiteY2084" fmla="*/ 313849 h 514350"/>
                <a:gd name="connsiteX2085" fmla="*/ 2195989 w 6400800"/>
                <a:gd name="connsiteY2085" fmla="*/ 305276 h 514350"/>
                <a:gd name="connsiteX2086" fmla="*/ 2195036 w 6400800"/>
                <a:gd name="connsiteY2086" fmla="*/ 317659 h 514350"/>
                <a:gd name="connsiteX2087" fmla="*/ 2193131 w 6400800"/>
                <a:gd name="connsiteY2087" fmla="*/ 314801 h 514350"/>
                <a:gd name="connsiteX2088" fmla="*/ 2195036 w 6400800"/>
                <a:gd name="connsiteY2088" fmla="*/ 318611 h 514350"/>
                <a:gd name="connsiteX2089" fmla="*/ 2195036 w 6400800"/>
                <a:gd name="connsiteY2089" fmla="*/ 323374 h 514350"/>
                <a:gd name="connsiteX2090" fmla="*/ 2192179 w 6400800"/>
                <a:gd name="connsiteY2090" fmla="*/ 334804 h 514350"/>
                <a:gd name="connsiteX2091" fmla="*/ 2190274 w 6400800"/>
                <a:gd name="connsiteY2091" fmla="*/ 330994 h 514350"/>
                <a:gd name="connsiteX2092" fmla="*/ 2191226 w 6400800"/>
                <a:gd name="connsiteY2092" fmla="*/ 330041 h 514350"/>
                <a:gd name="connsiteX2093" fmla="*/ 2190274 w 6400800"/>
                <a:gd name="connsiteY2093" fmla="*/ 330994 h 514350"/>
                <a:gd name="connsiteX2094" fmla="*/ 2188369 w 6400800"/>
                <a:gd name="connsiteY2094" fmla="*/ 326231 h 514350"/>
                <a:gd name="connsiteX2095" fmla="*/ 2189321 w 6400800"/>
                <a:gd name="connsiteY2095" fmla="*/ 331946 h 514350"/>
                <a:gd name="connsiteX2096" fmla="*/ 2188369 w 6400800"/>
                <a:gd name="connsiteY2096" fmla="*/ 332899 h 514350"/>
                <a:gd name="connsiteX2097" fmla="*/ 2185511 w 6400800"/>
                <a:gd name="connsiteY2097" fmla="*/ 315754 h 514350"/>
                <a:gd name="connsiteX2098" fmla="*/ 2184559 w 6400800"/>
                <a:gd name="connsiteY2098" fmla="*/ 336709 h 514350"/>
                <a:gd name="connsiteX2099" fmla="*/ 2184559 w 6400800"/>
                <a:gd name="connsiteY2099" fmla="*/ 337661 h 514350"/>
                <a:gd name="connsiteX2100" fmla="*/ 2179796 w 6400800"/>
                <a:gd name="connsiteY2100" fmla="*/ 343376 h 514350"/>
                <a:gd name="connsiteX2101" fmla="*/ 2178844 w 6400800"/>
                <a:gd name="connsiteY2101" fmla="*/ 340519 h 514350"/>
                <a:gd name="connsiteX2102" fmla="*/ 2192179 w 6400800"/>
                <a:gd name="connsiteY2102" fmla="*/ 283369 h 514350"/>
                <a:gd name="connsiteX2103" fmla="*/ 2212181 w 6400800"/>
                <a:gd name="connsiteY2103" fmla="*/ 190024 h 514350"/>
                <a:gd name="connsiteX2104" fmla="*/ 2183606 w 6400800"/>
                <a:gd name="connsiteY2104" fmla="*/ 272891 h 514350"/>
                <a:gd name="connsiteX2105" fmla="*/ 2187416 w 6400800"/>
                <a:gd name="connsiteY2105" fmla="*/ 253841 h 514350"/>
                <a:gd name="connsiteX2106" fmla="*/ 2192179 w 6400800"/>
                <a:gd name="connsiteY2106" fmla="*/ 231934 h 514350"/>
                <a:gd name="connsiteX2107" fmla="*/ 2196941 w 6400800"/>
                <a:gd name="connsiteY2107" fmla="*/ 210026 h 514350"/>
                <a:gd name="connsiteX2108" fmla="*/ 2200751 w 6400800"/>
                <a:gd name="connsiteY2108" fmla="*/ 193834 h 514350"/>
                <a:gd name="connsiteX2109" fmla="*/ 2204561 w 6400800"/>
                <a:gd name="connsiteY2109" fmla="*/ 179546 h 514350"/>
                <a:gd name="connsiteX2110" fmla="*/ 2211229 w 6400800"/>
                <a:gd name="connsiteY2110" fmla="*/ 155734 h 514350"/>
                <a:gd name="connsiteX2111" fmla="*/ 2217896 w 6400800"/>
                <a:gd name="connsiteY2111" fmla="*/ 134779 h 514350"/>
                <a:gd name="connsiteX2112" fmla="*/ 2211229 w 6400800"/>
                <a:gd name="connsiteY2112" fmla="*/ 148114 h 514350"/>
                <a:gd name="connsiteX2113" fmla="*/ 2211229 w 6400800"/>
                <a:gd name="connsiteY2113" fmla="*/ 147161 h 514350"/>
                <a:gd name="connsiteX2114" fmla="*/ 2216944 w 6400800"/>
                <a:gd name="connsiteY2114" fmla="*/ 125254 h 514350"/>
                <a:gd name="connsiteX2115" fmla="*/ 2222659 w 6400800"/>
                <a:gd name="connsiteY2115" fmla="*/ 105251 h 514350"/>
                <a:gd name="connsiteX2116" fmla="*/ 2233136 w 6400800"/>
                <a:gd name="connsiteY2116" fmla="*/ 72866 h 514350"/>
                <a:gd name="connsiteX2117" fmla="*/ 2242661 w 6400800"/>
                <a:gd name="connsiteY2117" fmla="*/ 45244 h 514350"/>
                <a:gd name="connsiteX2118" fmla="*/ 2229326 w 6400800"/>
                <a:gd name="connsiteY2118" fmla="*/ 71914 h 514350"/>
                <a:gd name="connsiteX2119" fmla="*/ 2215991 w 6400800"/>
                <a:gd name="connsiteY2119" fmla="*/ 103346 h 514350"/>
                <a:gd name="connsiteX2120" fmla="*/ 2208371 w 6400800"/>
                <a:gd name="connsiteY2120" fmla="*/ 122396 h 514350"/>
                <a:gd name="connsiteX2121" fmla="*/ 2200751 w 6400800"/>
                <a:gd name="connsiteY2121" fmla="*/ 144304 h 514350"/>
                <a:gd name="connsiteX2122" fmla="*/ 2184559 w 6400800"/>
                <a:gd name="connsiteY2122" fmla="*/ 193834 h 514350"/>
                <a:gd name="connsiteX2123" fmla="*/ 2175034 w 6400800"/>
                <a:gd name="connsiteY2123" fmla="*/ 228124 h 514350"/>
                <a:gd name="connsiteX2124" fmla="*/ 2177891 w 6400800"/>
                <a:gd name="connsiteY2124" fmla="*/ 203359 h 514350"/>
                <a:gd name="connsiteX2125" fmla="*/ 2178844 w 6400800"/>
                <a:gd name="connsiteY2125" fmla="*/ 190024 h 514350"/>
                <a:gd name="connsiteX2126" fmla="*/ 2180749 w 6400800"/>
                <a:gd name="connsiteY2126" fmla="*/ 184309 h 514350"/>
                <a:gd name="connsiteX2127" fmla="*/ 2179796 w 6400800"/>
                <a:gd name="connsiteY2127" fmla="*/ 187166 h 514350"/>
                <a:gd name="connsiteX2128" fmla="*/ 2180749 w 6400800"/>
                <a:gd name="connsiteY2128" fmla="*/ 176689 h 514350"/>
                <a:gd name="connsiteX2129" fmla="*/ 2175986 w 6400800"/>
                <a:gd name="connsiteY2129" fmla="*/ 194786 h 514350"/>
                <a:gd name="connsiteX2130" fmla="*/ 2170271 w 6400800"/>
                <a:gd name="connsiteY2130" fmla="*/ 208121 h 514350"/>
                <a:gd name="connsiteX2131" fmla="*/ 2144554 w 6400800"/>
                <a:gd name="connsiteY2131" fmla="*/ 271939 h 514350"/>
                <a:gd name="connsiteX2132" fmla="*/ 2135029 w 6400800"/>
                <a:gd name="connsiteY2132" fmla="*/ 296704 h 514350"/>
                <a:gd name="connsiteX2133" fmla="*/ 2135029 w 6400800"/>
                <a:gd name="connsiteY2133" fmla="*/ 295751 h 514350"/>
                <a:gd name="connsiteX2134" fmla="*/ 2129314 w 6400800"/>
                <a:gd name="connsiteY2134" fmla="*/ 282416 h 514350"/>
                <a:gd name="connsiteX2135" fmla="*/ 2137886 w 6400800"/>
                <a:gd name="connsiteY2135" fmla="*/ 231934 h 514350"/>
                <a:gd name="connsiteX2136" fmla="*/ 2141696 w 6400800"/>
                <a:gd name="connsiteY2136" fmla="*/ 210026 h 514350"/>
                <a:gd name="connsiteX2137" fmla="*/ 2134076 w 6400800"/>
                <a:gd name="connsiteY2137" fmla="*/ 230981 h 514350"/>
                <a:gd name="connsiteX2138" fmla="*/ 2123599 w 6400800"/>
                <a:gd name="connsiteY2138" fmla="*/ 263366 h 514350"/>
                <a:gd name="connsiteX2139" fmla="*/ 2122646 w 6400800"/>
                <a:gd name="connsiteY2139" fmla="*/ 253841 h 514350"/>
                <a:gd name="connsiteX2140" fmla="*/ 2117884 w 6400800"/>
                <a:gd name="connsiteY2140" fmla="*/ 211931 h 514350"/>
                <a:gd name="connsiteX2141" fmla="*/ 2112169 w 6400800"/>
                <a:gd name="connsiteY2141" fmla="*/ 176689 h 514350"/>
                <a:gd name="connsiteX2142" fmla="*/ 2107406 w 6400800"/>
                <a:gd name="connsiteY2142" fmla="*/ 150019 h 514350"/>
                <a:gd name="connsiteX2143" fmla="*/ 2102644 w 6400800"/>
                <a:gd name="connsiteY2143" fmla="*/ 127159 h 514350"/>
                <a:gd name="connsiteX2144" fmla="*/ 2103596 w 6400800"/>
                <a:gd name="connsiteY2144" fmla="*/ 150971 h 514350"/>
                <a:gd name="connsiteX2145" fmla="*/ 2104549 w 6400800"/>
                <a:gd name="connsiteY2145" fmla="*/ 168116 h 514350"/>
                <a:gd name="connsiteX2146" fmla="*/ 2104549 w 6400800"/>
                <a:gd name="connsiteY2146" fmla="*/ 183356 h 514350"/>
                <a:gd name="connsiteX2147" fmla="*/ 2105501 w 6400800"/>
                <a:gd name="connsiteY2147" fmla="*/ 207169 h 514350"/>
                <a:gd name="connsiteX2148" fmla="*/ 2106454 w 6400800"/>
                <a:gd name="connsiteY2148" fmla="*/ 225266 h 514350"/>
                <a:gd name="connsiteX2149" fmla="*/ 2104549 w 6400800"/>
                <a:gd name="connsiteY2149" fmla="*/ 221456 h 514350"/>
                <a:gd name="connsiteX2150" fmla="*/ 2104549 w 6400800"/>
                <a:gd name="connsiteY2150" fmla="*/ 221456 h 514350"/>
                <a:gd name="connsiteX2151" fmla="*/ 2104549 w 6400800"/>
                <a:gd name="connsiteY2151" fmla="*/ 221456 h 514350"/>
                <a:gd name="connsiteX2152" fmla="*/ 2102644 w 6400800"/>
                <a:gd name="connsiteY2152" fmla="*/ 215741 h 514350"/>
                <a:gd name="connsiteX2153" fmla="*/ 2101691 w 6400800"/>
                <a:gd name="connsiteY2153" fmla="*/ 205264 h 514350"/>
                <a:gd name="connsiteX2154" fmla="*/ 2098834 w 6400800"/>
                <a:gd name="connsiteY2154" fmla="*/ 176689 h 514350"/>
                <a:gd name="connsiteX2155" fmla="*/ 2097881 w 6400800"/>
                <a:gd name="connsiteY2155" fmla="*/ 168116 h 514350"/>
                <a:gd name="connsiteX2156" fmla="*/ 2102644 w 6400800"/>
                <a:gd name="connsiteY2156" fmla="*/ 149066 h 514350"/>
                <a:gd name="connsiteX2157" fmla="*/ 2096929 w 6400800"/>
                <a:gd name="connsiteY2157" fmla="*/ 162401 h 514350"/>
                <a:gd name="connsiteX2158" fmla="*/ 2095024 w 6400800"/>
                <a:gd name="connsiteY2158" fmla="*/ 151924 h 514350"/>
                <a:gd name="connsiteX2159" fmla="*/ 2095024 w 6400800"/>
                <a:gd name="connsiteY2159" fmla="*/ 167164 h 514350"/>
                <a:gd name="connsiteX2160" fmla="*/ 2066449 w 6400800"/>
                <a:gd name="connsiteY2160" fmla="*/ 235744 h 514350"/>
                <a:gd name="connsiteX2161" fmla="*/ 2056924 w 6400800"/>
                <a:gd name="connsiteY2161" fmla="*/ 259556 h 514350"/>
                <a:gd name="connsiteX2162" fmla="*/ 2063591 w 6400800"/>
                <a:gd name="connsiteY2162" fmla="*/ 219551 h 514350"/>
                <a:gd name="connsiteX2163" fmla="*/ 2052161 w 6400800"/>
                <a:gd name="connsiteY2163" fmla="*/ 252889 h 514350"/>
                <a:gd name="connsiteX2164" fmla="*/ 2050256 w 6400800"/>
                <a:gd name="connsiteY2164" fmla="*/ 248126 h 514350"/>
                <a:gd name="connsiteX2165" fmla="*/ 2050256 w 6400800"/>
                <a:gd name="connsiteY2165" fmla="*/ 233839 h 514350"/>
                <a:gd name="connsiteX2166" fmla="*/ 2048351 w 6400800"/>
                <a:gd name="connsiteY2166" fmla="*/ 244316 h 514350"/>
                <a:gd name="connsiteX2167" fmla="*/ 2046446 w 6400800"/>
                <a:gd name="connsiteY2167" fmla="*/ 240506 h 514350"/>
                <a:gd name="connsiteX2168" fmla="*/ 2047399 w 6400800"/>
                <a:gd name="connsiteY2168" fmla="*/ 247174 h 514350"/>
                <a:gd name="connsiteX2169" fmla="*/ 2044541 w 6400800"/>
                <a:gd name="connsiteY2169" fmla="*/ 266224 h 514350"/>
                <a:gd name="connsiteX2170" fmla="*/ 2043589 w 6400800"/>
                <a:gd name="connsiteY2170" fmla="*/ 259556 h 514350"/>
                <a:gd name="connsiteX2171" fmla="*/ 2041684 w 6400800"/>
                <a:gd name="connsiteY2171" fmla="*/ 249079 h 514350"/>
                <a:gd name="connsiteX2172" fmla="*/ 2048351 w 6400800"/>
                <a:gd name="connsiteY2172" fmla="*/ 184309 h 514350"/>
                <a:gd name="connsiteX2173" fmla="*/ 2039779 w 6400800"/>
                <a:gd name="connsiteY2173" fmla="*/ 216694 h 514350"/>
                <a:gd name="connsiteX2174" fmla="*/ 2036921 w 6400800"/>
                <a:gd name="connsiteY2174" fmla="*/ 223361 h 514350"/>
                <a:gd name="connsiteX2175" fmla="*/ 2035969 w 6400800"/>
                <a:gd name="connsiteY2175" fmla="*/ 218599 h 514350"/>
                <a:gd name="connsiteX2176" fmla="*/ 2031206 w 6400800"/>
                <a:gd name="connsiteY2176" fmla="*/ 187166 h 514350"/>
                <a:gd name="connsiteX2177" fmla="*/ 2028349 w 6400800"/>
                <a:gd name="connsiteY2177" fmla="*/ 169069 h 514350"/>
                <a:gd name="connsiteX2178" fmla="*/ 2031206 w 6400800"/>
                <a:gd name="connsiteY2178" fmla="*/ 147161 h 514350"/>
                <a:gd name="connsiteX2179" fmla="*/ 2028349 w 6400800"/>
                <a:gd name="connsiteY2179" fmla="*/ 157639 h 514350"/>
                <a:gd name="connsiteX2180" fmla="*/ 2030254 w 6400800"/>
                <a:gd name="connsiteY2180" fmla="*/ 138589 h 514350"/>
                <a:gd name="connsiteX2181" fmla="*/ 2023586 w 6400800"/>
                <a:gd name="connsiteY2181" fmla="*/ 160496 h 514350"/>
                <a:gd name="connsiteX2182" fmla="*/ 2017871 w 6400800"/>
                <a:gd name="connsiteY2182" fmla="*/ 186214 h 514350"/>
                <a:gd name="connsiteX2183" fmla="*/ 2016919 w 6400800"/>
                <a:gd name="connsiteY2183" fmla="*/ 191929 h 514350"/>
                <a:gd name="connsiteX2184" fmla="*/ 2016919 w 6400800"/>
                <a:gd name="connsiteY2184" fmla="*/ 190976 h 514350"/>
                <a:gd name="connsiteX2185" fmla="*/ 2019776 w 6400800"/>
                <a:gd name="connsiteY2185" fmla="*/ 158591 h 514350"/>
                <a:gd name="connsiteX2186" fmla="*/ 2015014 w 6400800"/>
                <a:gd name="connsiteY2186" fmla="*/ 178594 h 514350"/>
                <a:gd name="connsiteX2187" fmla="*/ 2014061 w 6400800"/>
                <a:gd name="connsiteY2187" fmla="*/ 174784 h 514350"/>
                <a:gd name="connsiteX2188" fmla="*/ 2014061 w 6400800"/>
                <a:gd name="connsiteY2188" fmla="*/ 177641 h 514350"/>
                <a:gd name="connsiteX2189" fmla="*/ 2011204 w 6400800"/>
                <a:gd name="connsiteY2189" fmla="*/ 163354 h 514350"/>
                <a:gd name="connsiteX2190" fmla="*/ 2003584 w 6400800"/>
                <a:gd name="connsiteY2190" fmla="*/ 125254 h 514350"/>
                <a:gd name="connsiteX2191" fmla="*/ 1996916 w 6400800"/>
                <a:gd name="connsiteY2191" fmla="*/ 91916 h 514350"/>
                <a:gd name="connsiteX2192" fmla="*/ 1999774 w 6400800"/>
                <a:gd name="connsiteY2192" fmla="*/ 125254 h 514350"/>
                <a:gd name="connsiteX2193" fmla="*/ 2003584 w 6400800"/>
                <a:gd name="connsiteY2193" fmla="*/ 164306 h 514350"/>
                <a:gd name="connsiteX2194" fmla="*/ 2008346 w 6400800"/>
                <a:gd name="connsiteY2194" fmla="*/ 203359 h 514350"/>
                <a:gd name="connsiteX2195" fmla="*/ 1999774 w 6400800"/>
                <a:gd name="connsiteY2195" fmla="*/ 240506 h 514350"/>
                <a:gd name="connsiteX2196" fmla="*/ 1984534 w 6400800"/>
                <a:gd name="connsiteY2196" fmla="*/ 314801 h 514350"/>
                <a:gd name="connsiteX2197" fmla="*/ 1984534 w 6400800"/>
                <a:gd name="connsiteY2197" fmla="*/ 283369 h 514350"/>
                <a:gd name="connsiteX2198" fmla="*/ 1984534 w 6400800"/>
                <a:gd name="connsiteY2198" fmla="*/ 267176 h 514350"/>
                <a:gd name="connsiteX2199" fmla="*/ 1986439 w 6400800"/>
                <a:gd name="connsiteY2199" fmla="*/ 263366 h 514350"/>
                <a:gd name="connsiteX2200" fmla="*/ 1984534 w 6400800"/>
                <a:gd name="connsiteY2200" fmla="*/ 265271 h 514350"/>
                <a:gd name="connsiteX2201" fmla="*/ 1985486 w 6400800"/>
                <a:gd name="connsiteY2201" fmla="*/ 243364 h 514350"/>
                <a:gd name="connsiteX2202" fmla="*/ 1987391 w 6400800"/>
                <a:gd name="connsiteY2202" fmla="*/ 212884 h 514350"/>
                <a:gd name="connsiteX2203" fmla="*/ 1989296 w 6400800"/>
                <a:gd name="connsiteY2203" fmla="*/ 186214 h 514350"/>
                <a:gd name="connsiteX2204" fmla="*/ 1983581 w 6400800"/>
                <a:gd name="connsiteY2204" fmla="*/ 211931 h 514350"/>
                <a:gd name="connsiteX2205" fmla="*/ 1978819 w 6400800"/>
                <a:gd name="connsiteY2205" fmla="*/ 242411 h 514350"/>
                <a:gd name="connsiteX2206" fmla="*/ 1974056 w 6400800"/>
                <a:gd name="connsiteY2206" fmla="*/ 281464 h 514350"/>
                <a:gd name="connsiteX2207" fmla="*/ 1973104 w 6400800"/>
                <a:gd name="connsiteY2207" fmla="*/ 282416 h 514350"/>
                <a:gd name="connsiteX2208" fmla="*/ 1968341 w 6400800"/>
                <a:gd name="connsiteY2208" fmla="*/ 289084 h 514350"/>
                <a:gd name="connsiteX2209" fmla="*/ 1968341 w 6400800"/>
                <a:gd name="connsiteY2209" fmla="*/ 283369 h 514350"/>
                <a:gd name="connsiteX2210" fmla="*/ 1973104 w 6400800"/>
                <a:gd name="connsiteY2210" fmla="*/ 274796 h 514350"/>
                <a:gd name="connsiteX2211" fmla="*/ 1968341 w 6400800"/>
                <a:gd name="connsiteY2211" fmla="*/ 280511 h 514350"/>
                <a:gd name="connsiteX2212" fmla="*/ 1973104 w 6400800"/>
                <a:gd name="connsiteY2212" fmla="*/ 224314 h 514350"/>
                <a:gd name="connsiteX2213" fmla="*/ 1976914 w 6400800"/>
                <a:gd name="connsiteY2213" fmla="*/ 187166 h 514350"/>
                <a:gd name="connsiteX2214" fmla="*/ 1967389 w 6400800"/>
                <a:gd name="connsiteY2214" fmla="*/ 218599 h 514350"/>
                <a:gd name="connsiteX2215" fmla="*/ 1967389 w 6400800"/>
                <a:gd name="connsiteY2215" fmla="*/ 216694 h 514350"/>
                <a:gd name="connsiteX2216" fmla="*/ 1966436 w 6400800"/>
                <a:gd name="connsiteY2216" fmla="*/ 220504 h 514350"/>
                <a:gd name="connsiteX2217" fmla="*/ 1957864 w 6400800"/>
                <a:gd name="connsiteY2217" fmla="*/ 250031 h 514350"/>
                <a:gd name="connsiteX2218" fmla="*/ 1952149 w 6400800"/>
                <a:gd name="connsiteY2218" fmla="*/ 271939 h 514350"/>
                <a:gd name="connsiteX2219" fmla="*/ 1941671 w 6400800"/>
                <a:gd name="connsiteY2219" fmla="*/ 221456 h 514350"/>
                <a:gd name="connsiteX2220" fmla="*/ 1942624 w 6400800"/>
                <a:gd name="connsiteY2220" fmla="*/ 213836 h 514350"/>
                <a:gd name="connsiteX2221" fmla="*/ 1952149 w 6400800"/>
                <a:gd name="connsiteY2221" fmla="*/ 186214 h 514350"/>
                <a:gd name="connsiteX2222" fmla="*/ 1962626 w 6400800"/>
                <a:gd name="connsiteY2222" fmla="*/ 157639 h 514350"/>
                <a:gd name="connsiteX2223" fmla="*/ 1948339 w 6400800"/>
                <a:gd name="connsiteY2223" fmla="*/ 185261 h 514350"/>
                <a:gd name="connsiteX2224" fmla="*/ 1945481 w 6400800"/>
                <a:gd name="connsiteY2224" fmla="*/ 190976 h 514350"/>
                <a:gd name="connsiteX2225" fmla="*/ 1945481 w 6400800"/>
                <a:gd name="connsiteY2225" fmla="*/ 189071 h 514350"/>
                <a:gd name="connsiteX2226" fmla="*/ 1944529 w 6400800"/>
                <a:gd name="connsiteY2226" fmla="*/ 192881 h 514350"/>
                <a:gd name="connsiteX2227" fmla="*/ 1938814 w 6400800"/>
                <a:gd name="connsiteY2227" fmla="*/ 205264 h 514350"/>
                <a:gd name="connsiteX2228" fmla="*/ 1935004 w 6400800"/>
                <a:gd name="connsiteY2228" fmla="*/ 148114 h 514350"/>
                <a:gd name="connsiteX2229" fmla="*/ 1928336 w 6400800"/>
                <a:gd name="connsiteY2229" fmla="*/ 224314 h 514350"/>
                <a:gd name="connsiteX2230" fmla="*/ 1928336 w 6400800"/>
                <a:gd name="connsiteY2230" fmla="*/ 229076 h 514350"/>
                <a:gd name="connsiteX2231" fmla="*/ 1924526 w 6400800"/>
                <a:gd name="connsiteY2231" fmla="*/ 236696 h 514350"/>
                <a:gd name="connsiteX2232" fmla="*/ 1915001 w 6400800"/>
                <a:gd name="connsiteY2232" fmla="*/ 258604 h 514350"/>
                <a:gd name="connsiteX2233" fmla="*/ 1911191 w 6400800"/>
                <a:gd name="connsiteY2233" fmla="*/ 268129 h 514350"/>
                <a:gd name="connsiteX2234" fmla="*/ 1907381 w 6400800"/>
                <a:gd name="connsiteY2234" fmla="*/ 259556 h 514350"/>
                <a:gd name="connsiteX2235" fmla="*/ 1907381 w 6400800"/>
                <a:gd name="connsiteY2235" fmla="*/ 258604 h 514350"/>
                <a:gd name="connsiteX2236" fmla="*/ 1907381 w 6400800"/>
                <a:gd name="connsiteY2236" fmla="*/ 258604 h 514350"/>
                <a:gd name="connsiteX2237" fmla="*/ 1900714 w 6400800"/>
                <a:gd name="connsiteY2237" fmla="*/ 253841 h 514350"/>
                <a:gd name="connsiteX2238" fmla="*/ 1897856 w 6400800"/>
                <a:gd name="connsiteY2238" fmla="*/ 252889 h 514350"/>
                <a:gd name="connsiteX2239" fmla="*/ 1896904 w 6400800"/>
                <a:gd name="connsiteY2239" fmla="*/ 252889 h 514350"/>
                <a:gd name="connsiteX2240" fmla="*/ 1896904 w 6400800"/>
                <a:gd name="connsiteY2240" fmla="*/ 250984 h 514350"/>
                <a:gd name="connsiteX2241" fmla="*/ 1897856 w 6400800"/>
                <a:gd name="connsiteY2241" fmla="*/ 246221 h 514350"/>
                <a:gd name="connsiteX2242" fmla="*/ 1902619 w 6400800"/>
                <a:gd name="connsiteY2242" fmla="*/ 230029 h 514350"/>
                <a:gd name="connsiteX2243" fmla="*/ 1903571 w 6400800"/>
                <a:gd name="connsiteY2243" fmla="*/ 226219 h 514350"/>
                <a:gd name="connsiteX2244" fmla="*/ 1902619 w 6400800"/>
                <a:gd name="connsiteY2244" fmla="*/ 227171 h 514350"/>
                <a:gd name="connsiteX2245" fmla="*/ 1906429 w 6400800"/>
                <a:gd name="connsiteY2245" fmla="*/ 214789 h 514350"/>
                <a:gd name="connsiteX2246" fmla="*/ 1915001 w 6400800"/>
                <a:gd name="connsiteY2246" fmla="*/ 190976 h 514350"/>
                <a:gd name="connsiteX2247" fmla="*/ 1922621 w 6400800"/>
                <a:gd name="connsiteY2247" fmla="*/ 170021 h 514350"/>
                <a:gd name="connsiteX2248" fmla="*/ 1911191 w 6400800"/>
                <a:gd name="connsiteY2248" fmla="*/ 189071 h 514350"/>
                <a:gd name="connsiteX2249" fmla="*/ 1899761 w 6400800"/>
                <a:gd name="connsiteY2249" fmla="*/ 211931 h 514350"/>
                <a:gd name="connsiteX2250" fmla="*/ 1893094 w 6400800"/>
                <a:gd name="connsiteY2250" fmla="*/ 226219 h 514350"/>
                <a:gd name="connsiteX2251" fmla="*/ 1889284 w 6400800"/>
                <a:gd name="connsiteY2251" fmla="*/ 235744 h 514350"/>
                <a:gd name="connsiteX2252" fmla="*/ 1888331 w 6400800"/>
                <a:gd name="connsiteY2252" fmla="*/ 232886 h 514350"/>
                <a:gd name="connsiteX2253" fmla="*/ 1889284 w 6400800"/>
                <a:gd name="connsiteY2253" fmla="*/ 216694 h 514350"/>
                <a:gd name="connsiteX2254" fmla="*/ 1891189 w 6400800"/>
                <a:gd name="connsiteY2254" fmla="*/ 200501 h 514350"/>
                <a:gd name="connsiteX2255" fmla="*/ 1894046 w 6400800"/>
                <a:gd name="connsiteY2255" fmla="*/ 187166 h 514350"/>
                <a:gd name="connsiteX2256" fmla="*/ 1899761 w 6400800"/>
                <a:gd name="connsiteY2256" fmla="*/ 169069 h 514350"/>
                <a:gd name="connsiteX2257" fmla="*/ 1902619 w 6400800"/>
                <a:gd name="connsiteY2257" fmla="*/ 162401 h 514350"/>
                <a:gd name="connsiteX2258" fmla="*/ 1898809 w 6400800"/>
                <a:gd name="connsiteY2258" fmla="*/ 168116 h 514350"/>
                <a:gd name="connsiteX2259" fmla="*/ 1890236 w 6400800"/>
                <a:gd name="connsiteY2259" fmla="*/ 186214 h 514350"/>
                <a:gd name="connsiteX2260" fmla="*/ 1885474 w 6400800"/>
                <a:gd name="connsiteY2260" fmla="*/ 199549 h 514350"/>
                <a:gd name="connsiteX2261" fmla="*/ 1882616 w 6400800"/>
                <a:gd name="connsiteY2261" fmla="*/ 213836 h 514350"/>
                <a:gd name="connsiteX2262" fmla="*/ 1882616 w 6400800"/>
                <a:gd name="connsiteY2262" fmla="*/ 210026 h 514350"/>
                <a:gd name="connsiteX2263" fmla="*/ 1878806 w 6400800"/>
                <a:gd name="connsiteY2263" fmla="*/ 228124 h 514350"/>
                <a:gd name="connsiteX2264" fmla="*/ 1874996 w 6400800"/>
                <a:gd name="connsiteY2264" fmla="*/ 243364 h 514350"/>
                <a:gd name="connsiteX2265" fmla="*/ 1874996 w 6400800"/>
                <a:gd name="connsiteY2265" fmla="*/ 237649 h 514350"/>
                <a:gd name="connsiteX2266" fmla="*/ 1872139 w 6400800"/>
                <a:gd name="connsiteY2266" fmla="*/ 255746 h 514350"/>
                <a:gd name="connsiteX2267" fmla="*/ 1868329 w 6400800"/>
                <a:gd name="connsiteY2267" fmla="*/ 270986 h 514350"/>
                <a:gd name="connsiteX2268" fmla="*/ 1869281 w 6400800"/>
                <a:gd name="connsiteY2268" fmla="*/ 259556 h 514350"/>
                <a:gd name="connsiteX2269" fmla="*/ 1874996 w 6400800"/>
                <a:gd name="connsiteY2269" fmla="*/ 213836 h 514350"/>
                <a:gd name="connsiteX2270" fmla="*/ 1877854 w 6400800"/>
                <a:gd name="connsiteY2270" fmla="*/ 193834 h 514350"/>
                <a:gd name="connsiteX2271" fmla="*/ 1881664 w 6400800"/>
                <a:gd name="connsiteY2271" fmla="*/ 175736 h 514350"/>
                <a:gd name="connsiteX2272" fmla="*/ 1888331 w 6400800"/>
                <a:gd name="connsiteY2272" fmla="*/ 146209 h 514350"/>
                <a:gd name="connsiteX2273" fmla="*/ 1894999 w 6400800"/>
                <a:gd name="connsiteY2273" fmla="*/ 120491 h 514350"/>
                <a:gd name="connsiteX2274" fmla="*/ 1885474 w 6400800"/>
                <a:gd name="connsiteY2274" fmla="*/ 144304 h 514350"/>
                <a:gd name="connsiteX2275" fmla="*/ 1875949 w 6400800"/>
                <a:gd name="connsiteY2275" fmla="*/ 172879 h 514350"/>
                <a:gd name="connsiteX2276" fmla="*/ 1870234 w 6400800"/>
                <a:gd name="connsiteY2276" fmla="*/ 190976 h 514350"/>
                <a:gd name="connsiteX2277" fmla="*/ 1865471 w 6400800"/>
                <a:gd name="connsiteY2277" fmla="*/ 210979 h 514350"/>
                <a:gd name="connsiteX2278" fmla="*/ 1858804 w 6400800"/>
                <a:gd name="connsiteY2278" fmla="*/ 238601 h 514350"/>
                <a:gd name="connsiteX2279" fmla="*/ 1856899 w 6400800"/>
                <a:gd name="connsiteY2279" fmla="*/ 194786 h 514350"/>
                <a:gd name="connsiteX2280" fmla="*/ 1854994 w 6400800"/>
                <a:gd name="connsiteY2280" fmla="*/ 172879 h 514350"/>
                <a:gd name="connsiteX2281" fmla="*/ 1853089 w 6400800"/>
                <a:gd name="connsiteY2281" fmla="*/ 194786 h 514350"/>
                <a:gd name="connsiteX2282" fmla="*/ 1848326 w 6400800"/>
                <a:gd name="connsiteY2282" fmla="*/ 250984 h 514350"/>
                <a:gd name="connsiteX2283" fmla="*/ 1845469 w 6400800"/>
                <a:gd name="connsiteY2283" fmla="*/ 282416 h 514350"/>
                <a:gd name="connsiteX2284" fmla="*/ 1839754 w 6400800"/>
                <a:gd name="connsiteY2284" fmla="*/ 273844 h 514350"/>
                <a:gd name="connsiteX2285" fmla="*/ 1838801 w 6400800"/>
                <a:gd name="connsiteY2285" fmla="*/ 269081 h 514350"/>
                <a:gd name="connsiteX2286" fmla="*/ 1838801 w 6400800"/>
                <a:gd name="connsiteY2286" fmla="*/ 272891 h 514350"/>
                <a:gd name="connsiteX2287" fmla="*/ 1827371 w 6400800"/>
                <a:gd name="connsiteY2287" fmla="*/ 256699 h 514350"/>
                <a:gd name="connsiteX2288" fmla="*/ 1828324 w 6400800"/>
                <a:gd name="connsiteY2288" fmla="*/ 190976 h 514350"/>
                <a:gd name="connsiteX2289" fmla="*/ 1822609 w 6400800"/>
                <a:gd name="connsiteY2289" fmla="*/ 222409 h 514350"/>
                <a:gd name="connsiteX2290" fmla="*/ 1822609 w 6400800"/>
                <a:gd name="connsiteY2290" fmla="*/ 214789 h 514350"/>
                <a:gd name="connsiteX2291" fmla="*/ 1822609 w 6400800"/>
                <a:gd name="connsiteY2291" fmla="*/ 161449 h 514350"/>
                <a:gd name="connsiteX2292" fmla="*/ 1823561 w 6400800"/>
                <a:gd name="connsiteY2292" fmla="*/ 113824 h 514350"/>
                <a:gd name="connsiteX2293" fmla="*/ 1823561 w 6400800"/>
                <a:gd name="connsiteY2293" fmla="*/ 15716 h 514350"/>
                <a:gd name="connsiteX2294" fmla="*/ 1812131 w 6400800"/>
                <a:gd name="connsiteY2294" fmla="*/ 112871 h 514350"/>
                <a:gd name="connsiteX2295" fmla="*/ 1807369 w 6400800"/>
                <a:gd name="connsiteY2295" fmla="*/ 160496 h 514350"/>
                <a:gd name="connsiteX2296" fmla="*/ 1805464 w 6400800"/>
                <a:gd name="connsiteY2296" fmla="*/ 209074 h 514350"/>
                <a:gd name="connsiteX2297" fmla="*/ 1801654 w 6400800"/>
                <a:gd name="connsiteY2297" fmla="*/ 211931 h 514350"/>
                <a:gd name="connsiteX2298" fmla="*/ 1801654 w 6400800"/>
                <a:gd name="connsiteY2298" fmla="*/ 211931 h 514350"/>
                <a:gd name="connsiteX2299" fmla="*/ 1801654 w 6400800"/>
                <a:gd name="connsiteY2299" fmla="*/ 212884 h 514350"/>
                <a:gd name="connsiteX2300" fmla="*/ 1790224 w 6400800"/>
                <a:gd name="connsiteY2300" fmla="*/ 237649 h 514350"/>
                <a:gd name="connsiteX2301" fmla="*/ 1790224 w 6400800"/>
                <a:gd name="connsiteY2301" fmla="*/ 207169 h 514350"/>
                <a:gd name="connsiteX2302" fmla="*/ 1786414 w 6400800"/>
                <a:gd name="connsiteY2302" fmla="*/ 239554 h 514350"/>
                <a:gd name="connsiteX2303" fmla="*/ 1784509 w 6400800"/>
                <a:gd name="connsiteY2303" fmla="*/ 250984 h 514350"/>
                <a:gd name="connsiteX2304" fmla="*/ 1783556 w 6400800"/>
                <a:gd name="connsiteY2304" fmla="*/ 252889 h 514350"/>
                <a:gd name="connsiteX2305" fmla="*/ 1776889 w 6400800"/>
                <a:gd name="connsiteY2305" fmla="*/ 226219 h 514350"/>
                <a:gd name="connsiteX2306" fmla="*/ 1777841 w 6400800"/>
                <a:gd name="connsiteY2306" fmla="*/ 253841 h 514350"/>
                <a:gd name="connsiteX2307" fmla="*/ 1768316 w 6400800"/>
                <a:gd name="connsiteY2307" fmla="*/ 230029 h 514350"/>
                <a:gd name="connsiteX2308" fmla="*/ 1759744 w 6400800"/>
                <a:gd name="connsiteY2308" fmla="*/ 209074 h 514350"/>
                <a:gd name="connsiteX2309" fmla="*/ 1759744 w 6400800"/>
                <a:gd name="connsiteY2309" fmla="*/ 208121 h 514350"/>
                <a:gd name="connsiteX2310" fmla="*/ 1761649 w 6400800"/>
                <a:gd name="connsiteY2310" fmla="*/ 198596 h 514350"/>
                <a:gd name="connsiteX2311" fmla="*/ 1759744 w 6400800"/>
                <a:gd name="connsiteY2311" fmla="*/ 203359 h 514350"/>
                <a:gd name="connsiteX2312" fmla="*/ 1759744 w 6400800"/>
                <a:gd name="connsiteY2312" fmla="*/ 195739 h 514350"/>
                <a:gd name="connsiteX2313" fmla="*/ 1761649 w 6400800"/>
                <a:gd name="connsiteY2313" fmla="*/ 171926 h 514350"/>
                <a:gd name="connsiteX2314" fmla="*/ 1762601 w 6400800"/>
                <a:gd name="connsiteY2314" fmla="*/ 151924 h 514350"/>
                <a:gd name="connsiteX2315" fmla="*/ 1756886 w 6400800"/>
                <a:gd name="connsiteY2315" fmla="*/ 171926 h 514350"/>
                <a:gd name="connsiteX2316" fmla="*/ 1749266 w 6400800"/>
                <a:gd name="connsiteY2316" fmla="*/ 205264 h 514350"/>
                <a:gd name="connsiteX2317" fmla="*/ 1745456 w 6400800"/>
                <a:gd name="connsiteY2317" fmla="*/ 197644 h 514350"/>
                <a:gd name="connsiteX2318" fmla="*/ 1749266 w 6400800"/>
                <a:gd name="connsiteY2318" fmla="*/ 208121 h 514350"/>
                <a:gd name="connsiteX2319" fmla="*/ 1746409 w 6400800"/>
                <a:gd name="connsiteY2319" fmla="*/ 225266 h 514350"/>
                <a:gd name="connsiteX2320" fmla="*/ 1746409 w 6400800"/>
                <a:gd name="connsiteY2320" fmla="*/ 228124 h 514350"/>
                <a:gd name="connsiteX2321" fmla="*/ 1737836 w 6400800"/>
                <a:gd name="connsiteY2321" fmla="*/ 171926 h 514350"/>
                <a:gd name="connsiteX2322" fmla="*/ 1738789 w 6400800"/>
                <a:gd name="connsiteY2322" fmla="*/ 252889 h 514350"/>
                <a:gd name="connsiteX2323" fmla="*/ 1736884 w 6400800"/>
                <a:gd name="connsiteY2323" fmla="*/ 256699 h 514350"/>
                <a:gd name="connsiteX2324" fmla="*/ 1735931 w 6400800"/>
                <a:gd name="connsiteY2324" fmla="*/ 252889 h 514350"/>
                <a:gd name="connsiteX2325" fmla="*/ 1735931 w 6400800"/>
                <a:gd name="connsiteY2325" fmla="*/ 257651 h 514350"/>
                <a:gd name="connsiteX2326" fmla="*/ 1733074 w 6400800"/>
                <a:gd name="connsiteY2326" fmla="*/ 264319 h 514350"/>
                <a:gd name="connsiteX2327" fmla="*/ 1727359 w 6400800"/>
                <a:gd name="connsiteY2327" fmla="*/ 283369 h 514350"/>
                <a:gd name="connsiteX2328" fmla="*/ 1722596 w 6400800"/>
                <a:gd name="connsiteY2328" fmla="*/ 299561 h 514350"/>
                <a:gd name="connsiteX2329" fmla="*/ 1718786 w 6400800"/>
                <a:gd name="connsiteY2329" fmla="*/ 267176 h 514350"/>
                <a:gd name="connsiteX2330" fmla="*/ 1716881 w 6400800"/>
                <a:gd name="connsiteY2330" fmla="*/ 317659 h 514350"/>
                <a:gd name="connsiteX2331" fmla="*/ 1716881 w 6400800"/>
                <a:gd name="connsiteY2331" fmla="*/ 318611 h 514350"/>
                <a:gd name="connsiteX2332" fmla="*/ 1714976 w 6400800"/>
                <a:gd name="connsiteY2332" fmla="*/ 316706 h 514350"/>
                <a:gd name="connsiteX2333" fmla="*/ 1707356 w 6400800"/>
                <a:gd name="connsiteY2333" fmla="*/ 288131 h 514350"/>
                <a:gd name="connsiteX2334" fmla="*/ 1709261 w 6400800"/>
                <a:gd name="connsiteY2334" fmla="*/ 237649 h 514350"/>
                <a:gd name="connsiteX2335" fmla="*/ 1710214 w 6400800"/>
                <a:gd name="connsiteY2335" fmla="*/ 163354 h 514350"/>
                <a:gd name="connsiteX2336" fmla="*/ 1698784 w 6400800"/>
                <a:gd name="connsiteY2336" fmla="*/ 229076 h 514350"/>
                <a:gd name="connsiteX2337" fmla="*/ 1694021 w 6400800"/>
                <a:gd name="connsiteY2337" fmla="*/ 203359 h 514350"/>
                <a:gd name="connsiteX2338" fmla="*/ 1699736 w 6400800"/>
                <a:gd name="connsiteY2338" fmla="*/ 170021 h 514350"/>
                <a:gd name="connsiteX2339" fmla="*/ 1706404 w 6400800"/>
                <a:gd name="connsiteY2339" fmla="*/ 119539 h 514350"/>
                <a:gd name="connsiteX2340" fmla="*/ 1710214 w 6400800"/>
                <a:gd name="connsiteY2340" fmla="*/ 80486 h 514350"/>
                <a:gd name="connsiteX2341" fmla="*/ 1713071 w 6400800"/>
                <a:gd name="connsiteY2341" fmla="*/ 47149 h 514350"/>
                <a:gd name="connsiteX2342" fmla="*/ 1706404 w 6400800"/>
                <a:gd name="connsiteY2342" fmla="*/ 80486 h 514350"/>
                <a:gd name="connsiteX2343" fmla="*/ 1698784 w 6400800"/>
                <a:gd name="connsiteY2343" fmla="*/ 118586 h 514350"/>
                <a:gd name="connsiteX2344" fmla="*/ 1688306 w 6400800"/>
                <a:gd name="connsiteY2344" fmla="*/ 168116 h 514350"/>
                <a:gd name="connsiteX2345" fmla="*/ 1687354 w 6400800"/>
                <a:gd name="connsiteY2345" fmla="*/ 171926 h 514350"/>
                <a:gd name="connsiteX2346" fmla="*/ 1684496 w 6400800"/>
                <a:gd name="connsiteY2346" fmla="*/ 160496 h 514350"/>
                <a:gd name="connsiteX2347" fmla="*/ 1685449 w 6400800"/>
                <a:gd name="connsiteY2347" fmla="*/ 179546 h 514350"/>
                <a:gd name="connsiteX2348" fmla="*/ 1681639 w 6400800"/>
                <a:gd name="connsiteY2348" fmla="*/ 197644 h 514350"/>
                <a:gd name="connsiteX2349" fmla="*/ 1680686 w 6400800"/>
                <a:gd name="connsiteY2349" fmla="*/ 192881 h 514350"/>
                <a:gd name="connsiteX2350" fmla="*/ 1681639 w 6400800"/>
                <a:gd name="connsiteY2350" fmla="*/ 174784 h 514350"/>
                <a:gd name="connsiteX2351" fmla="*/ 1682591 w 6400800"/>
                <a:gd name="connsiteY2351" fmla="*/ 143351 h 514350"/>
                <a:gd name="connsiteX2352" fmla="*/ 1683544 w 6400800"/>
                <a:gd name="connsiteY2352" fmla="*/ 115729 h 514350"/>
                <a:gd name="connsiteX2353" fmla="*/ 1678781 w 6400800"/>
                <a:gd name="connsiteY2353" fmla="*/ 143351 h 514350"/>
                <a:gd name="connsiteX2354" fmla="*/ 1674019 w 6400800"/>
                <a:gd name="connsiteY2354" fmla="*/ 174784 h 514350"/>
                <a:gd name="connsiteX2355" fmla="*/ 1666399 w 6400800"/>
                <a:gd name="connsiteY2355" fmla="*/ 215741 h 514350"/>
                <a:gd name="connsiteX2356" fmla="*/ 1663541 w 6400800"/>
                <a:gd name="connsiteY2356" fmla="*/ 231934 h 514350"/>
                <a:gd name="connsiteX2357" fmla="*/ 1661636 w 6400800"/>
                <a:gd name="connsiteY2357" fmla="*/ 225266 h 514350"/>
                <a:gd name="connsiteX2358" fmla="*/ 1662589 w 6400800"/>
                <a:gd name="connsiteY2358" fmla="*/ 236696 h 514350"/>
                <a:gd name="connsiteX2359" fmla="*/ 1659731 w 6400800"/>
                <a:gd name="connsiteY2359" fmla="*/ 253841 h 514350"/>
                <a:gd name="connsiteX2360" fmla="*/ 1658779 w 6400800"/>
                <a:gd name="connsiteY2360" fmla="*/ 251936 h 514350"/>
                <a:gd name="connsiteX2361" fmla="*/ 1646396 w 6400800"/>
                <a:gd name="connsiteY2361" fmla="*/ 223361 h 514350"/>
                <a:gd name="connsiteX2362" fmla="*/ 1642586 w 6400800"/>
                <a:gd name="connsiteY2362" fmla="*/ 215741 h 514350"/>
                <a:gd name="connsiteX2363" fmla="*/ 1642586 w 6400800"/>
                <a:gd name="connsiteY2363" fmla="*/ 202406 h 514350"/>
                <a:gd name="connsiteX2364" fmla="*/ 1640681 w 6400800"/>
                <a:gd name="connsiteY2364" fmla="*/ 154781 h 514350"/>
                <a:gd name="connsiteX2365" fmla="*/ 1635919 w 6400800"/>
                <a:gd name="connsiteY2365" fmla="*/ 111919 h 514350"/>
                <a:gd name="connsiteX2366" fmla="*/ 1624489 w 6400800"/>
                <a:gd name="connsiteY2366" fmla="*/ 23336 h 514350"/>
                <a:gd name="connsiteX2367" fmla="*/ 1624489 w 6400800"/>
                <a:gd name="connsiteY2367" fmla="*/ 111919 h 514350"/>
                <a:gd name="connsiteX2368" fmla="*/ 1625441 w 6400800"/>
                <a:gd name="connsiteY2368" fmla="*/ 154781 h 514350"/>
                <a:gd name="connsiteX2369" fmla="*/ 1625441 w 6400800"/>
                <a:gd name="connsiteY2369" fmla="*/ 202406 h 514350"/>
                <a:gd name="connsiteX2370" fmla="*/ 1625441 w 6400800"/>
                <a:gd name="connsiteY2370" fmla="*/ 225266 h 514350"/>
                <a:gd name="connsiteX2371" fmla="*/ 1625441 w 6400800"/>
                <a:gd name="connsiteY2371" fmla="*/ 230981 h 514350"/>
                <a:gd name="connsiteX2372" fmla="*/ 1623536 w 6400800"/>
                <a:gd name="connsiteY2372" fmla="*/ 227171 h 514350"/>
                <a:gd name="connsiteX2373" fmla="*/ 1619726 w 6400800"/>
                <a:gd name="connsiteY2373" fmla="*/ 203359 h 514350"/>
                <a:gd name="connsiteX2374" fmla="*/ 1619726 w 6400800"/>
                <a:gd name="connsiteY2374" fmla="*/ 217646 h 514350"/>
                <a:gd name="connsiteX2375" fmla="*/ 1608296 w 6400800"/>
                <a:gd name="connsiteY2375" fmla="*/ 190976 h 514350"/>
                <a:gd name="connsiteX2376" fmla="*/ 1619726 w 6400800"/>
                <a:gd name="connsiteY2376" fmla="*/ 233839 h 514350"/>
                <a:gd name="connsiteX2377" fmla="*/ 1619726 w 6400800"/>
                <a:gd name="connsiteY2377" fmla="*/ 242411 h 514350"/>
                <a:gd name="connsiteX2378" fmla="*/ 1613059 w 6400800"/>
                <a:gd name="connsiteY2378" fmla="*/ 233839 h 514350"/>
                <a:gd name="connsiteX2379" fmla="*/ 1619726 w 6400800"/>
                <a:gd name="connsiteY2379" fmla="*/ 247174 h 514350"/>
                <a:gd name="connsiteX2380" fmla="*/ 1610201 w 6400800"/>
                <a:gd name="connsiteY2380" fmla="*/ 264319 h 514350"/>
                <a:gd name="connsiteX2381" fmla="*/ 1607344 w 6400800"/>
                <a:gd name="connsiteY2381" fmla="*/ 270034 h 514350"/>
                <a:gd name="connsiteX2382" fmla="*/ 1606391 w 6400800"/>
                <a:gd name="connsiteY2382" fmla="*/ 269081 h 514350"/>
                <a:gd name="connsiteX2383" fmla="*/ 1607344 w 6400800"/>
                <a:gd name="connsiteY2383" fmla="*/ 270034 h 514350"/>
                <a:gd name="connsiteX2384" fmla="*/ 1601629 w 6400800"/>
                <a:gd name="connsiteY2384" fmla="*/ 282416 h 514350"/>
                <a:gd name="connsiteX2385" fmla="*/ 1600676 w 6400800"/>
                <a:gd name="connsiteY2385" fmla="*/ 269081 h 514350"/>
                <a:gd name="connsiteX2386" fmla="*/ 1595914 w 6400800"/>
                <a:gd name="connsiteY2386" fmla="*/ 207169 h 514350"/>
                <a:gd name="connsiteX2387" fmla="*/ 1594009 w 6400800"/>
                <a:gd name="connsiteY2387" fmla="*/ 183356 h 514350"/>
                <a:gd name="connsiteX2388" fmla="*/ 1592104 w 6400800"/>
                <a:gd name="connsiteY2388" fmla="*/ 207169 h 514350"/>
                <a:gd name="connsiteX2389" fmla="*/ 1591151 w 6400800"/>
                <a:gd name="connsiteY2389" fmla="*/ 227171 h 514350"/>
                <a:gd name="connsiteX2390" fmla="*/ 1583531 w 6400800"/>
                <a:gd name="connsiteY2390" fmla="*/ 197644 h 514350"/>
                <a:gd name="connsiteX2391" fmla="*/ 1578769 w 6400800"/>
                <a:gd name="connsiteY2391" fmla="*/ 179546 h 514350"/>
                <a:gd name="connsiteX2392" fmla="*/ 1573054 w 6400800"/>
                <a:gd name="connsiteY2392" fmla="*/ 163354 h 514350"/>
                <a:gd name="connsiteX2393" fmla="*/ 1563529 w 6400800"/>
                <a:gd name="connsiteY2393" fmla="*/ 137636 h 514350"/>
                <a:gd name="connsiteX2394" fmla="*/ 1554004 w 6400800"/>
                <a:gd name="connsiteY2394" fmla="*/ 115729 h 514350"/>
                <a:gd name="connsiteX2395" fmla="*/ 1560671 w 6400800"/>
                <a:gd name="connsiteY2395" fmla="*/ 138589 h 514350"/>
                <a:gd name="connsiteX2396" fmla="*/ 1567339 w 6400800"/>
                <a:gd name="connsiteY2396" fmla="*/ 165259 h 514350"/>
                <a:gd name="connsiteX2397" fmla="*/ 1571149 w 6400800"/>
                <a:gd name="connsiteY2397" fmla="*/ 181451 h 514350"/>
                <a:gd name="connsiteX2398" fmla="*/ 1574006 w 6400800"/>
                <a:gd name="connsiteY2398" fmla="*/ 199549 h 514350"/>
                <a:gd name="connsiteX2399" fmla="*/ 1579721 w 6400800"/>
                <a:gd name="connsiteY2399" fmla="*/ 240506 h 514350"/>
                <a:gd name="connsiteX2400" fmla="*/ 1584484 w 6400800"/>
                <a:gd name="connsiteY2400" fmla="*/ 283369 h 514350"/>
                <a:gd name="connsiteX2401" fmla="*/ 1576864 w 6400800"/>
                <a:gd name="connsiteY2401" fmla="*/ 258604 h 514350"/>
                <a:gd name="connsiteX2402" fmla="*/ 1573054 w 6400800"/>
                <a:gd name="connsiteY2402" fmla="*/ 249079 h 514350"/>
                <a:gd name="connsiteX2403" fmla="*/ 1573054 w 6400800"/>
                <a:gd name="connsiteY2403" fmla="*/ 247174 h 514350"/>
                <a:gd name="connsiteX2404" fmla="*/ 1572101 w 6400800"/>
                <a:gd name="connsiteY2404" fmla="*/ 234791 h 514350"/>
                <a:gd name="connsiteX2405" fmla="*/ 1567339 w 6400800"/>
                <a:gd name="connsiteY2405" fmla="*/ 198596 h 514350"/>
                <a:gd name="connsiteX2406" fmla="*/ 1563529 w 6400800"/>
                <a:gd name="connsiteY2406" fmla="*/ 184309 h 514350"/>
                <a:gd name="connsiteX2407" fmla="*/ 1558766 w 6400800"/>
                <a:gd name="connsiteY2407" fmla="*/ 171926 h 514350"/>
                <a:gd name="connsiteX2408" fmla="*/ 1550194 w 6400800"/>
                <a:gd name="connsiteY2408" fmla="*/ 155734 h 514350"/>
                <a:gd name="connsiteX2409" fmla="*/ 1546384 w 6400800"/>
                <a:gd name="connsiteY2409" fmla="*/ 150019 h 514350"/>
                <a:gd name="connsiteX2410" fmla="*/ 1549241 w 6400800"/>
                <a:gd name="connsiteY2410" fmla="*/ 155734 h 514350"/>
                <a:gd name="connsiteX2411" fmla="*/ 1554956 w 6400800"/>
                <a:gd name="connsiteY2411" fmla="*/ 171926 h 514350"/>
                <a:gd name="connsiteX2412" fmla="*/ 1557814 w 6400800"/>
                <a:gd name="connsiteY2412" fmla="*/ 184309 h 514350"/>
                <a:gd name="connsiteX2413" fmla="*/ 1559719 w 6400800"/>
                <a:gd name="connsiteY2413" fmla="*/ 198596 h 514350"/>
                <a:gd name="connsiteX2414" fmla="*/ 1560671 w 6400800"/>
                <a:gd name="connsiteY2414" fmla="*/ 213836 h 514350"/>
                <a:gd name="connsiteX2415" fmla="*/ 1559719 w 6400800"/>
                <a:gd name="connsiteY2415" fmla="*/ 216694 h 514350"/>
                <a:gd name="connsiteX2416" fmla="*/ 1555909 w 6400800"/>
                <a:gd name="connsiteY2416" fmla="*/ 208121 h 514350"/>
                <a:gd name="connsiteX2417" fmla="*/ 1549241 w 6400800"/>
                <a:gd name="connsiteY2417" fmla="*/ 194786 h 514350"/>
                <a:gd name="connsiteX2418" fmla="*/ 1537811 w 6400800"/>
                <a:gd name="connsiteY2418" fmla="*/ 173831 h 514350"/>
                <a:gd name="connsiteX2419" fmla="*/ 1526381 w 6400800"/>
                <a:gd name="connsiteY2419" fmla="*/ 156686 h 514350"/>
                <a:gd name="connsiteX2420" fmla="*/ 1534001 w 6400800"/>
                <a:gd name="connsiteY2420" fmla="*/ 175736 h 514350"/>
                <a:gd name="connsiteX2421" fmla="*/ 1542574 w 6400800"/>
                <a:gd name="connsiteY2421" fmla="*/ 197644 h 514350"/>
                <a:gd name="connsiteX2422" fmla="*/ 1546384 w 6400800"/>
                <a:gd name="connsiteY2422" fmla="*/ 209074 h 514350"/>
                <a:gd name="connsiteX2423" fmla="*/ 1545431 w 6400800"/>
                <a:gd name="connsiteY2423" fmla="*/ 208121 h 514350"/>
                <a:gd name="connsiteX2424" fmla="*/ 1546384 w 6400800"/>
                <a:gd name="connsiteY2424" fmla="*/ 210979 h 514350"/>
                <a:gd name="connsiteX2425" fmla="*/ 1551146 w 6400800"/>
                <a:gd name="connsiteY2425" fmla="*/ 226219 h 514350"/>
                <a:gd name="connsiteX2426" fmla="*/ 1552099 w 6400800"/>
                <a:gd name="connsiteY2426" fmla="*/ 230981 h 514350"/>
                <a:gd name="connsiteX2427" fmla="*/ 1553051 w 6400800"/>
                <a:gd name="connsiteY2427" fmla="*/ 235744 h 514350"/>
                <a:gd name="connsiteX2428" fmla="*/ 1554004 w 6400800"/>
                <a:gd name="connsiteY2428" fmla="*/ 241459 h 514350"/>
                <a:gd name="connsiteX2429" fmla="*/ 1554004 w 6400800"/>
                <a:gd name="connsiteY2429" fmla="*/ 244316 h 514350"/>
                <a:gd name="connsiteX2430" fmla="*/ 1553051 w 6400800"/>
                <a:gd name="connsiteY2430" fmla="*/ 250031 h 514350"/>
                <a:gd name="connsiteX2431" fmla="*/ 1547336 w 6400800"/>
                <a:gd name="connsiteY2431" fmla="*/ 263366 h 514350"/>
                <a:gd name="connsiteX2432" fmla="*/ 1542574 w 6400800"/>
                <a:gd name="connsiteY2432" fmla="*/ 251936 h 514350"/>
                <a:gd name="connsiteX2433" fmla="*/ 1542574 w 6400800"/>
                <a:gd name="connsiteY2433" fmla="*/ 243364 h 514350"/>
                <a:gd name="connsiteX2434" fmla="*/ 1542574 w 6400800"/>
                <a:gd name="connsiteY2434" fmla="*/ 222409 h 514350"/>
                <a:gd name="connsiteX2435" fmla="*/ 1538764 w 6400800"/>
                <a:gd name="connsiteY2435" fmla="*/ 243364 h 514350"/>
                <a:gd name="connsiteX2436" fmla="*/ 1538764 w 6400800"/>
                <a:gd name="connsiteY2436" fmla="*/ 243364 h 514350"/>
                <a:gd name="connsiteX2437" fmla="*/ 1531144 w 6400800"/>
                <a:gd name="connsiteY2437" fmla="*/ 226219 h 514350"/>
                <a:gd name="connsiteX2438" fmla="*/ 1537811 w 6400800"/>
                <a:gd name="connsiteY2438" fmla="*/ 250031 h 514350"/>
                <a:gd name="connsiteX2439" fmla="*/ 1536859 w 6400800"/>
                <a:gd name="connsiteY2439" fmla="*/ 258604 h 514350"/>
                <a:gd name="connsiteX2440" fmla="*/ 1531144 w 6400800"/>
                <a:gd name="connsiteY2440" fmla="*/ 239554 h 514350"/>
                <a:gd name="connsiteX2441" fmla="*/ 1525429 w 6400800"/>
                <a:gd name="connsiteY2441" fmla="*/ 220504 h 514350"/>
                <a:gd name="connsiteX2442" fmla="*/ 1521619 w 6400800"/>
                <a:gd name="connsiteY2442" fmla="*/ 211931 h 514350"/>
                <a:gd name="connsiteX2443" fmla="*/ 1515904 w 6400800"/>
                <a:gd name="connsiteY2443" fmla="*/ 150019 h 514350"/>
                <a:gd name="connsiteX2444" fmla="*/ 1513046 w 6400800"/>
                <a:gd name="connsiteY2444" fmla="*/ 192881 h 514350"/>
                <a:gd name="connsiteX2445" fmla="*/ 1506379 w 6400800"/>
                <a:gd name="connsiteY2445" fmla="*/ 177641 h 514350"/>
                <a:gd name="connsiteX2446" fmla="*/ 1495901 w 6400800"/>
                <a:gd name="connsiteY2446" fmla="*/ 154781 h 514350"/>
                <a:gd name="connsiteX2447" fmla="*/ 1502569 w 6400800"/>
                <a:gd name="connsiteY2447" fmla="*/ 178594 h 514350"/>
                <a:gd name="connsiteX2448" fmla="*/ 1505426 w 6400800"/>
                <a:gd name="connsiteY2448" fmla="*/ 190024 h 514350"/>
                <a:gd name="connsiteX2449" fmla="*/ 1504474 w 6400800"/>
                <a:gd name="connsiteY2449" fmla="*/ 189071 h 514350"/>
                <a:gd name="connsiteX2450" fmla="*/ 1510189 w 6400800"/>
                <a:gd name="connsiteY2450" fmla="*/ 210026 h 514350"/>
                <a:gd name="connsiteX2451" fmla="*/ 1511141 w 6400800"/>
                <a:gd name="connsiteY2451" fmla="*/ 213836 h 514350"/>
                <a:gd name="connsiteX2452" fmla="*/ 1510189 w 6400800"/>
                <a:gd name="connsiteY2452" fmla="*/ 233839 h 514350"/>
                <a:gd name="connsiteX2453" fmla="*/ 1509236 w 6400800"/>
                <a:gd name="connsiteY2453" fmla="*/ 258604 h 514350"/>
                <a:gd name="connsiteX2454" fmla="*/ 1498759 w 6400800"/>
                <a:gd name="connsiteY2454" fmla="*/ 230981 h 514350"/>
                <a:gd name="connsiteX2455" fmla="*/ 1508284 w 6400800"/>
                <a:gd name="connsiteY2455" fmla="*/ 275749 h 514350"/>
                <a:gd name="connsiteX2456" fmla="*/ 1507331 w 6400800"/>
                <a:gd name="connsiteY2456" fmla="*/ 288131 h 514350"/>
                <a:gd name="connsiteX2457" fmla="*/ 1504474 w 6400800"/>
                <a:gd name="connsiteY2457" fmla="*/ 292894 h 514350"/>
                <a:gd name="connsiteX2458" fmla="*/ 1500664 w 6400800"/>
                <a:gd name="connsiteY2458" fmla="*/ 298609 h 514350"/>
                <a:gd name="connsiteX2459" fmla="*/ 1493044 w 6400800"/>
                <a:gd name="connsiteY2459" fmla="*/ 266224 h 514350"/>
                <a:gd name="connsiteX2460" fmla="*/ 1497806 w 6400800"/>
                <a:gd name="connsiteY2460" fmla="*/ 246221 h 514350"/>
                <a:gd name="connsiteX2461" fmla="*/ 1491139 w 6400800"/>
                <a:gd name="connsiteY2461" fmla="*/ 260509 h 514350"/>
                <a:gd name="connsiteX2462" fmla="*/ 1491139 w 6400800"/>
                <a:gd name="connsiteY2462" fmla="*/ 259556 h 514350"/>
                <a:gd name="connsiteX2463" fmla="*/ 1490186 w 6400800"/>
                <a:gd name="connsiteY2463" fmla="*/ 244316 h 514350"/>
                <a:gd name="connsiteX2464" fmla="*/ 1489234 w 6400800"/>
                <a:gd name="connsiteY2464" fmla="*/ 238601 h 514350"/>
                <a:gd name="connsiteX2465" fmla="*/ 1489234 w 6400800"/>
                <a:gd name="connsiteY2465" fmla="*/ 237649 h 514350"/>
                <a:gd name="connsiteX2466" fmla="*/ 1489234 w 6400800"/>
                <a:gd name="connsiteY2466" fmla="*/ 238601 h 514350"/>
                <a:gd name="connsiteX2467" fmla="*/ 1486376 w 6400800"/>
                <a:gd name="connsiteY2467" fmla="*/ 219551 h 514350"/>
                <a:gd name="connsiteX2468" fmla="*/ 1482566 w 6400800"/>
                <a:gd name="connsiteY2468" fmla="*/ 198596 h 514350"/>
                <a:gd name="connsiteX2469" fmla="*/ 1482566 w 6400800"/>
                <a:gd name="connsiteY2469" fmla="*/ 220504 h 514350"/>
                <a:gd name="connsiteX2470" fmla="*/ 1482566 w 6400800"/>
                <a:gd name="connsiteY2470" fmla="*/ 228124 h 514350"/>
                <a:gd name="connsiteX2471" fmla="*/ 1473041 w 6400800"/>
                <a:gd name="connsiteY2471" fmla="*/ 193834 h 514350"/>
                <a:gd name="connsiteX2472" fmla="*/ 1479709 w 6400800"/>
                <a:gd name="connsiteY2472" fmla="*/ 259556 h 514350"/>
                <a:gd name="connsiteX2473" fmla="*/ 1478756 w 6400800"/>
                <a:gd name="connsiteY2473" fmla="*/ 262414 h 514350"/>
                <a:gd name="connsiteX2474" fmla="*/ 1476851 w 6400800"/>
                <a:gd name="connsiteY2474" fmla="*/ 266224 h 514350"/>
                <a:gd name="connsiteX2475" fmla="*/ 1475899 w 6400800"/>
                <a:gd name="connsiteY2475" fmla="*/ 257651 h 514350"/>
                <a:gd name="connsiteX2476" fmla="*/ 1471136 w 6400800"/>
                <a:gd name="connsiteY2476" fmla="*/ 221456 h 514350"/>
                <a:gd name="connsiteX2477" fmla="*/ 1466374 w 6400800"/>
                <a:gd name="connsiteY2477" fmla="*/ 193834 h 514350"/>
                <a:gd name="connsiteX2478" fmla="*/ 1460659 w 6400800"/>
                <a:gd name="connsiteY2478" fmla="*/ 170021 h 514350"/>
                <a:gd name="connsiteX2479" fmla="*/ 1462564 w 6400800"/>
                <a:gd name="connsiteY2479" fmla="*/ 193834 h 514350"/>
                <a:gd name="connsiteX2480" fmla="*/ 1464469 w 6400800"/>
                <a:gd name="connsiteY2480" fmla="*/ 221456 h 514350"/>
                <a:gd name="connsiteX2481" fmla="*/ 1465421 w 6400800"/>
                <a:gd name="connsiteY2481" fmla="*/ 257651 h 514350"/>
                <a:gd name="connsiteX2482" fmla="*/ 1465421 w 6400800"/>
                <a:gd name="connsiteY2482" fmla="*/ 275749 h 514350"/>
                <a:gd name="connsiteX2483" fmla="*/ 1455896 w 6400800"/>
                <a:gd name="connsiteY2483" fmla="*/ 246221 h 514350"/>
                <a:gd name="connsiteX2484" fmla="*/ 1447324 w 6400800"/>
                <a:gd name="connsiteY2484" fmla="*/ 218599 h 514350"/>
                <a:gd name="connsiteX2485" fmla="*/ 1439704 w 6400800"/>
                <a:gd name="connsiteY2485" fmla="*/ 194786 h 514350"/>
                <a:gd name="connsiteX2486" fmla="*/ 1442561 w 6400800"/>
                <a:gd name="connsiteY2486" fmla="*/ 215741 h 514350"/>
                <a:gd name="connsiteX2487" fmla="*/ 1435894 w 6400800"/>
                <a:gd name="connsiteY2487" fmla="*/ 185261 h 514350"/>
                <a:gd name="connsiteX2488" fmla="*/ 1435894 w 6400800"/>
                <a:gd name="connsiteY2488" fmla="*/ 159544 h 514350"/>
                <a:gd name="connsiteX2489" fmla="*/ 1433036 w 6400800"/>
                <a:gd name="connsiteY2489" fmla="*/ 173831 h 514350"/>
                <a:gd name="connsiteX2490" fmla="*/ 1430179 w 6400800"/>
                <a:gd name="connsiteY2490" fmla="*/ 160496 h 514350"/>
                <a:gd name="connsiteX2491" fmla="*/ 1430179 w 6400800"/>
                <a:gd name="connsiteY2491" fmla="*/ 166211 h 514350"/>
                <a:gd name="connsiteX2492" fmla="*/ 1425416 w 6400800"/>
                <a:gd name="connsiteY2492" fmla="*/ 147161 h 514350"/>
                <a:gd name="connsiteX2493" fmla="*/ 1418749 w 6400800"/>
                <a:gd name="connsiteY2493" fmla="*/ 127159 h 514350"/>
                <a:gd name="connsiteX2494" fmla="*/ 1421606 w 6400800"/>
                <a:gd name="connsiteY2494" fmla="*/ 148114 h 514350"/>
                <a:gd name="connsiteX2495" fmla="*/ 1423511 w 6400800"/>
                <a:gd name="connsiteY2495" fmla="*/ 171926 h 514350"/>
                <a:gd name="connsiteX2496" fmla="*/ 1425416 w 6400800"/>
                <a:gd name="connsiteY2496" fmla="*/ 202406 h 514350"/>
                <a:gd name="connsiteX2497" fmla="*/ 1426369 w 6400800"/>
                <a:gd name="connsiteY2497" fmla="*/ 218599 h 514350"/>
                <a:gd name="connsiteX2498" fmla="*/ 1424464 w 6400800"/>
                <a:gd name="connsiteY2498" fmla="*/ 235744 h 514350"/>
                <a:gd name="connsiteX2499" fmla="*/ 1421606 w 6400800"/>
                <a:gd name="connsiteY2499" fmla="*/ 226219 h 514350"/>
                <a:gd name="connsiteX2500" fmla="*/ 1415891 w 6400800"/>
                <a:gd name="connsiteY2500" fmla="*/ 210026 h 514350"/>
                <a:gd name="connsiteX2501" fmla="*/ 1410176 w 6400800"/>
                <a:gd name="connsiteY2501" fmla="*/ 195739 h 514350"/>
                <a:gd name="connsiteX2502" fmla="*/ 1412081 w 6400800"/>
                <a:gd name="connsiteY2502" fmla="*/ 210979 h 514350"/>
                <a:gd name="connsiteX2503" fmla="*/ 1414939 w 6400800"/>
                <a:gd name="connsiteY2503" fmla="*/ 228124 h 514350"/>
                <a:gd name="connsiteX2504" fmla="*/ 1416844 w 6400800"/>
                <a:gd name="connsiteY2504" fmla="*/ 250031 h 514350"/>
                <a:gd name="connsiteX2505" fmla="*/ 1418749 w 6400800"/>
                <a:gd name="connsiteY2505" fmla="*/ 268129 h 514350"/>
                <a:gd name="connsiteX2506" fmla="*/ 1413034 w 6400800"/>
                <a:gd name="connsiteY2506" fmla="*/ 277654 h 514350"/>
                <a:gd name="connsiteX2507" fmla="*/ 1411129 w 6400800"/>
                <a:gd name="connsiteY2507" fmla="*/ 271939 h 514350"/>
                <a:gd name="connsiteX2508" fmla="*/ 1401604 w 6400800"/>
                <a:gd name="connsiteY2508" fmla="*/ 215741 h 514350"/>
                <a:gd name="connsiteX2509" fmla="*/ 1400651 w 6400800"/>
                <a:gd name="connsiteY2509" fmla="*/ 243364 h 514350"/>
                <a:gd name="connsiteX2510" fmla="*/ 1392079 w 6400800"/>
                <a:gd name="connsiteY2510" fmla="*/ 219551 h 514350"/>
                <a:gd name="connsiteX2511" fmla="*/ 1393031 w 6400800"/>
                <a:gd name="connsiteY2511" fmla="*/ 213836 h 514350"/>
                <a:gd name="connsiteX2512" fmla="*/ 1395889 w 6400800"/>
                <a:gd name="connsiteY2512" fmla="*/ 210979 h 514350"/>
                <a:gd name="connsiteX2513" fmla="*/ 1400651 w 6400800"/>
                <a:gd name="connsiteY2513" fmla="*/ 205264 h 514350"/>
                <a:gd name="connsiteX2514" fmla="*/ 1394936 w 6400800"/>
                <a:gd name="connsiteY2514" fmla="*/ 210026 h 514350"/>
                <a:gd name="connsiteX2515" fmla="*/ 1393031 w 6400800"/>
                <a:gd name="connsiteY2515" fmla="*/ 210979 h 514350"/>
                <a:gd name="connsiteX2516" fmla="*/ 1394936 w 6400800"/>
                <a:gd name="connsiteY2516" fmla="*/ 202406 h 514350"/>
                <a:gd name="connsiteX2517" fmla="*/ 1391126 w 6400800"/>
                <a:gd name="connsiteY2517" fmla="*/ 212884 h 514350"/>
                <a:gd name="connsiteX2518" fmla="*/ 1390174 w 6400800"/>
                <a:gd name="connsiteY2518" fmla="*/ 213836 h 514350"/>
                <a:gd name="connsiteX2519" fmla="*/ 1384459 w 6400800"/>
                <a:gd name="connsiteY2519" fmla="*/ 199549 h 514350"/>
                <a:gd name="connsiteX2520" fmla="*/ 1387316 w 6400800"/>
                <a:gd name="connsiteY2520" fmla="*/ 215741 h 514350"/>
                <a:gd name="connsiteX2521" fmla="*/ 1378744 w 6400800"/>
                <a:gd name="connsiteY2521" fmla="*/ 224314 h 514350"/>
                <a:gd name="connsiteX2522" fmla="*/ 1367314 w 6400800"/>
                <a:gd name="connsiteY2522" fmla="*/ 240506 h 514350"/>
                <a:gd name="connsiteX2523" fmla="*/ 1354931 w 6400800"/>
                <a:gd name="connsiteY2523" fmla="*/ 209074 h 514350"/>
                <a:gd name="connsiteX2524" fmla="*/ 1354931 w 6400800"/>
                <a:gd name="connsiteY2524" fmla="*/ 185261 h 514350"/>
                <a:gd name="connsiteX2525" fmla="*/ 1354931 w 6400800"/>
                <a:gd name="connsiteY2525" fmla="*/ 157639 h 514350"/>
                <a:gd name="connsiteX2526" fmla="*/ 1351121 w 6400800"/>
                <a:gd name="connsiteY2526" fmla="*/ 185261 h 514350"/>
                <a:gd name="connsiteX2527" fmla="*/ 1349216 w 6400800"/>
                <a:gd name="connsiteY2527" fmla="*/ 197644 h 514350"/>
                <a:gd name="connsiteX2528" fmla="*/ 1343501 w 6400800"/>
                <a:gd name="connsiteY2528" fmla="*/ 186214 h 514350"/>
                <a:gd name="connsiteX2529" fmla="*/ 1344454 w 6400800"/>
                <a:gd name="connsiteY2529" fmla="*/ 171926 h 514350"/>
                <a:gd name="connsiteX2530" fmla="*/ 1344454 w 6400800"/>
                <a:gd name="connsiteY2530" fmla="*/ 157639 h 514350"/>
                <a:gd name="connsiteX2531" fmla="*/ 1345406 w 6400800"/>
                <a:gd name="connsiteY2531" fmla="*/ 142399 h 514350"/>
                <a:gd name="connsiteX2532" fmla="*/ 1346359 w 6400800"/>
                <a:gd name="connsiteY2532" fmla="*/ 120491 h 514350"/>
                <a:gd name="connsiteX2533" fmla="*/ 1341596 w 6400800"/>
                <a:gd name="connsiteY2533" fmla="*/ 141446 h 514350"/>
                <a:gd name="connsiteX2534" fmla="*/ 1336834 w 6400800"/>
                <a:gd name="connsiteY2534" fmla="*/ 166211 h 514350"/>
                <a:gd name="connsiteX2535" fmla="*/ 1335881 w 6400800"/>
                <a:gd name="connsiteY2535" fmla="*/ 169069 h 514350"/>
                <a:gd name="connsiteX2536" fmla="*/ 1327309 w 6400800"/>
                <a:gd name="connsiteY2536" fmla="*/ 150971 h 514350"/>
                <a:gd name="connsiteX2537" fmla="*/ 1280636 w 6400800"/>
                <a:gd name="connsiteY2537" fmla="*/ 53816 h 514350"/>
                <a:gd name="connsiteX2538" fmla="*/ 1317784 w 6400800"/>
                <a:gd name="connsiteY2538" fmla="*/ 155734 h 514350"/>
                <a:gd name="connsiteX2539" fmla="*/ 1332071 w 6400800"/>
                <a:gd name="connsiteY2539" fmla="*/ 193834 h 514350"/>
                <a:gd name="connsiteX2540" fmla="*/ 1331119 w 6400800"/>
                <a:gd name="connsiteY2540" fmla="*/ 197644 h 514350"/>
                <a:gd name="connsiteX2541" fmla="*/ 1326356 w 6400800"/>
                <a:gd name="connsiteY2541" fmla="*/ 235744 h 514350"/>
                <a:gd name="connsiteX2542" fmla="*/ 1321594 w 6400800"/>
                <a:gd name="connsiteY2542" fmla="*/ 277654 h 514350"/>
                <a:gd name="connsiteX2543" fmla="*/ 1319689 w 6400800"/>
                <a:gd name="connsiteY2543" fmla="*/ 293846 h 514350"/>
                <a:gd name="connsiteX2544" fmla="*/ 1317784 w 6400800"/>
                <a:gd name="connsiteY2544" fmla="*/ 290989 h 514350"/>
                <a:gd name="connsiteX2545" fmla="*/ 1317784 w 6400800"/>
                <a:gd name="connsiteY2545" fmla="*/ 289084 h 514350"/>
                <a:gd name="connsiteX2546" fmla="*/ 1316831 w 6400800"/>
                <a:gd name="connsiteY2546" fmla="*/ 290989 h 514350"/>
                <a:gd name="connsiteX2547" fmla="*/ 1315879 w 6400800"/>
                <a:gd name="connsiteY2547" fmla="*/ 288131 h 514350"/>
                <a:gd name="connsiteX2548" fmla="*/ 1313974 w 6400800"/>
                <a:gd name="connsiteY2548" fmla="*/ 285274 h 514350"/>
                <a:gd name="connsiteX2549" fmla="*/ 1316831 w 6400800"/>
                <a:gd name="connsiteY2549" fmla="*/ 244316 h 514350"/>
                <a:gd name="connsiteX2550" fmla="*/ 1309211 w 6400800"/>
                <a:gd name="connsiteY2550" fmla="*/ 277654 h 514350"/>
                <a:gd name="connsiteX2551" fmla="*/ 1298734 w 6400800"/>
                <a:gd name="connsiteY2551" fmla="*/ 260509 h 514350"/>
                <a:gd name="connsiteX2552" fmla="*/ 1313974 w 6400800"/>
                <a:gd name="connsiteY2552" fmla="*/ 199549 h 514350"/>
                <a:gd name="connsiteX2553" fmla="*/ 1319689 w 6400800"/>
                <a:gd name="connsiteY2553" fmla="*/ 172879 h 514350"/>
                <a:gd name="connsiteX2554" fmla="*/ 1291114 w 6400800"/>
                <a:gd name="connsiteY2554" fmla="*/ 249079 h 514350"/>
                <a:gd name="connsiteX2555" fmla="*/ 1281589 w 6400800"/>
                <a:gd name="connsiteY2555" fmla="*/ 234791 h 514350"/>
                <a:gd name="connsiteX2556" fmla="*/ 1267301 w 6400800"/>
                <a:gd name="connsiteY2556" fmla="*/ 215741 h 514350"/>
                <a:gd name="connsiteX2557" fmla="*/ 1275874 w 6400800"/>
                <a:gd name="connsiteY2557" fmla="*/ 232886 h 514350"/>
                <a:gd name="connsiteX2558" fmla="*/ 1272064 w 6400800"/>
                <a:gd name="connsiteY2558" fmla="*/ 243364 h 514350"/>
                <a:gd name="connsiteX2559" fmla="*/ 1261586 w 6400800"/>
                <a:gd name="connsiteY2559" fmla="*/ 227171 h 514350"/>
                <a:gd name="connsiteX2560" fmla="*/ 1249204 w 6400800"/>
                <a:gd name="connsiteY2560" fmla="*/ 210979 h 514350"/>
                <a:gd name="connsiteX2561" fmla="*/ 1247299 w 6400800"/>
                <a:gd name="connsiteY2561" fmla="*/ 208121 h 514350"/>
                <a:gd name="connsiteX2562" fmla="*/ 1251109 w 6400800"/>
                <a:gd name="connsiteY2562" fmla="*/ 199549 h 514350"/>
                <a:gd name="connsiteX2563" fmla="*/ 1246346 w 6400800"/>
                <a:gd name="connsiteY2563" fmla="*/ 206216 h 514350"/>
                <a:gd name="connsiteX2564" fmla="*/ 1229201 w 6400800"/>
                <a:gd name="connsiteY2564" fmla="*/ 184309 h 514350"/>
                <a:gd name="connsiteX2565" fmla="*/ 1211104 w 6400800"/>
                <a:gd name="connsiteY2565" fmla="*/ 162401 h 514350"/>
                <a:gd name="connsiteX2566" fmla="*/ 1226344 w 6400800"/>
                <a:gd name="connsiteY2566" fmla="*/ 186214 h 514350"/>
                <a:gd name="connsiteX2567" fmla="*/ 1242536 w 6400800"/>
                <a:gd name="connsiteY2567" fmla="*/ 211931 h 514350"/>
                <a:gd name="connsiteX2568" fmla="*/ 1236821 w 6400800"/>
                <a:gd name="connsiteY2568" fmla="*/ 220504 h 514350"/>
                <a:gd name="connsiteX2569" fmla="*/ 1233011 w 6400800"/>
                <a:gd name="connsiteY2569" fmla="*/ 226219 h 514350"/>
                <a:gd name="connsiteX2570" fmla="*/ 1231106 w 6400800"/>
                <a:gd name="connsiteY2570" fmla="*/ 212884 h 514350"/>
                <a:gd name="connsiteX2571" fmla="*/ 1228249 w 6400800"/>
                <a:gd name="connsiteY2571" fmla="*/ 209074 h 514350"/>
                <a:gd name="connsiteX2572" fmla="*/ 1226344 w 6400800"/>
                <a:gd name="connsiteY2572" fmla="*/ 209074 h 514350"/>
                <a:gd name="connsiteX2573" fmla="*/ 1223486 w 6400800"/>
                <a:gd name="connsiteY2573" fmla="*/ 199549 h 514350"/>
                <a:gd name="connsiteX2574" fmla="*/ 1215866 w 6400800"/>
                <a:gd name="connsiteY2574" fmla="*/ 179546 h 514350"/>
                <a:gd name="connsiteX2575" fmla="*/ 1219676 w 6400800"/>
                <a:gd name="connsiteY2575" fmla="*/ 200501 h 514350"/>
                <a:gd name="connsiteX2576" fmla="*/ 1221581 w 6400800"/>
                <a:gd name="connsiteY2576" fmla="*/ 211931 h 514350"/>
                <a:gd name="connsiteX2577" fmla="*/ 1220629 w 6400800"/>
                <a:gd name="connsiteY2577" fmla="*/ 213836 h 514350"/>
                <a:gd name="connsiteX2578" fmla="*/ 1207294 w 6400800"/>
                <a:gd name="connsiteY2578" fmla="*/ 200501 h 514350"/>
                <a:gd name="connsiteX2579" fmla="*/ 1201579 w 6400800"/>
                <a:gd name="connsiteY2579" fmla="*/ 195739 h 514350"/>
                <a:gd name="connsiteX2580" fmla="*/ 1206341 w 6400800"/>
                <a:gd name="connsiteY2580" fmla="*/ 201454 h 514350"/>
                <a:gd name="connsiteX2581" fmla="*/ 1217771 w 6400800"/>
                <a:gd name="connsiteY2581" fmla="*/ 217646 h 514350"/>
                <a:gd name="connsiteX2582" fmla="*/ 1217771 w 6400800"/>
                <a:gd name="connsiteY2582" fmla="*/ 217646 h 514350"/>
                <a:gd name="connsiteX2583" fmla="*/ 1216819 w 6400800"/>
                <a:gd name="connsiteY2583" fmla="*/ 231934 h 514350"/>
                <a:gd name="connsiteX2584" fmla="*/ 1202531 w 6400800"/>
                <a:gd name="connsiteY2584" fmla="*/ 219551 h 514350"/>
                <a:gd name="connsiteX2585" fmla="*/ 1215866 w 6400800"/>
                <a:gd name="connsiteY2585" fmla="*/ 236696 h 514350"/>
                <a:gd name="connsiteX2586" fmla="*/ 1214914 w 6400800"/>
                <a:gd name="connsiteY2586" fmla="*/ 249079 h 514350"/>
                <a:gd name="connsiteX2587" fmla="*/ 1214914 w 6400800"/>
                <a:gd name="connsiteY2587" fmla="*/ 255746 h 514350"/>
                <a:gd name="connsiteX2588" fmla="*/ 1213961 w 6400800"/>
                <a:gd name="connsiteY2588" fmla="*/ 250984 h 514350"/>
                <a:gd name="connsiteX2589" fmla="*/ 1213961 w 6400800"/>
                <a:gd name="connsiteY2589" fmla="*/ 250031 h 514350"/>
                <a:gd name="connsiteX2590" fmla="*/ 1214914 w 6400800"/>
                <a:gd name="connsiteY2590" fmla="*/ 249079 h 514350"/>
                <a:gd name="connsiteX2591" fmla="*/ 1213961 w 6400800"/>
                <a:gd name="connsiteY2591" fmla="*/ 250031 h 514350"/>
                <a:gd name="connsiteX2592" fmla="*/ 1207294 w 6400800"/>
                <a:gd name="connsiteY2592" fmla="*/ 229076 h 514350"/>
                <a:gd name="connsiteX2593" fmla="*/ 1200626 w 6400800"/>
                <a:gd name="connsiteY2593" fmla="*/ 212884 h 514350"/>
                <a:gd name="connsiteX2594" fmla="*/ 1193959 w 6400800"/>
                <a:gd name="connsiteY2594" fmla="*/ 198596 h 514350"/>
                <a:gd name="connsiteX2595" fmla="*/ 1196816 w 6400800"/>
                <a:gd name="connsiteY2595" fmla="*/ 213836 h 514350"/>
                <a:gd name="connsiteX2596" fmla="*/ 1200626 w 6400800"/>
                <a:gd name="connsiteY2596" fmla="*/ 230981 h 514350"/>
                <a:gd name="connsiteX2597" fmla="*/ 1204436 w 6400800"/>
                <a:gd name="connsiteY2597" fmla="*/ 252889 h 514350"/>
                <a:gd name="connsiteX2598" fmla="*/ 1205389 w 6400800"/>
                <a:gd name="connsiteY2598" fmla="*/ 258604 h 514350"/>
                <a:gd name="connsiteX2599" fmla="*/ 1196816 w 6400800"/>
                <a:gd name="connsiteY2599" fmla="*/ 239554 h 514350"/>
                <a:gd name="connsiteX2600" fmla="*/ 1189196 w 6400800"/>
                <a:gd name="connsiteY2600" fmla="*/ 224314 h 514350"/>
                <a:gd name="connsiteX2601" fmla="*/ 1181576 w 6400800"/>
                <a:gd name="connsiteY2601" fmla="*/ 211931 h 514350"/>
                <a:gd name="connsiteX2602" fmla="*/ 1185386 w 6400800"/>
                <a:gd name="connsiteY2602" fmla="*/ 225266 h 514350"/>
                <a:gd name="connsiteX2603" fmla="*/ 1190149 w 6400800"/>
                <a:gd name="connsiteY2603" fmla="*/ 241459 h 514350"/>
                <a:gd name="connsiteX2604" fmla="*/ 1194911 w 6400800"/>
                <a:gd name="connsiteY2604" fmla="*/ 262414 h 514350"/>
                <a:gd name="connsiteX2605" fmla="*/ 1197769 w 6400800"/>
                <a:gd name="connsiteY2605" fmla="*/ 276701 h 514350"/>
                <a:gd name="connsiteX2606" fmla="*/ 1193959 w 6400800"/>
                <a:gd name="connsiteY2606" fmla="*/ 284321 h 514350"/>
                <a:gd name="connsiteX2607" fmla="*/ 1193959 w 6400800"/>
                <a:gd name="connsiteY2607" fmla="*/ 283369 h 514350"/>
                <a:gd name="connsiteX2608" fmla="*/ 1193006 w 6400800"/>
                <a:gd name="connsiteY2608" fmla="*/ 279559 h 514350"/>
                <a:gd name="connsiteX2609" fmla="*/ 1193959 w 6400800"/>
                <a:gd name="connsiteY2609" fmla="*/ 276701 h 514350"/>
                <a:gd name="connsiteX2610" fmla="*/ 1193006 w 6400800"/>
                <a:gd name="connsiteY2610" fmla="*/ 278606 h 514350"/>
                <a:gd name="connsiteX2611" fmla="*/ 1184434 w 6400800"/>
                <a:gd name="connsiteY2611" fmla="*/ 250984 h 514350"/>
                <a:gd name="connsiteX2612" fmla="*/ 1174909 w 6400800"/>
                <a:gd name="connsiteY2612" fmla="*/ 227171 h 514350"/>
                <a:gd name="connsiteX2613" fmla="*/ 1174909 w 6400800"/>
                <a:gd name="connsiteY2613" fmla="*/ 223361 h 514350"/>
                <a:gd name="connsiteX2614" fmla="*/ 1175861 w 6400800"/>
                <a:gd name="connsiteY2614" fmla="*/ 196691 h 514350"/>
                <a:gd name="connsiteX2615" fmla="*/ 1174909 w 6400800"/>
                <a:gd name="connsiteY2615" fmla="*/ 173831 h 514350"/>
                <a:gd name="connsiteX2616" fmla="*/ 1172051 w 6400800"/>
                <a:gd name="connsiteY2616" fmla="*/ 196691 h 514350"/>
                <a:gd name="connsiteX2617" fmla="*/ 1168241 w 6400800"/>
                <a:gd name="connsiteY2617" fmla="*/ 223361 h 514350"/>
                <a:gd name="connsiteX2618" fmla="*/ 1168241 w 6400800"/>
                <a:gd name="connsiteY2618" fmla="*/ 226219 h 514350"/>
                <a:gd name="connsiteX2619" fmla="*/ 1162526 w 6400800"/>
                <a:gd name="connsiteY2619" fmla="*/ 238601 h 514350"/>
                <a:gd name="connsiteX2620" fmla="*/ 1158716 w 6400800"/>
                <a:gd name="connsiteY2620" fmla="*/ 215741 h 514350"/>
                <a:gd name="connsiteX2621" fmla="*/ 1152049 w 6400800"/>
                <a:gd name="connsiteY2621" fmla="*/ 189071 h 514350"/>
                <a:gd name="connsiteX2622" fmla="*/ 1136809 w 6400800"/>
                <a:gd name="connsiteY2622" fmla="*/ 133826 h 514350"/>
                <a:gd name="connsiteX2623" fmla="*/ 1140619 w 6400800"/>
                <a:gd name="connsiteY2623" fmla="*/ 190024 h 514350"/>
                <a:gd name="connsiteX2624" fmla="*/ 1143476 w 6400800"/>
                <a:gd name="connsiteY2624" fmla="*/ 217646 h 514350"/>
                <a:gd name="connsiteX2625" fmla="*/ 1146334 w 6400800"/>
                <a:gd name="connsiteY2625" fmla="*/ 248126 h 514350"/>
                <a:gd name="connsiteX2626" fmla="*/ 1147286 w 6400800"/>
                <a:gd name="connsiteY2626" fmla="*/ 261461 h 514350"/>
                <a:gd name="connsiteX2627" fmla="*/ 1147286 w 6400800"/>
                <a:gd name="connsiteY2627" fmla="*/ 261461 h 514350"/>
                <a:gd name="connsiteX2628" fmla="*/ 1147286 w 6400800"/>
                <a:gd name="connsiteY2628" fmla="*/ 258604 h 514350"/>
                <a:gd name="connsiteX2629" fmla="*/ 1147286 w 6400800"/>
                <a:gd name="connsiteY2629" fmla="*/ 260509 h 514350"/>
                <a:gd name="connsiteX2630" fmla="*/ 1143476 w 6400800"/>
                <a:gd name="connsiteY2630" fmla="*/ 251936 h 514350"/>
                <a:gd name="connsiteX2631" fmla="*/ 1141571 w 6400800"/>
                <a:gd name="connsiteY2631" fmla="*/ 249079 h 514350"/>
                <a:gd name="connsiteX2632" fmla="*/ 1141571 w 6400800"/>
                <a:gd name="connsiteY2632" fmla="*/ 237649 h 514350"/>
                <a:gd name="connsiteX2633" fmla="*/ 1139666 w 6400800"/>
                <a:gd name="connsiteY2633" fmla="*/ 246221 h 514350"/>
                <a:gd name="connsiteX2634" fmla="*/ 1132046 w 6400800"/>
                <a:gd name="connsiteY2634" fmla="*/ 231934 h 514350"/>
                <a:gd name="connsiteX2635" fmla="*/ 1132046 w 6400800"/>
                <a:gd name="connsiteY2635" fmla="*/ 230981 h 514350"/>
                <a:gd name="connsiteX2636" fmla="*/ 1120616 w 6400800"/>
                <a:gd name="connsiteY2636" fmla="*/ 177641 h 514350"/>
                <a:gd name="connsiteX2637" fmla="*/ 1110139 w 6400800"/>
                <a:gd name="connsiteY2637" fmla="*/ 132874 h 514350"/>
                <a:gd name="connsiteX2638" fmla="*/ 1100614 w 6400800"/>
                <a:gd name="connsiteY2638" fmla="*/ 98584 h 514350"/>
                <a:gd name="connsiteX2639" fmla="*/ 1092041 w 6400800"/>
                <a:gd name="connsiteY2639" fmla="*/ 69056 h 514350"/>
                <a:gd name="connsiteX2640" fmla="*/ 1096804 w 6400800"/>
                <a:gd name="connsiteY2640" fmla="*/ 99536 h 514350"/>
                <a:gd name="connsiteX2641" fmla="*/ 1103471 w 6400800"/>
                <a:gd name="connsiteY2641" fmla="*/ 134779 h 514350"/>
                <a:gd name="connsiteX2642" fmla="*/ 1110139 w 6400800"/>
                <a:gd name="connsiteY2642" fmla="*/ 180499 h 514350"/>
                <a:gd name="connsiteX2643" fmla="*/ 1112996 w 6400800"/>
                <a:gd name="connsiteY2643" fmla="*/ 199549 h 514350"/>
                <a:gd name="connsiteX2644" fmla="*/ 1110139 w 6400800"/>
                <a:gd name="connsiteY2644" fmla="*/ 194786 h 514350"/>
                <a:gd name="connsiteX2645" fmla="*/ 1106329 w 6400800"/>
                <a:gd name="connsiteY2645" fmla="*/ 190024 h 514350"/>
                <a:gd name="connsiteX2646" fmla="*/ 1105376 w 6400800"/>
                <a:gd name="connsiteY2646" fmla="*/ 188119 h 514350"/>
                <a:gd name="connsiteX2647" fmla="*/ 1095851 w 6400800"/>
                <a:gd name="connsiteY2647" fmla="*/ 160496 h 514350"/>
                <a:gd name="connsiteX2648" fmla="*/ 1087279 w 6400800"/>
                <a:gd name="connsiteY2648" fmla="*/ 136684 h 514350"/>
                <a:gd name="connsiteX2649" fmla="*/ 1092041 w 6400800"/>
                <a:gd name="connsiteY2649" fmla="*/ 161449 h 514350"/>
                <a:gd name="connsiteX2650" fmla="*/ 1098709 w 6400800"/>
                <a:gd name="connsiteY2650" fmla="*/ 190024 h 514350"/>
                <a:gd name="connsiteX2651" fmla="*/ 1103471 w 6400800"/>
                <a:gd name="connsiteY2651" fmla="*/ 215741 h 514350"/>
                <a:gd name="connsiteX2652" fmla="*/ 1097756 w 6400800"/>
                <a:gd name="connsiteY2652" fmla="*/ 200501 h 514350"/>
                <a:gd name="connsiteX2653" fmla="*/ 1102519 w 6400800"/>
                <a:gd name="connsiteY2653" fmla="*/ 224314 h 514350"/>
                <a:gd name="connsiteX2654" fmla="*/ 1094899 w 6400800"/>
                <a:gd name="connsiteY2654" fmla="*/ 233839 h 514350"/>
                <a:gd name="connsiteX2655" fmla="*/ 1089184 w 6400800"/>
                <a:gd name="connsiteY2655" fmla="*/ 209074 h 514350"/>
                <a:gd name="connsiteX2656" fmla="*/ 1084421 w 6400800"/>
                <a:gd name="connsiteY2656" fmla="*/ 166211 h 514350"/>
                <a:gd name="connsiteX2657" fmla="*/ 1083469 w 6400800"/>
                <a:gd name="connsiteY2657" fmla="*/ 184309 h 514350"/>
                <a:gd name="connsiteX2658" fmla="*/ 1073944 w 6400800"/>
                <a:gd name="connsiteY2658" fmla="*/ 149066 h 514350"/>
                <a:gd name="connsiteX2659" fmla="*/ 1066324 w 6400800"/>
                <a:gd name="connsiteY2659" fmla="*/ 123349 h 514350"/>
                <a:gd name="connsiteX2660" fmla="*/ 1075849 w 6400800"/>
                <a:gd name="connsiteY2660" fmla="*/ 94774 h 514350"/>
                <a:gd name="connsiteX2661" fmla="*/ 1064419 w 6400800"/>
                <a:gd name="connsiteY2661" fmla="*/ 119539 h 514350"/>
                <a:gd name="connsiteX2662" fmla="*/ 1057751 w 6400800"/>
                <a:gd name="connsiteY2662" fmla="*/ 100489 h 514350"/>
                <a:gd name="connsiteX2663" fmla="*/ 1050131 w 6400800"/>
                <a:gd name="connsiteY2663" fmla="*/ 78581 h 514350"/>
                <a:gd name="connsiteX2664" fmla="*/ 1042511 w 6400800"/>
                <a:gd name="connsiteY2664" fmla="*/ 59531 h 514350"/>
                <a:gd name="connsiteX2665" fmla="*/ 1029176 w 6400800"/>
                <a:gd name="connsiteY2665" fmla="*/ 28099 h 514350"/>
                <a:gd name="connsiteX2666" fmla="*/ 1012984 w 6400800"/>
                <a:gd name="connsiteY2666" fmla="*/ 7144 h 514350"/>
                <a:gd name="connsiteX2667" fmla="*/ 1022509 w 6400800"/>
                <a:gd name="connsiteY2667" fmla="*/ 34766 h 514350"/>
                <a:gd name="connsiteX2668" fmla="*/ 1032986 w 6400800"/>
                <a:gd name="connsiteY2668" fmla="*/ 67151 h 514350"/>
                <a:gd name="connsiteX2669" fmla="*/ 1038701 w 6400800"/>
                <a:gd name="connsiteY2669" fmla="*/ 87154 h 514350"/>
                <a:gd name="connsiteX2670" fmla="*/ 1044416 w 6400800"/>
                <a:gd name="connsiteY2670" fmla="*/ 109061 h 514350"/>
                <a:gd name="connsiteX2671" fmla="*/ 1044416 w 6400800"/>
                <a:gd name="connsiteY2671" fmla="*/ 110014 h 514350"/>
                <a:gd name="connsiteX2672" fmla="*/ 1037749 w 6400800"/>
                <a:gd name="connsiteY2672" fmla="*/ 96679 h 514350"/>
                <a:gd name="connsiteX2673" fmla="*/ 1044416 w 6400800"/>
                <a:gd name="connsiteY2673" fmla="*/ 117634 h 514350"/>
                <a:gd name="connsiteX2674" fmla="*/ 1051084 w 6400800"/>
                <a:gd name="connsiteY2674" fmla="*/ 141446 h 514350"/>
                <a:gd name="connsiteX2675" fmla="*/ 1052036 w 6400800"/>
                <a:gd name="connsiteY2675" fmla="*/ 146209 h 514350"/>
                <a:gd name="connsiteX2676" fmla="*/ 1037749 w 6400800"/>
                <a:gd name="connsiteY2676" fmla="*/ 172879 h 514350"/>
                <a:gd name="connsiteX2677" fmla="*/ 1024414 w 6400800"/>
                <a:gd name="connsiteY2677" fmla="*/ 195739 h 514350"/>
                <a:gd name="connsiteX2678" fmla="*/ 1023461 w 6400800"/>
                <a:gd name="connsiteY2678" fmla="*/ 192881 h 514350"/>
                <a:gd name="connsiteX2679" fmla="*/ 1023461 w 6400800"/>
                <a:gd name="connsiteY2679" fmla="*/ 184309 h 514350"/>
                <a:gd name="connsiteX2680" fmla="*/ 1024414 w 6400800"/>
                <a:gd name="connsiteY2680" fmla="*/ 142399 h 514350"/>
                <a:gd name="connsiteX2681" fmla="*/ 1023461 w 6400800"/>
                <a:gd name="connsiteY2681" fmla="*/ 110014 h 514350"/>
                <a:gd name="connsiteX2682" fmla="*/ 1021556 w 6400800"/>
                <a:gd name="connsiteY2682" fmla="*/ 89059 h 514350"/>
                <a:gd name="connsiteX2683" fmla="*/ 1020604 w 6400800"/>
                <a:gd name="connsiteY2683" fmla="*/ 81439 h 514350"/>
                <a:gd name="connsiteX2684" fmla="*/ 1020604 w 6400800"/>
                <a:gd name="connsiteY2684" fmla="*/ 89059 h 514350"/>
                <a:gd name="connsiteX2685" fmla="*/ 1019651 w 6400800"/>
                <a:gd name="connsiteY2685" fmla="*/ 110014 h 514350"/>
                <a:gd name="connsiteX2686" fmla="*/ 1014889 w 6400800"/>
                <a:gd name="connsiteY2686" fmla="*/ 165259 h 514350"/>
                <a:gd name="connsiteX2687" fmla="*/ 1013936 w 6400800"/>
                <a:gd name="connsiteY2687" fmla="*/ 161449 h 514350"/>
                <a:gd name="connsiteX2688" fmla="*/ 1014889 w 6400800"/>
                <a:gd name="connsiteY2688" fmla="*/ 168116 h 514350"/>
                <a:gd name="connsiteX2689" fmla="*/ 1012984 w 6400800"/>
                <a:gd name="connsiteY2689" fmla="*/ 183356 h 514350"/>
                <a:gd name="connsiteX2690" fmla="*/ 1007269 w 6400800"/>
                <a:gd name="connsiteY2690" fmla="*/ 224314 h 514350"/>
                <a:gd name="connsiteX2691" fmla="*/ 972026 w 6400800"/>
                <a:gd name="connsiteY2691" fmla="*/ 283369 h 514350"/>
                <a:gd name="connsiteX2692" fmla="*/ 971074 w 6400800"/>
                <a:gd name="connsiteY2692" fmla="*/ 269081 h 514350"/>
                <a:gd name="connsiteX2693" fmla="*/ 977741 w 6400800"/>
                <a:gd name="connsiteY2693" fmla="*/ 251936 h 514350"/>
                <a:gd name="connsiteX2694" fmla="*/ 992981 w 6400800"/>
                <a:gd name="connsiteY2694" fmla="*/ 206216 h 514350"/>
                <a:gd name="connsiteX2695" fmla="*/ 1002506 w 6400800"/>
                <a:gd name="connsiteY2695" fmla="*/ 170974 h 514350"/>
                <a:gd name="connsiteX2696" fmla="*/ 1009174 w 6400800"/>
                <a:gd name="connsiteY2696" fmla="*/ 139541 h 514350"/>
                <a:gd name="connsiteX2697" fmla="*/ 998696 w 6400800"/>
                <a:gd name="connsiteY2697" fmla="*/ 170021 h 514350"/>
                <a:gd name="connsiteX2698" fmla="*/ 985361 w 6400800"/>
                <a:gd name="connsiteY2698" fmla="*/ 204311 h 514350"/>
                <a:gd name="connsiteX2699" fmla="*/ 966311 w 6400800"/>
                <a:gd name="connsiteY2699" fmla="*/ 248126 h 514350"/>
                <a:gd name="connsiteX2700" fmla="*/ 960596 w 6400800"/>
                <a:gd name="connsiteY2700" fmla="*/ 260509 h 514350"/>
                <a:gd name="connsiteX2701" fmla="*/ 961549 w 6400800"/>
                <a:gd name="connsiteY2701" fmla="*/ 225266 h 514350"/>
                <a:gd name="connsiteX2702" fmla="*/ 969169 w 6400800"/>
                <a:gd name="connsiteY2702" fmla="*/ 206216 h 514350"/>
                <a:gd name="connsiteX2703" fmla="*/ 961549 w 6400800"/>
                <a:gd name="connsiteY2703" fmla="*/ 218599 h 514350"/>
                <a:gd name="connsiteX2704" fmla="*/ 961549 w 6400800"/>
                <a:gd name="connsiteY2704" fmla="*/ 206216 h 514350"/>
                <a:gd name="connsiteX2705" fmla="*/ 958691 w 6400800"/>
                <a:gd name="connsiteY2705" fmla="*/ 149066 h 514350"/>
                <a:gd name="connsiteX2706" fmla="*/ 956786 w 6400800"/>
                <a:gd name="connsiteY2706" fmla="*/ 134779 h 514350"/>
                <a:gd name="connsiteX2707" fmla="*/ 957739 w 6400800"/>
                <a:gd name="connsiteY2707" fmla="*/ 131921 h 514350"/>
                <a:gd name="connsiteX2708" fmla="*/ 956786 w 6400800"/>
                <a:gd name="connsiteY2708" fmla="*/ 133826 h 514350"/>
                <a:gd name="connsiteX2709" fmla="*/ 956786 w 6400800"/>
                <a:gd name="connsiteY2709" fmla="*/ 132874 h 514350"/>
                <a:gd name="connsiteX2710" fmla="*/ 955834 w 6400800"/>
                <a:gd name="connsiteY2710" fmla="*/ 127159 h 514350"/>
                <a:gd name="connsiteX2711" fmla="*/ 955834 w 6400800"/>
                <a:gd name="connsiteY2711" fmla="*/ 136684 h 514350"/>
                <a:gd name="connsiteX2712" fmla="*/ 927259 w 6400800"/>
                <a:gd name="connsiteY2712" fmla="*/ 206216 h 514350"/>
                <a:gd name="connsiteX2713" fmla="*/ 927259 w 6400800"/>
                <a:gd name="connsiteY2713" fmla="*/ 205264 h 514350"/>
                <a:gd name="connsiteX2714" fmla="*/ 930116 w 6400800"/>
                <a:gd name="connsiteY2714" fmla="*/ 183356 h 514350"/>
                <a:gd name="connsiteX2715" fmla="*/ 932974 w 6400800"/>
                <a:gd name="connsiteY2715" fmla="*/ 164306 h 514350"/>
                <a:gd name="connsiteX2716" fmla="*/ 926306 w 6400800"/>
                <a:gd name="connsiteY2716" fmla="*/ 183356 h 514350"/>
                <a:gd name="connsiteX2717" fmla="*/ 920591 w 6400800"/>
                <a:gd name="connsiteY2717" fmla="*/ 203359 h 514350"/>
                <a:gd name="connsiteX2718" fmla="*/ 910114 w 6400800"/>
                <a:gd name="connsiteY2718" fmla="*/ 171926 h 514350"/>
                <a:gd name="connsiteX2719" fmla="*/ 907256 w 6400800"/>
                <a:gd name="connsiteY2719" fmla="*/ 164306 h 514350"/>
                <a:gd name="connsiteX2720" fmla="*/ 912019 w 6400800"/>
                <a:gd name="connsiteY2720" fmla="*/ 157639 h 514350"/>
                <a:gd name="connsiteX2721" fmla="*/ 933926 w 6400800"/>
                <a:gd name="connsiteY2721" fmla="*/ 124301 h 514350"/>
                <a:gd name="connsiteX2722" fmla="*/ 953929 w 6400800"/>
                <a:gd name="connsiteY2722" fmla="*/ 95726 h 514350"/>
                <a:gd name="connsiteX2723" fmla="*/ 931069 w 6400800"/>
                <a:gd name="connsiteY2723" fmla="*/ 121444 h 514350"/>
                <a:gd name="connsiteX2724" fmla="*/ 906304 w 6400800"/>
                <a:gd name="connsiteY2724" fmla="*/ 151924 h 514350"/>
                <a:gd name="connsiteX2725" fmla="*/ 904399 w 6400800"/>
                <a:gd name="connsiteY2725" fmla="*/ 154781 h 514350"/>
                <a:gd name="connsiteX2726" fmla="*/ 894874 w 6400800"/>
                <a:gd name="connsiteY2726" fmla="*/ 131921 h 514350"/>
                <a:gd name="connsiteX2727" fmla="*/ 892016 w 6400800"/>
                <a:gd name="connsiteY2727" fmla="*/ 126206 h 514350"/>
                <a:gd name="connsiteX2728" fmla="*/ 897731 w 6400800"/>
                <a:gd name="connsiteY2728" fmla="*/ 115729 h 514350"/>
                <a:gd name="connsiteX2729" fmla="*/ 918686 w 6400800"/>
                <a:gd name="connsiteY2729" fmla="*/ 77629 h 514350"/>
                <a:gd name="connsiteX2730" fmla="*/ 937736 w 6400800"/>
                <a:gd name="connsiteY2730" fmla="*/ 44291 h 514350"/>
                <a:gd name="connsiteX2731" fmla="*/ 914876 w 6400800"/>
                <a:gd name="connsiteY2731" fmla="*/ 74771 h 514350"/>
                <a:gd name="connsiteX2732" fmla="*/ 890111 w 6400800"/>
                <a:gd name="connsiteY2732" fmla="*/ 110966 h 514350"/>
                <a:gd name="connsiteX2733" fmla="*/ 886301 w 6400800"/>
                <a:gd name="connsiteY2733" fmla="*/ 116681 h 514350"/>
                <a:gd name="connsiteX2734" fmla="*/ 874871 w 6400800"/>
                <a:gd name="connsiteY2734" fmla="*/ 92869 h 514350"/>
                <a:gd name="connsiteX2735" fmla="*/ 873919 w 6400800"/>
                <a:gd name="connsiteY2735" fmla="*/ 90964 h 514350"/>
                <a:gd name="connsiteX2736" fmla="*/ 872966 w 6400800"/>
                <a:gd name="connsiteY2736" fmla="*/ 91916 h 514350"/>
                <a:gd name="connsiteX2737" fmla="*/ 868204 w 6400800"/>
                <a:gd name="connsiteY2737" fmla="*/ 95726 h 514350"/>
                <a:gd name="connsiteX2738" fmla="*/ 866299 w 6400800"/>
                <a:gd name="connsiteY2738" fmla="*/ 101441 h 514350"/>
                <a:gd name="connsiteX2739" fmla="*/ 868204 w 6400800"/>
                <a:gd name="connsiteY2739" fmla="*/ 113824 h 514350"/>
                <a:gd name="connsiteX2740" fmla="*/ 868204 w 6400800"/>
                <a:gd name="connsiteY2740" fmla="*/ 102394 h 514350"/>
                <a:gd name="connsiteX2741" fmla="*/ 870109 w 6400800"/>
                <a:gd name="connsiteY2741" fmla="*/ 97631 h 514350"/>
                <a:gd name="connsiteX2742" fmla="*/ 872966 w 6400800"/>
                <a:gd name="connsiteY2742" fmla="*/ 95726 h 514350"/>
                <a:gd name="connsiteX2743" fmla="*/ 882491 w 6400800"/>
                <a:gd name="connsiteY2743" fmla="*/ 122396 h 514350"/>
                <a:gd name="connsiteX2744" fmla="*/ 875824 w 6400800"/>
                <a:gd name="connsiteY2744" fmla="*/ 132874 h 514350"/>
                <a:gd name="connsiteX2745" fmla="*/ 860584 w 6400800"/>
                <a:gd name="connsiteY2745" fmla="*/ 159544 h 514350"/>
                <a:gd name="connsiteX2746" fmla="*/ 837724 w 6400800"/>
                <a:gd name="connsiteY2746" fmla="*/ 203359 h 514350"/>
                <a:gd name="connsiteX2747" fmla="*/ 832009 w 6400800"/>
                <a:gd name="connsiteY2747" fmla="*/ 194786 h 514350"/>
                <a:gd name="connsiteX2748" fmla="*/ 838676 w 6400800"/>
                <a:gd name="connsiteY2748" fmla="*/ 137636 h 514350"/>
                <a:gd name="connsiteX2749" fmla="*/ 840581 w 6400800"/>
                <a:gd name="connsiteY2749" fmla="*/ 115729 h 514350"/>
                <a:gd name="connsiteX2750" fmla="*/ 834866 w 6400800"/>
                <a:gd name="connsiteY2750" fmla="*/ 137636 h 514350"/>
                <a:gd name="connsiteX2751" fmla="*/ 820579 w 6400800"/>
                <a:gd name="connsiteY2751" fmla="*/ 194786 h 514350"/>
                <a:gd name="connsiteX2752" fmla="*/ 818674 w 6400800"/>
                <a:gd name="connsiteY2752" fmla="*/ 204311 h 514350"/>
                <a:gd name="connsiteX2753" fmla="*/ 815816 w 6400800"/>
                <a:gd name="connsiteY2753" fmla="*/ 197644 h 514350"/>
                <a:gd name="connsiteX2754" fmla="*/ 807244 w 6400800"/>
                <a:gd name="connsiteY2754" fmla="*/ 174784 h 514350"/>
                <a:gd name="connsiteX2755" fmla="*/ 812006 w 6400800"/>
                <a:gd name="connsiteY2755" fmla="*/ 198596 h 514350"/>
                <a:gd name="connsiteX2756" fmla="*/ 814864 w 6400800"/>
                <a:gd name="connsiteY2756" fmla="*/ 210979 h 514350"/>
                <a:gd name="connsiteX2757" fmla="*/ 815816 w 6400800"/>
                <a:gd name="connsiteY2757" fmla="*/ 216694 h 514350"/>
                <a:gd name="connsiteX2758" fmla="*/ 811054 w 6400800"/>
                <a:gd name="connsiteY2758" fmla="*/ 239554 h 514350"/>
                <a:gd name="connsiteX2759" fmla="*/ 808196 w 6400800"/>
                <a:gd name="connsiteY2759" fmla="*/ 219551 h 514350"/>
                <a:gd name="connsiteX2760" fmla="*/ 807244 w 6400800"/>
                <a:gd name="connsiteY2760" fmla="*/ 264319 h 514350"/>
                <a:gd name="connsiteX2761" fmla="*/ 807244 w 6400800"/>
                <a:gd name="connsiteY2761" fmla="*/ 266224 h 514350"/>
                <a:gd name="connsiteX2762" fmla="*/ 798671 w 6400800"/>
                <a:gd name="connsiteY2762" fmla="*/ 246221 h 514350"/>
                <a:gd name="connsiteX2763" fmla="*/ 800576 w 6400800"/>
                <a:gd name="connsiteY2763" fmla="*/ 239554 h 514350"/>
                <a:gd name="connsiteX2764" fmla="*/ 797719 w 6400800"/>
                <a:gd name="connsiteY2764" fmla="*/ 245269 h 514350"/>
                <a:gd name="connsiteX2765" fmla="*/ 796766 w 6400800"/>
                <a:gd name="connsiteY2765" fmla="*/ 242411 h 514350"/>
                <a:gd name="connsiteX2766" fmla="*/ 792956 w 6400800"/>
                <a:gd name="connsiteY2766" fmla="*/ 233839 h 514350"/>
                <a:gd name="connsiteX2767" fmla="*/ 796766 w 6400800"/>
                <a:gd name="connsiteY2767" fmla="*/ 218599 h 514350"/>
                <a:gd name="connsiteX2768" fmla="*/ 809149 w 6400800"/>
                <a:gd name="connsiteY2768" fmla="*/ 164306 h 514350"/>
                <a:gd name="connsiteX2769" fmla="*/ 812959 w 6400800"/>
                <a:gd name="connsiteY2769" fmla="*/ 143351 h 514350"/>
                <a:gd name="connsiteX2770" fmla="*/ 805339 w 6400800"/>
                <a:gd name="connsiteY2770" fmla="*/ 163354 h 514350"/>
                <a:gd name="connsiteX2771" fmla="*/ 796766 w 6400800"/>
                <a:gd name="connsiteY2771" fmla="*/ 186214 h 514350"/>
                <a:gd name="connsiteX2772" fmla="*/ 785336 w 6400800"/>
                <a:gd name="connsiteY2772" fmla="*/ 215741 h 514350"/>
                <a:gd name="connsiteX2773" fmla="*/ 784384 w 6400800"/>
                <a:gd name="connsiteY2773" fmla="*/ 218599 h 514350"/>
                <a:gd name="connsiteX2774" fmla="*/ 776764 w 6400800"/>
                <a:gd name="connsiteY2774" fmla="*/ 205264 h 514350"/>
                <a:gd name="connsiteX2775" fmla="*/ 774859 w 6400800"/>
                <a:gd name="connsiteY2775" fmla="*/ 202406 h 514350"/>
                <a:gd name="connsiteX2776" fmla="*/ 774859 w 6400800"/>
                <a:gd name="connsiteY2776" fmla="*/ 201454 h 514350"/>
                <a:gd name="connsiteX2777" fmla="*/ 780574 w 6400800"/>
                <a:gd name="connsiteY2777" fmla="*/ 142399 h 514350"/>
                <a:gd name="connsiteX2778" fmla="*/ 781526 w 6400800"/>
                <a:gd name="connsiteY2778" fmla="*/ 119539 h 514350"/>
                <a:gd name="connsiteX2779" fmla="*/ 776764 w 6400800"/>
                <a:gd name="connsiteY2779" fmla="*/ 141446 h 514350"/>
                <a:gd name="connsiteX2780" fmla="*/ 771049 w 6400800"/>
                <a:gd name="connsiteY2780" fmla="*/ 167164 h 514350"/>
                <a:gd name="connsiteX2781" fmla="*/ 766286 w 6400800"/>
                <a:gd name="connsiteY2781" fmla="*/ 189071 h 514350"/>
                <a:gd name="connsiteX2782" fmla="*/ 758666 w 6400800"/>
                <a:gd name="connsiteY2782" fmla="*/ 178594 h 514350"/>
                <a:gd name="connsiteX2783" fmla="*/ 745331 w 6400800"/>
                <a:gd name="connsiteY2783" fmla="*/ 163354 h 514350"/>
                <a:gd name="connsiteX2784" fmla="*/ 740569 w 6400800"/>
                <a:gd name="connsiteY2784" fmla="*/ 157639 h 514350"/>
                <a:gd name="connsiteX2785" fmla="*/ 744379 w 6400800"/>
                <a:gd name="connsiteY2785" fmla="*/ 163354 h 514350"/>
                <a:gd name="connsiteX2786" fmla="*/ 754856 w 6400800"/>
                <a:gd name="connsiteY2786" fmla="*/ 180499 h 514350"/>
                <a:gd name="connsiteX2787" fmla="*/ 763429 w 6400800"/>
                <a:gd name="connsiteY2787" fmla="*/ 196691 h 514350"/>
                <a:gd name="connsiteX2788" fmla="*/ 762476 w 6400800"/>
                <a:gd name="connsiteY2788" fmla="*/ 199549 h 514350"/>
                <a:gd name="connsiteX2789" fmla="*/ 753904 w 6400800"/>
                <a:gd name="connsiteY2789" fmla="*/ 238601 h 514350"/>
                <a:gd name="connsiteX2790" fmla="*/ 747236 w 6400800"/>
                <a:gd name="connsiteY2790" fmla="*/ 224314 h 514350"/>
                <a:gd name="connsiteX2791" fmla="*/ 752951 w 6400800"/>
                <a:gd name="connsiteY2791" fmla="*/ 241459 h 514350"/>
                <a:gd name="connsiteX2792" fmla="*/ 751046 w 6400800"/>
                <a:gd name="connsiteY2792" fmla="*/ 243364 h 514350"/>
                <a:gd name="connsiteX2793" fmla="*/ 749141 w 6400800"/>
                <a:gd name="connsiteY2793" fmla="*/ 252889 h 514350"/>
                <a:gd name="connsiteX2794" fmla="*/ 752951 w 6400800"/>
                <a:gd name="connsiteY2794" fmla="*/ 244316 h 514350"/>
                <a:gd name="connsiteX2795" fmla="*/ 752951 w 6400800"/>
                <a:gd name="connsiteY2795" fmla="*/ 244316 h 514350"/>
                <a:gd name="connsiteX2796" fmla="*/ 744379 w 6400800"/>
                <a:gd name="connsiteY2796" fmla="*/ 282416 h 514350"/>
                <a:gd name="connsiteX2797" fmla="*/ 741521 w 6400800"/>
                <a:gd name="connsiteY2797" fmla="*/ 296704 h 514350"/>
                <a:gd name="connsiteX2798" fmla="*/ 738664 w 6400800"/>
                <a:gd name="connsiteY2798" fmla="*/ 306229 h 514350"/>
                <a:gd name="connsiteX2799" fmla="*/ 738664 w 6400800"/>
                <a:gd name="connsiteY2799" fmla="*/ 306229 h 514350"/>
                <a:gd name="connsiteX2800" fmla="*/ 737711 w 6400800"/>
                <a:gd name="connsiteY2800" fmla="*/ 293846 h 514350"/>
                <a:gd name="connsiteX2801" fmla="*/ 733901 w 6400800"/>
                <a:gd name="connsiteY2801" fmla="*/ 270034 h 514350"/>
                <a:gd name="connsiteX2802" fmla="*/ 731996 w 6400800"/>
                <a:gd name="connsiteY2802" fmla="*/ 259556 h 514350"/>
                <a:gd name="connsiteX2803" fmla="*/ 731044 w 6400800"/>
                <a:gd name="connsiteY2803" fmla="*/ 257651 h 514350"/>
                <a:gd name="connsiteX2804" fmla="*/ 725329 w 6400800"/>
                <a:gd name="connsiteY2804" fmla="*/ 210979 h 514350"/>
                <a:gd name="connsiteX2805" fmla="*/ 722471 w 6400800"/>
                <a:gd name="connsiteY2805" fmla="*/ 186214 h 514350"/>
                <a:gd name="connsiteX2806" fmla="*/ 722471 w 6400800"/>
                <a:gd name="connsiteY2806" fmla="*/ 199549 h 514350"/>
                <a:gd name="connsiteX2807" fmla="*/ 709136 w 6400800"/>
                <a:gd name="connsiteY2807" fmla="*/ 243364 h 514350"/>
                <a:gd name="connsiteX2808" fmla="*/ 704374 w 6400800"/>
                <a:gd name="connsiteY2808" fmla="*/ 229076 h 514350"/>
                <a:gd name="connsiteX2809" fmla="*/ 687229 w 6400800"/>
                <a:gd name="connsiteY2809" fmla="*/ 181451 h 514350"/>
                <a:gd name="connsiteX2810" fmla="*/ 679609 w 6400800"/>
                <a:gd name="connsiteY2810" fmla="*/ 161449 h 514350"/>
                <a:gd name="connsiteX2811" fmla="*/ 679609 w 6400800"/>
                <a:gd name="connsiteY2811" fmla="*/ 148114 h 514350"/>
                <a:gd name="connsiteX2812" fmla="*/ 679609 w 6400800"/>
                <a:gd name="connsiteY2812" fmla="*/ 122396 h 514350"/>
                <a:gd name="connsiteX2813" fmla="*/ 678656 w 6400800"/>
                <a:gd name="connsiteY2813" fmla="*/ 100489 h 514350"/>
                <a:gd name="connsiteX2814" fmla="*/ 675799 w 6400800"/>
                <a:gd name="connsiteY2814" fmla="*/ 122396 h 514350"/>
                <a:gd name="connsiteX2815" fmla="*/ 672941 w 6400800"/>
                <a:gd name="connsiteY2815" fmla="*/ 144304 h 514350"/>
                <a:gd name="connsiteX2816" fmla="*/ 663416 w 6400800"/>
                <a:gd name="connsiteY2816" fmla="*/ 122396 h 514350"/>
                <a:gd name="connsiteX2817" fmla="*/ 659606 w 6400800"/>
                <a:gd name="connsiteY2817" fmla="*/ 114776 h 514350"/>
                <a:gd name="connsiteX2818" fmla="*/ 662464 w 6400800"/>
                <a:gd name="connsiteY2818" fmla="*/ 123349 h 514350"/>
                <a:gd name="connsiteX2819" fmla="*/ 670084 w 6400800"/>
                <a:gd name="connsiteY2819" fmla="*/ 147161 h 514350"/>
                <a:gd name="connsiteX2820" fmla="*/ 671989 w 6400800"/>
                <a:gd name="connsiteY2820" fmla="*/ 153829 h 514350"/>
                <a:gd name="connsiteX2821" fmla="*/ 671036 w 6400800"/>
                <a:gd name="connsiteY2821" fmla="*/ 164306 h 514350"/>
                <a:gd name="connsiteX2822" fmla="*/ 668179 w 6400800"/>
                <a:gd name="connsiteY2822" fmla="*/ 181451 h 514350"/>
                <a:gd name="connsiteX2823" fmla="*/ 662464 w 6400800"/>
                <a:gd name="connsiteY2823" fmla="*/ 219551 h 514350"/>
                <a:gd name="connsiteX2824" fmla="*/ 658654 w 6400800"/>
                <a:gd name="connsiteY2824" fmla="*/ 239554 h 514350"/>
                <a:gd name="connsiteX2825" fmla="*/ 655796 w 6400800"/>
                <a:gd name="connsiteY2825" fmla="*/ 231934 h 514350"/>
                <a:gd name="connsiteX2826" fmla="*/ 657701 w 6400800"/>
                <a:gd name="connsiteY2826" fmla="*/ 210026 h 514350"/>
                <a:gd name="connsiteX2827" fmla="*/ 653891 w 6400800"/>
                <a:gd name="connsiteY2827" fmla="*/ 226219 h 514350"/>
                <a:gd name="connsiteX2828" fmla="*/ 638651 w 6400800"/>
                <a:gd name="connsiteY2828" fmla="*/ 191929 h 514350"/>
                <a:gd name="connsiteX2829" fmla="*/ 630079 w 6400800"/>
                <a:gd name="connsiteY2829" fmla="*/ 174784 h 514350"/>
                <a:gd name="connsiteX2830" fmla="*/ 627221 w 6400800"/>
                <a:gd name="connsiteY2830" fmla="*/ 169069 h 514350"/>
                <a:gd name="connsiteX2831" fmla="*/ 635794 w 6400800"/>
                <a:gd name="connsiteY2831" fmla="*/ 193834 h 514350"/>
                <a:gd name="connsiteX2832" fmla="*/ 649129 w 6400800"/>
                <a:gd name="connsiteY2832" fmla="*/ 240506 h 514350"/>
                <a:gd name="connsiteX2833" fmla="*/ 650081 w 6400800"/>
                <a:gd name="connsiteY2833" fmla="*/ 244316 h 514350"/>
                <a:gd name="connsiteX2834" fmla="*/ 647224 w 6400800"/>
                <a:gd name="connsiteY2834" fmla="*/ 262414 h 514350"/>
                <a:gd name="connsiteX2835" fmla="*/ 644366 w 6400800"/>
                <a:gd name="connsiteY2835" fmla="*/ 279559 h 514350"/>
                <a:gd name="connsiteX2836" fmla="*/ 642461 w 6400800"/>
                <a:gd name="connsiteY2836" fmla="*/ 298609 h 514350"/>
                <a:gd name="connsiteX2837" fmla="*/ 642461 w 6400800"/>
                <a:gd name="connsiteY2837" fmla="*/ 298609 h 514350"/>
                <a:gd name="connsiteX2838" fmla="*/ 642461 w 6400800"/>
                <a:gd name="connsiteY2838" fmla="*/ 294799 h 514350"/>
                <a:gd name="connsiteX2839" fmla="*/ 641509 w 6400800"/>
                <a:gd name="connsiteY2839" fmla="*/ 315754 h 514350"/>
                <a:gd name="connsiteX2840" fmla="*/ 641509 w 6400800"/>
                <a:gd name="connsiteY2840" fmla="*/ 317659 h 514350"/>
                <a:gd name="connsiteX2841" fmla="*/ 639604 w 6400800"/>
                <a:gd name="connsiteY2841" fmla="*/ 309086 h 514350"/>
                <a:gd name="connsiteX2842" fmla="*/ 640556 w 6400800"/>
                <a:gd name="connsiteY2842" fmla="*/ 304324 h 514350"/>
                <a:gd name="connsiteX2843" fmla="*/ 638651 w 6400800"/>
                <a:gd name="connsiteY2843" fmla="*/ 307181 h 514350"/>
                <a:gd name="connsiteX2844" fmla="*/ 632936 w 6400800"/>
                <a:gd name="connsiteY2844" fmla="*/ 284321 h 514350"/>
                <a:gd name="connsiteX2845" fmla="*/ 624364 w 6400800"/>
                <a:gd name="connsiteY2845" fmla="*/ 250031 h 514350"/>
                <a:gd name="connsiteX2846" fmla="*/ 617696 w 6400800"/>
                <a:gd name="connsiteY2846" fmla="*/ 223361 h 514350"/>
                <a:gd name="connsiteX2847" fmla="*/ 614839 w 6400800"/>
                <a:gd name="connsiteY2847" fmla="*/ 210979 h 514350"/>
                <a:gd name="connsiteX2848" fmla="*/ 615791 w 6400800"/>
                <a:gd name="connsiteY2848" fmla="*/ 190024 h 514350"/>
                <a:gd name="connsiteX2849" fmla="*/ 617696 w 6400800"/>
                <a:gd name="connsiteY2849" fmla="*/ 126206 h 514350"/>
                <a:gd name="connsiteX2850" fmla="*/ 607219 w 6400800"/>
                <a:gd name="connsiteY2850" fmla="*/ 187166 h 514350"/>
                <a:gd name="connsiteX2851" fmla="*/ 606266 w 6400800"/>
                <a:gd name="connsiteY2851" fmla="*/ 184309 h 514350"/>
                <a:gd name="connsiteX2852" fmla="*/ 606266 w 6400800"/>
                <a:gd name="connsiteY2852" fmla="*/ 189071 h 514350"/>
                <a:gd name="connsiteX2853" fmla="*/ 601504 w 6400800"/>
                <a:gd name="connsiteY2853" fmla="*/ 215741 h 514350"/>
                <a:gd name="connsiteX2854" fmla="*/ 599599 w 6400800"/>
                <a:gd name="connsiteY2854" fmla="*/ 210979 h 514350"/>
                <a:gd name="connsiteX2855" fmla="*/ 591026 w 6400800"/>
                <a:gd name="connsiteY2855" fmla="*/ 191929 h 514350"/>
                <a:gd name="connsiteX2856" fmla="*/ 595789 w 6400800"/>
                <a:gd name="connsiteY2856" fmla="*/ 212884 h 514350"/>
                <a:gd name="connsiteX2857" fmla="*/ 599599 w 6400800"/>
                <a:gd name="connsiteY2857" fmla="*/ 230029 h 514350"/>
                <a:gd name="connsiteX2858" fmla="*/ 595789 w 6400800"/>
                <a:gd name="connsiteY2858" fmla="*/ 251936 h 514350"/>
                <a:gd name="connsiteX2859" fmla="*/ 589121 w 6400800"/>
                <a:gd name="connsiteY2859" fmla="*/ 294799 h 514350"/>
                <a:gd name="connsiteX2860" fmla="*/ 582454 w 6400800"/>
                <a:gd name="connsiteY2860" fmla="*/ 284321 h 514350"/>
                <a:gd name="connsiteX2861" fmla="*/ 585311 w 6400800"/>
                <a:gd name="connsiteY2861" fmla="*/ 265271 h 514350"/>
                <a:gd name="connsiteX2862" fmla="*/ 588169 w 6400800"/>
                <a:gd name="connsiteY2862" fmla="*/ 244316 h 514350"/>
                <a:gd name="connsiteX2863" fmla="*/ 591026 w 6400800"/>
                <a:gd name="connsiteY2863" fmla="*/ 225266 h 514350"/>
                <a:gd name="connsiteX2864" fmla="*/ 584359 w 6400800"/>
                <a:gd name="connsiteY2864" fmla="*/ 243364 h 514350"/>
                <a:gd name="connsiteX2865" fmla="*/ 579596 w 6400800"/>
                <a:gd name="connsiteY2865" fmla="*/ 258604 h 514350"/>
                <a:gd name="connsiteX2866" fmla="*/ 577691 w 6400800"/>
                <a:gd name="connsiteY2866" fmla="*/ 231934 h 514350"/>
                <a:gd name="connsiteX2867" fmla="*/ 575786 w 6400800"/>
                <a:gd name="connsiteY2867" fmla="*/ 210979 h 514350"/>
                <a:gd name="connsiteX2868" fmla="*/ 573881 w 6400800"/>
                <a:gd name="connsiteY2868" fmla="*/ 230981 h 514350"/>
                <a:gd name="connsiteX2869" fmla="*/ 571024 w 6400800"/>
                <a:gd name="connsiteY2869" fmla="*/ 267176 h 514350"/>
                <a:gd name="connsiteX2870" fmla="*/ 571024 w 6400800"/>
                <a:gd name="connsiteY2870" fmla="*/ 267176 h 514350"/>
                <a:gd name="connsiteX2871" fmla="*/ 567214 w 6400800"/>
                <a:gd name="connsiteY2871" fmla="*/ 262414 h 514350"/>
                <a:gd name="connsiteX2872" fmla="*/ 552926 w 6400800"/>
                <a:gd name="connsiteY2872" fmla="*/ 219551 h 514350"/>
                <a:gd name="connsiteX2873" fmla="*/ 552926 w 6400800"/>
                <a:gd name="connsiteY2873" fmla="*/ 218599 h 514350"/>
                <a:gd name="connsiteX2874" fmla="*/ 555784 w 6400800"/>
                <a:gd name="connsiteY2874" fmla="*/ 189071 h 514350"/>
                <a:gd name="connsiteX2875" fmla="*/ 558641 w 6400800"/>
                <a:gd name="connsiteY2875" fmla="*/ 162401 h 514350"/>
                <a:gd name="connsiteX2876" fmla="*/ 561499 w 6400800"/>
                <a:gd name="connsiteY2876" fmla="*/ 141446 h 514350"/>
                <a:gd name="connsiteX2877" fmla="*/ 564356 w 6400800"/>
                <a:gd name="connsiteY2877" fmla="*/ 123349 h 514350"/>
                <a:gd name="connsiteX2878" fmla="*/ 557689 w 6400800"/>
                <a:gd name="connsiteY2878" fmla="*/ 140494 h 514350"/>
                <a:gd name="connsiteX2879" fmla="*/ 551021 w 6400800"/>
                <a:gd name="connsiteY2879" fmla="*/ 160496 h 514350"/>
                <a:gd name="connsiteX2880" fmla="*/ 544354 w 6400800"/>
                <a:gd name="connsiteY2880" fmla="*/ 187166 h 514350"/>
                <a:gd name="connsiteX2881" fmla="*/ 537686 w 6400800"/>
                <a:gd name="connsiteY2881" fmla="*/ 218599 h 514350"/>
                <a:gd name="connsiteX2882" fmla="*/ 535781 w 6400800"/>
                <a:gd name="connsiteY2882" fmla="*/ 231934 h 514350"/>
                <a:gd name="connsiteX2883" fmla="*/ 534829 w 6400800"/>
                <a:gd name="connsiteY2883" fmla="*/ 220504 h 514350"/>
                <a:gd name="connsiteX2884" fmla="*/ 532924 w 6400800"/>
                <a:gd name="connsiteY2884" fmla="*/ 205264 h 514350"/>
                <a:gd name="connsiteX2885" fmla="*/ 533876 w 6400800"/>
                <a:gd name="connsiteY2885" fmla="*/ 186214 h 514350"/>
                <a:gd name="connsiteX2886" fmla="*/ 534829 w 6400800"/>
                <a:gd name="connsiteY2886" fmla="*/ 166211 h 514350"/>
                <a:gd name="connsiteX2887" fmla="*/ 534829 w 6400800"/>
                <a:gd name="connsiteY2887" fmla="*/ 148114 h 514350"/>
                <a:gd name="connsiteX2888" fmla="*/ 534829 w 6400800"/>
                <a:gd name="connsiteY2888" fmla="*/ 118586 h 514350"/>
                <a:gd name="connsiteX2889" fmla="*/ 533876 w 6400800"/>
                <a:gd name="connsiteY2889" fmla="*/ 92869 h 514350"/>
                <a:gd name="connsiteX2890" fmla="*/ 531019 w 6400800"/>
                <a:gd name="connsiteY2890" fmla="*/ 118586 h 514350"/>
                <a:gd name="connsiteX2891" fmla="*/ 528161 w 6400800"/>
                <a:gd name="connsiteY2891" fmla="*/ 147161 h 514350"/>
                <a:gd name="connsiteX2892" fmla="*/ 526256 w 6400800"/>
                <a:gd name="connsiteY2892" fmla="*/ 165259 h 514350"/>
                <a:gd name="connsiteX2893" fmla="*/ 523399 w 6400800"/>
                <a:gd name="connsiteY2893" fmla="*/ 185261 h 514350"/>
                <a:gd name="connsiteX2894" fmla="*/ 521494 w 6400800"/>
                <a:gd name="connsiteY2894" fmla="*/ 197644 h 514350"/>
                <a:gd name="connsiteX2895" fmla="*/ 513874 w 6400800"/>
                <a:gd name="connsiteY2895" fmla="*/ 170021 h 514350"/>
                <a:gd name="connsiteX2896" fmla="*/ 506254 w 6400800"/>
                <a:gd name="connsiteY2896" fmla="*/ 144304 h 514350"/>
                <a:gd name="connsiteX2897" fmla="*/ 510064 w 6400800"/>
                <a:gd name="connsiteY2897" fmla="*/ 170974 h 514350"/>
                <a:gd name="connsiteX2898" fmla="*/ 517684 w 6400800"/>
                <a:gd name="connsiteY2898" fmla="*/ 222409 h 514350"/>
                <a:gd name="connsiteX2899" fmla="*/ 516731 w 6400800"/>
                <a:gd name="connsiteY2899" fmla="*/ 230029 h 514350"/>
                <a:gd name="connsiteX2900" fmla="*/ 512921 w 6400800"/>
                <a:gd name="connsiteY2900" fmla="*/ 251936 h 514350"/>
                <a:gd name="connsiteX2901" fmla="*/ 487204 w 6400800"/>
                <a:gd name="connsiteY2901" fmla="*/ 172879 h 514350"/>
                <a:gd name="connsiteX2902" fmla="*/ 485299 w 6400800"/>
                <a:gd name="connsiteY2902" fmla="*/ 164306 h 514350"/>
                <a:gd name="connsiteX2903" fmla="*/ 486251 w 6400800"/>
                <a:gd name="connsiteY2903" fmla="*/ 189071 h 514350"/>
                <a:gd name="connsiteX2904" fmla="*/ 488156 w 6400800"/>
                <a:gd name="connsiteY2904" fmla="*/ 217646 h 514350"/>
                <a:gd name="connsiteX2905" fmla="*/ 489109 w 6400800"/>
                <a:gd name="connsiteY2905" fmla="*/ 238601 h 514350"/>
                <a:gd name="connsiteX2906" fmla="*/ 486251 w 6400800"/>
                <a:gd name="connsiteY2906" fmla="*/ 223361 h 514350"/>
                <a:gd name="connsiteX2907" fmla="*/ 482441 w 6400800"/>
                <a:gd name="connsiteY2907" fmla="*/ 207169 h 514350"/>
                <a:gd name="connsiteX2908" fmla="*/ 478631 w 6400800"/>
                <a:gd name="connsiteY2908" fmla="*/ 192881 h 514350"/>
                <a:gd name="connsiteX2909" fmla="*/ 471964 w 6400800"/>
                <a:gd name="connsiteY2909" fmla="*/ 170021 h 514350"/>
                <a:gd name="connsiteX2910" fmla="*/ 465296 w 6400800"/>
                <a:gd name="connsiteY2910" fmla="*/ 150019 h 514350"/>
                <a:gd name="connsiteX2911" fmla="*/ 468154 w 6400800"/>
                <a:gd name="connsiteY2911" fmla="*/ 170021 h 514350"/>
                <a:gd name="connsiteX2912" fmla="*/ 471011 w 6400800"/>
                <a:gd name="connsiteY2912" fmla="*/ 193834 h 514350"/>
                <a:gd name="connsiteX2913" fmla="*/ 472916 w 6400800"/>
                <a:gd name="connsiteY2913" fmla="*/ 208121 h 514350"/>
                <a:gd name="connsiteX2914" fmla="*/ 474821 w 6400800"/>
                <a:gd name="connsiteY2914" fmla="*/ 224314 h 514350"/>
                <a:gd name="connsiteX2915" fmla="*/ 478631 w 6400800"/>
                <a:gd name="connsiteY2915" fmla="*/ 255746 h 514350"/>
                <a:gd name="connsiteX2916" fmla="*/ 474821 w 6400800"/>
                <a:gd name="connsiteY2916" fmla="*/ 240506 h 514350"/>
                <a:gd name="connsiteX2917" fmla="*/ 455771 w 6400800"/>
                <a:gd name="connsiteY2917" fmla="*/ 170974 h 514350"/>
                <a:gd name="connsiteX2918" fmla="*/ 447199 w 6400800"/>
                <a:gd name="connsiteY2918" fmla="*/ 145256 h 514350"/>
                <a:gd name="connsiteX2919" fmla="*/ 451961 w 6400800"/>
                <a:gd name="connsiteY2919" fmla="*/ 171926 h 514350"/>
                <a:gd name="connsiteX2920" fmla="*/ 457676 w 6400800"/>
                <a:gd name="connsiteY2920" fmla="*/ 202406 h 514350"/>
                <a:gd name="connsiteX2921" fmla="*/ 464344 w 6400800"/>
                <a:gd name="connsiteY2921" fmla="*/ 242411 h 514350"/>
                <a:gd name="connsiteX2922" fmla="*/ 471011 w 6400800"/>
                <a:gd name="connsiteY2922" fmla="*/ 282416 h 514350"/>
                <a:gd name="connsiteX2923" fmla="*/ 467201 w 6400800"/>
                <a:gd name="connsiteY2923" fmla="*/ 272891 h 514350"/>
                <a:gd name="connsiteX2924" fmla="*/ 459581 w 6400800"/>
                <a:gd name="connsiteY2924" fmla="*/ 255746 h 514350"/>
                <a:gd name="connsiteX2925" fmla="*/ 463391 w 6400800"/>
                <a:gd name="connsiteY2925" fmla="*/ 273844 h 514350"/>
                <a:gd name="connsiteX2926" fmla="*/ 468154 w 6400800"/>
                <a:gd name="connsiteY2926" fmla="*/ 293846 h 514350"/>
                <a:gd name="connsiteX2927" fmla="*/ 471011 w 6400800"/>
                <a:gd name="connsiteY2927" fmla="*/ 306229 h 514350"/>
                <a:gd name="connsiteX2928" fmla="*/ 473869 w 6400800"/>
                <a:gd name="connsiteY2928" fmla="*/ 320516 h 514350"/>
                <a:gd name="connsiteX2929" fmla="*/ 479584 w 6400800"/>
                <a:gd name="connsiteY2929" fmla="*/ 351949 h 514350"/>
                <a:gd name="connsiteX2930" fmla="*/ 479584 w 6400800"/>
                <a:gd name="connsiteY2930" fmla="*/ 353854 h 514350"/>
                <a:gd name="connsiteX2931" fmla="*/ 478631 w 6400800"/>
                <a:gd name="connsiteY2931" fmla="*/ 351949 h 514350"/>
                <a:gd name="connsiteX2932" fmla="*/ 471964 w 6400800"/>
                <a:gd name="connsiteY2932" fmla="*/ 338614 h 514350"/>
                <a:gd name="connsiteX2933" fmla="*/ 470059 w 6400800"/>
                <a:gd name="connsiteY2933" fmla="*/ 324326 h 514350"/>
                <a:gd name="connsiteX2934" fmla="*/ 462439 w 6400800"/>
                <a:gd name="connsiteY2934" fmla="*/ 280511 h 514350"/>
                <a:gd name="connsiteX2935" fmla="*/ 452914 w 6400800"/>
                <a:gd name="connsiteY2935" fmla="*/ 240506 h 514350"/>
                <a:gd name="connsiteX2936" fmla="*/ 441484 w 6400800"/>
                <a:gd name="connsiteY2936" fmla="*/ 205264 h 514350"/>
                <a:gd name="connsiteX2937" fmla="*/ 437674 w 6400800"/>
                <a:gd name="connsiteY2937" fmla="*/ 194786 h 514350"/>
                <a:gd name="connsiteX2938" fmla="*/ 440531 w 6400800"/>
                <a:gd name="connsiteY2938" fmla="*/ 167164 h 514350"/>
                <a:gd name="connsiteX2939" fmla="*/ 442436 w 6400800"/>
                <a:gd name="connsiteY2939" fmla="*/ 128111 h 514350"/>
                <a:gd name="connsiteX2940" fmla="*/ 441484 w 6400800"/>
                <a:gd name="connsiteY2940" fmla="*/ 94774 h 514350"/>
                <a:gd name="connsiteX2941" fmla="*/ 438626 w 6400800"/>
                <a:gd name="connsiteY2941" fmla="*/ 128111 h 514350"/>
                <a:gd name="connsiteX2942" fmla="*/ 433864 w 6400800"/>
                <a:gd name="connsiteY2942" fmla="*/ 166211 h 514350"/>
                <a:gd name="connsiteX2943" fmla="*/ 431959 w 6400800"/>
                <a:gd name="connsiteY2943" fmla="*/ 178594 h 514350"/>
                <a:gd name="connsiteX2944" fmla="*/ 431006 w 6400800"/>
                <a:gd name="connsiteY2944" fmla="*/ 175736 h 514350"/>
                <a:gd name="connsiteX2945" fmla="*/ 419576 w 6400800"/>
                <a:gd name="connsiteY2945" fmla="*/ 153829 h 514350"/>
                <a:gd name="connsiteX2946" fmla="*/ 408146 w 6400800"/>
                <a:gd name="connsiteY2946" fmla="*/ 135731 h 514350"/>
                <a:gd name="connsiteX2947" fmla="*/ 415766 w 6400800"/>
                <a:gd name="connsiteY2947" fmla="*/ 155734 h 514350"/>
                <a:gd name="connsiteX2948" fmla="*/ 423386 w 6400800"/>
                <a:gd name="connsiteY2948" fmla="*/ 178594 h 514350"/>
                <a:gd name="connsiteX2949" fmla="*/ 428149 w 6400800"/>
                <a:gd name="connsiteY2949" fmla="*/ 195739 h 514350"/>
                <a:gd name="connsiteX2950" fmla="*/ 424339 w 6400800"/>
                <a:gd name="connsiteY2950" fmla="*/ 214789 h 514350"/>
                <a:gd name="connsiteX2951" fmla="*/ 424339 w 6400800"/>
                <a:gd name="connsiteY2951" fmla="*/ 214789 h 514350"/>
                <a:gd name="connsiteX2952" fmla="*/ 415766 w 6400800"/>
                <a:gd name="connsiteY2952" fmla="*/ 202406 h 514350"/>
                <a:gd name="connsiteX2953" fmla="*/ 421481 w 6400800"/>
                <a:gd name="connsiteY2953" fmla="*/ 216694 h 514350"/>
                <a:gd name="connsiteX2954" fmla="*/ 423386 w 6400800"/>
                <a:gd name="connsiteY2954" fmla="*/ 223361 h 514350"/>
                <a:gd name="connsiteX2955" fmla="*/ 412909 w 6400800"/>
                <a:gd name="connsiteY2955" fmla="*/ 272891 h 514350"/>
                <a:gd name="connsiteX2956" fmla="*/ 405289 w 6400800"/>
                <a:gd name="connsiteY2956" fmla="*/ 253841 h 514350"/>
                <a:gd name="connsiteX2957" fmla="*/ 405289 w 6400800"/>
                <a:gd name="connsiteY2957" fmla="*/ 253841 h 514350"/>
                <a:gd name="connsiteX2958" fmla="*/ 404336 w 6400800"/>
                <a:gd name="connsiteY2958" fmla="*/ 210026 h 514350"/>
                <a:gd name="connsiteX2959" fmla="*/ 401479 w 6400800"/>
                <a:gd name="connsiteY2959" fmla="*/ 176689 h 514350"/>
                <a:gd name="connsiteX2960" fmla="*/ 396716 w 6400800"/>
                <a:gd name="connsiteY2960" fmla="*/ 148114 h 514350"/>
                <a:gd name="connsiteX2961" fmla="*/ 397669 w 6400800"/>
                <a:gd name="connsiteY2961" fmla="*/ 177641 h 514350"/>
                <a:gd name="connsiteX2962" fmla="*/ 396716 w 6400800"/>
                <a:gd name="connsiteY2962" fmla="*/ 206216 h 514350"/>
                <a:gd name="connsiteX2963" fmla="*/ 389096 w 6400800"/>
                <a:gd name="connsiteY2963" fmla="*/ 244316 h 514350"/>
                <a:gd name="connsiteX2964" fmla="*/ 381476 w 6400800"/>
                <a:gd name="connsiteY2964" fmla="*/ 219551 h 514350"/>
                <a:gd name="connsiteX2965" fmla="*/ 374809 w 6400800"/>
                <a:gd name="connsiteY2965" fmla="*/ 199549 h 514350"/>
                <a:gd name="connsiteX2966" fmla="*/ 372904 w 6400800"/>
                <a:gd name="connsiteY2966" fmla="*/ 194786 h 514350"/>
                <a:gd name="connsiteX2967" fmla="*/ 372904 w 6400800"/>
                <a:gd name="connsiteY2967" fmla="*/ 190976 h 514350"/>
                <a:gd name="connsiteX2968" fmla="*/ 370046 w 6400800"/>
                <a:gd name="connsiteY2968" fmla="*/ 177641 h 514350"/>
                <a:gd name="connsiteX2969" fmla="*/ 366236 w 6400800"/>
                <a:gd name="connsiteY2969" fmla="*/ 155734 h 514350"/>
                <a:gd name="connsiteX2970" fmla="*/ 364331 w 6400800"/>
                <a:gd name="connsiteY2970" fmla="*/ 148114 h 514350"/>
                <a:gd name="connsiteX2971" fmla="*/ 363379 w 6400800"/>
                <a:gd name="connsiteY2971" fmla="*/ 135731 h 514350"/>
                <a:gd name="connsiteX2972" fmla="*/ 363379 w 6400800"/>
                <a:gd name="connsiteY2972" fmla="*/ 140494 h 514350"/>
                <a:gd name="connsiteX2973" fmla="*/ 362426 w 6400800"/>
                <a:gd name="connsiteY2973" fmla="*/ 136684 h 514350"/>
                <a:gd name="connsiteX2974" fmla="*/ 362426 w 6400800"/>
                <a:gd name="connsiteY2974" fmla="*/ 151924 h 514350"/>
                <a:gd name="connsiteX2975" fmla="*/ 361474 w 6400800"/>
                <a:gd name="connsiteY2975" fmla="*/ 163354 h 514350"/>
                <a:gd name="connsiteX2976" fmla="*/ 357664 w 6400800"/>
                <a:gd name="connsiteY2976" fmla="*/ 151924 h 514350"/>
                <a:gd name="connsiteX2977" fmla="*/ 348139 w 6400800"/>
                <a:gd name="connsiteY2977" fmla="*/ 127159 h 514350"/>
                <a:gd name="connsiteX2978" fmla="*/ 353854 w 6400800"/>
                <a:gd name="connsiteY2978" fmla="*/ 153829 h 514350"/>
                <a:gd name="connsiteX2979" fmla="*/ 361474 w 6400800"/>
                <a:gd name="connsiteY2979" fmla="*/ 183356 h 514350"/>
                <a:gd name="connsiteX2980" fmla="*/ 361474 w 6400800"/>
                <a:gd name="connsiteY2980" fmla="*/ 192881 h 514350"/>
                <a:gd name="connsiteX2981" fmla="*/ 357664 w 6400800"/>
                <a:gd name="connsiteY2981" fmla="*/ 184309 h 514350"/>
                <a:gd name="connsiteX2982" fmla="*/ 360521 w 6400800"/>
                <a:gd name="connsiteY2982" fmla="*/ 198596 h 514350"/>
                <a:gd name="connsiteX2983" fmla="*/ 359569 w 6400800"/>
                <a:gd name="connsiteY2983" fmla="*/ 221456 h 514350"/>
                <a:gd name="connsiteX2984" fmla="*/ 355759 w 6400800"/>
                <a:gd name="connsiteY2984" fmla="*/ 208121 h 514350"/>
                <a:gd name="connsiteX2985" fmla="*/ 350996 w 6400800"/>
                <a:gd name="connsiteY2985" fmla="*/ 193834 h 514350"/>
                <a:gd name="connsiteX2986" fmla="*/ 351949 w 6400800"/>
                <a:gd name="connsiteY2986" fmla="*/ 208121 h 514350"/>
                <a:gd name="connsiteX2987" fmla="*/ 352901 w 6400800"/>
                <a:gd name="connsiteY2987" fmla="*/ 224314 h 514350"/>
                <a:gd name="connsiteX2988" fmla="*/ 353854 w 6400800"/>
                <a:gd name="connsiteY2988" fmla="*/ 246221 h 514350"/>
                <a:gd name="connsiteX2989" fmla="*/ 354806 w 6400800"/>
                <a:gd name="connsiteY2989" fmla="*/ 270986 h 514350"/>
                <a:gd name="connsiteX2990" fmla="*/ 355759 w 6400800"/>
                <a:gd name="connsiteY2990" fmla="*/ 299561 h 514350"/>
                <a:gd name="connsiteX2991" fmla="*/ 356711 w 6400800"/>
                <a:gd name="connsiteY2991" fmla="*/ 316706 h 514350"/>
                <a:gd name="connsiteX2992" fmla="*/ 346234 w 6400800"/>
                <a:gd name="connsiteY2992" fmla="*/ 298609 h 514350"/>
                <a:gd name="connsiteX2993" fmla="*/ 345281 w 6400800"/>
                <a:gd name="connsiteY2993" fmla="*/ 296704 h 514350"/>
                <a:gd name="connsiteX2994" fmla="*/ 345281 w 6400800"/>
                <a:gd name="connsiteY2994" fmla="*/ 291941 h 514350"/>
                <a:gd name="connsiteX2995" fmla="*/ 348139 w 6400800"/>
                <a:gd name="connsiteY2995" fmla="*/ 267176 h 514350"/>
                <a:gd name="connsiteX2996" fmla="*/ 350044 w 6400800"/>
                <a:gd name="connsiteY2996" fmla="*/ 246221 h 514350"/>
                <a:gd name="connsiteX2997" fmla="*/ 344329 w 6400800"/>
                <a:gd name="connsiteY2997" fmla="*/ 267176 h 514350"/>
                <a:gd name="connsiteX2998" fmla="*/ 339566 w 6400800"/>
                <a:gd name="connsiteY2998" fmla="*/ 287179 h 514350"/>
                <a:gd name="connsiteX2999" fmla="*/ 339566 w 6400800"/>
                <a:gd name="connsiteY2999" fmla="*/ 287179 h 514350"/>
                <a:gd name="connsiteX3000" fmla="*/ 339566 w 6400800"/>
                <a:gd name="connsiteY3000" fmla="*/ 288131 h 514350"/>
                <a:gd name="connsiteX3001" fmla="*/ 338614 w 6400800"/>
                <a:gd name="connsiteY3001" fmla="*/ 291941 h 514350"/>
                <a:gd name="connsiteX3002" fmla="*/ 337661 w 6400800"/>
                <a:gd name="connsiteY3002" fmla="*/ 297656 h 514350"/>
                <a:gd name="connsiteX3003" fmla="*/ 324326 w 6400800"/>
                <a:gd name="connsiteY3003" fmla="*/ 277654 h 514350"/>
                <a:gd name="connsiteX3004" fmla="*/ 310991 w 6400800"/>
                <a:gd name="connsiteY3004" fmla="*/ 233839 h 514350"/>
                <a:gd name="connsiteX3005" fmla="*/ 303371 w 6400800"/>
                <a:gd name="connsiteY3005" fmla="*/ 211931 h 514350"/>
                <a:gd name="connsiteX3006" fmla="*/ 306229 w 6400800"/>
                <a:gd name="connsiteY3006" fmla="*/ 196691 h 514350"/>
                <a:gd name="connsiteX3007" fmla="*/ 316706 w 6400800"/>
                <a:gd name="connsiteY3007" fmla="*/ 150971 h 514350"/>
                <a:gd name="connsiteX3008" fmla="*/ 326231 w 6400800"/>
                <a:gd name="connsiteY3008" fmla="*/ 115729 h 514350"/>
                <a:gd name="connsiteX3009" fmla="*/ 335756 w 6400800"/>
                <a:gd name="connsiteY3009" fmla="*/ 85249 h 514350"/>
                <a:gd name="connsiteX3010" fmla="*/ 323374 w 6400800"/>
                <a:gd name="connsiteY3010" fmla="*/ 113824 h 514350"/>
                <a:gd name="connsiteX3011" fmla="*/ 310991 w 6400800"/>
                <a:gd name="connsiteY3011" fmla="*/ 148114 h 514350"/>
                <a:gd name="connsiteX3012" fmla="*/ 303371 w 6400800"/>
                <a:gd name="connsiteY3012" fmla="*/ 169069 h 514350"/>
                <a:gd name="connsiteX3013" fmla="*/ 297656 w 6400800"/>
                <a:gd name="connsiteY3013" fmla="*/ 190024 h 514350"/>
                <a:gd name="connsiteX3014" fmla="*/ 287179 w 6400800"/>
                <a:gd name="connsiteY3014" fmla="*/ 159544 h 514350"/>
                <a:gd name="connsiteX3015" fmla="*/ 294799 w 6400800"/>
                <a:gd name="connsiteY3015" fmla="*/ 198596 h 514350"/>
                <a:gd name="connsiteX3016" fmla="*/ 283369 w 6400800"/>
                <a:gd name="connsiteY3016" fmla="*/ 247174 h 514350"/>
                <a:gd name="connsiteX3017" fmla="*/ 279559 w 6400800"/>
                <a:gd name="connsiteY3017" fmla="*/ 264319 h 514350"/>
                <a:gd name="connsiteX3018" fmla="*/ 276701 w 6400800"/>
                <a:gd name="connsiteY3018" fmla="*/ 253841 h 514350"/>
                <a:gd name="connsiteX3019" fmla="*/ 278606 w 6400800"/>
                <a:gd name="connsiteY3019" fmla="*/ 227171 h 514350"/>
                <a:gd name="connsiteX3020" fmla="*/ 284321 w 6400800"/>
                <a:gd name="connsiteY3020" fmla="*/ 166211 h 514350"/>
                <a:gd name="connsiteX3021" fmla="*/ 287179 w 6400800"/>
                <a:gd name="connsiteY3021" fmla="*/ 139541 h 514350"/>
                <a:gd name="connsiteX3022" fmla="*/ 290989 w 6400800"/>
                <a:gd name="connsiteY3022" fmla="*/ 115729 h 514350"/>
                <a:gd name="connsiteX3023" fmla="*/ 297656 w 6400800"/>
                <a:gd name="connsiteY3023" fmla="*/ 76676 h 514350"/>
                <a:gd name="connsiteX3024" fmla="*/ 304324 w 6400800"/>
                <a:gd name="connsiteY3024" fmla="*/ 42386 h 514350"/>
                <a:gd name="connsiteX3025" fmla="*/ 293846 w 6400800"/>
                <a:gd name="connsiteY3025" fmla="*/ 75724 h 514350"/>
                <a:gd name="connsiteX3026" fmla="*/ 283369 w 6400800"/>
                <a:gd name="connsiteY3026" fmla="*/ 114776 h 514350"/>
                <a:gd name="connsiteX3027" fmla="*/ 277654 w 6400800"/>
                <a:gd name="connsiteY3027" fmla="*/ 138589 h 514350"/>
                <a:gd name="connsiteX3028" fmla="*/ 272891 w 6400800"/>
                <a:gd name="connsiteY3028" fmla="*/ 165259 h 514350"/>
                <a:gd name="connsiteX3029" fmla="*/ 270034 w 6400800"/>
                <a:gd name="connsiteY3029" fmla="*/ 178594 h 514350"/>
                <a:gd name="connsiteX3030" fmla="*/ 261461 w 6400800"/>
                <a:gd name="connsiteY3030" fmla="*/ 196691 h 514350"/>
                <a:gd name="connsiteX3031" fmla="*/ 258604 w 6400800"/>
                <a:gd name="connsiteY3031" fmla="*/ 183356 h 514350"/>
                <a:gd name="connsiteX3032" fmla="*/ 253841 w 6400800"/>
                <a:gd name="connsiteY3032" fmla="*/ 161449 h 514350"/>
                <a:gd name="connsiteX3033" fmla="*/ 254794 w 6400800"/>
                <a:gd name="connsiteY3033" fmla="*/ 183356 h 514350"/>
                <a:gd name="connsiteX3034" fmla="*/ 256699 w 6400800"/>
                <a:gd name="connsiteY3034" fmla="*/ 207169 h 514350"/>
                <a:gd name="connsiteX3035" fmla="*/ 247174 w 6400800"/>
                <a:gd name="connsiteY3035" fmla="*/ 231934 h 514350"/>
                <a:gd name="connsiteX3036" fmla="*/ 245269 w 6400800"/>
                <a:gd name="connsiteY3036" fmla="*/ 236696 h 514350"/>
                <a:gd name="connsiteX3037" fmla="*/ 242411 w 6400800"/>
                <a:gd name="connsiteY3037" fmla="*/ 230029 h 514350"/>
                <a:gd name="connsiteX3038" fmla="*/ 244316 w 6400800"/>
                <a:gd name="connsiteY3038" fmla="*/ 240506 h 514350"/>
                <a:gd name="connsiteX3039" fmla="*/ 236696 w 6400800"/>
                <a:gd name="connsiteY3039" fmla="*/ 262414 h 514350"/>
                <a:gd name="connsiteX3040" fmla="*/ 226219 w 6400800"/>
                <a:gd name="connsiteY3040" fmla="*/ 227171 h 514350"/>
                <a:gd name="connsiteX3041" fmla="*/ 218599 w 6400800"/>
                <a:gd name="connsiteY3041" fmla="*/ 204311 h 514350"/>
                <a:gd name="connsiteX3042" fmla="*/ 210979 w 6400800"/>
                <a:gd name="connsiteY3042" fmla="*/ 184309 h 514350"/>
                <a:gd name="connsiteX3043" fmla="*/ 198596 w 6400800"/>
                <a:gd name="connsiteY3043" fmla="*/ 150971 h 514350"/>
                <a:gd name="connsiteX3044" fmla="*/ 187166 w 6400800"/>
                <a:gd name="connsiteY3044" fmla="*/ 122396 h 514350"/>
                <a:gd name="connsiteX3045" fmla="*/ 194786 w 6400800"/>
                <a:gd name="connsiteY3045" fmla="*/ 151924 h 514350"/>
                <a:gd name="connsiteX3046" fmla="*/ 204311 w 6400800"/>
                <a:gd name="connsiteY3046" fmla="*/ 186214 h 514350"/>
                <a:gd name="connsiteX3047" fmla="*/ 210026 w 6400800"/>
                <a:gd name="connsiteY3047" fmla="*/ 207169 h 514350"/>
                <a:gd name="connsiteX3048" fmla="*/ 215741 w 6400800"/>
                <a:gd name="connsiteY3048" fmla="*/ 230981 h 514350"/>
                <a:gd name="connsiteX3049" fmla="*/ 226219 w 6400800"/>
                <a:gd name="connsiteY3049" fmla="*/ 275749 h 514350"/>
                <a:gd name="connsiteX3050" fmla="*/ 218599 w 6400800"/>
                <a:gd name="connsiteY3050" fmla="*/ 295751 h 514350"/>
                <a:gd name="connsiteX3051" fmla="*/ 217646 w 6400800"/>
                <a:gd name="connsiteY3051" fmla="*/ 298609 h 514350"/>
                <a:gd name="connsiteX3052" fmla="*/ 214789 w 6400800"/>
                <a:gd name="connsiteY3052" fmla="*/ 266224 h 514350"/>
                <a:gd name="connsiteX3053" fmla="*/ 212884 w 6400800"/>
                <a:gd name="connsiteY3053" fmla="*/ 241459 h 514350"/>
                <a:gd name="connsiteX3054" fmla="*/ 210979 w 6400800"/>
                <a:gd name="connsiteY3054" fmla="*/ 266224 h 514350"/>
                <a:gd name="connsiteX3055" fmla="*/ 209074 w 6400800"/>
                <a:gd name="connsiteY3055" fmla="*/ 309086 h 514350"/>
                <a:gd name="connsiteX3056" fmla="*/ 196691 w 6400800"/>
                <a:gd name="connsiteY3056" fmla="*/ 287179 h 514350"/>
                <a:gd name="connsiteX3057" fmla="*/ 187166 w 6400800"/>
                <a:gd name="connsiteY3057" fmla="*/ 270034 h 514350"/>
                <a:gd name="connsiteX3058" fmla="*/ 177641 w 6400800"/>
                <a:gd name="connsiteY3058" fmla="*/ 255746 h 514350"/>
                <a:gd name="connsiteX3059" fmla="*/ 161449 w 6400800"/>
                <a:gd name="connsiteY3059" fmla="*/ 231934 h 514350"/>
                <a:gd name="connsiteX3060" fmla="*/ 156686 w 6400800"/>
                <a:gd name="connsiteY3060" fmla="*/ 225266 h 514350"/>
                <a:gd name="connsiteX3061" fmla="*/ 152876 w 6400800"/>
                <a:gd name="connsiteY3061" fmla="*/ 209074 h 514350"/>
                <a:gd name="connsiteX3062" fmla="*/ 152876 w 6400800"/>
                <a:gd name="connsiteY3062" fmla="*/ 219551 h 514350"/>
                <a:gd name="connsiteX3063" fmla="*/ 146209 w 6400800"/>
                <a:gd name="connsiteY3063" fmla="*/ 210979 h 514350"/>
                <a:gd name="connsiteX3064" fmla="*/ 152876 w 6400800"/>
                <a:gd name="connsiteY3064" fmla="*/ 224314 h 514350"/>
                <a:gd name="connsiteX3065" fmla="*/ 156686 w 6400800"/>
                <a:gd name="connsiteY3065" fmla="*/ 275749 h 514350"/>
                <a:gd name="connsiteX3066" fmla="*/ 148114 w 6400800"/>
                <a:gd name="connsiteY3066" fmla="*/ 263366 h 514350"/>
                <a:gd name="connsiteX3067" fmla="*/ 124301 w 6400800"/>
                <a:gd name="connsiteY3067" fmla="*/ 233839 h 514350"/>
                <a:gd name="connsiteX3068" fmla="*/ 104299 w 6400800"/>
                <a:gd name="connsiteY3068" fmla="*/ 212884 h 514350"/>
                <a:gd name="connsiteX3069" fmla="*/ 88106 w 6400800"/>
                <a:gd name="connsiteY3069" fmla="*/ 197644 h 514350"/>
                <a:gd name="connsiteX3070" fmla="*/ 103346 w 6400800"/>
                <a:gd name="connsiteY3070" fmla="*/ 217646 h 514350"/>
                <a:gd name="connsiteX3071" fmla="*/ 119539 w 6400800"/>
                <a:gd name="connsiteY3071" fmla="*/ 240506 h 514350"/>
                <a:gd name="connsiteX3072" fmla="*/ 139541 w 6400800"/>
                <a:gd name="connsiteY3072" fmla="*/ 271939 h 514350"/>
                <a:gd name="connsiteX3073" fmla="*/ 151924 w 6400800"/>
                <a:gd name="connsiteY3073" fmla="*/ 292894 h 514350"/>
                <a:gd name="connsiteX3074" fmla="*/ 151924 w 6400800"/>
                <a:gd name="connsiteY3074" fmla="*/ 297656 h 514350"/>
                <a:gd name="connsiteX3075" fmla="*/ 150971 w 6400800"/>
                <a:gd name="connsiteY3075" fmla="*/ 296704 h 514350"/>
                <a:gd name="connsiteX3076" fmla="*/ 136684 w 6400800"/>
                <a:gd name="connsiteY3076" fmla="*/ 282416 h 514350"/>
                <a:gd name="connsiteX3077" fmla="*/ 131921 w 6400800"/>
                <a:gd name="connsiteY3077" fmla="*/ 278606 h 514350"/>
                <a:gd name="connsiteX3078" fmla="*/ 132874 w 6400800"/>
                <a:gd name="connsiteY3078" fmla="*/ 274796 h 514350"/>
                <a:gd name="connsiteX3079" fmla="*/ 130969 w 6400800"/>
                <a:gd name="connsiteY3079" fmla="*/ 278606 h 514350"/>
                <a:gd name="connsiteX3080" fmla="*/ 122396 w 6400800"/>
                <a:gd name="connsiteY3080" fmla="*/ 270986 h 514350"/>
                <a:gd name="connsiteX3081" fmla="*/ 130016 w 6400800"/>
                <a:gd name="connsiteY3081" fmla="*/ 280511 h 514350"/>
                <a:gd name="connsiteX3082" fmla="*/ 123349 w 6400800"/>
                <a:gd name="connsiteY3082" fmla="*/ 293846 h 514350"/>
                <a:gd name="connsiteX3083" fmla="*/ 114776 w 6400800"/>
                <a:gd name="connsiteY3083" fmla="*/ 316706 h 514350"/>
                <a:gd name="connsiteX3084" fmla="*/ 112871 w 6400800"/>
                <a:gd name="connsiteY3084" fmla="*/ 321469 h 514350"/>
                <a:gd name="connsiteX3085" fmla="*/ 103346 w 6400800"/>
                <a:gd name="connsiteY3085" fmla="*/ 299561 h 514350"/>
                <a:gd name="connsiteX3086" fmla="*/ 86201 w 6400800"/>
                <a:gd name="connsiteY3086" fmla="*/ 262414 h 514350"/>
                <a:gd name="connsiteX3087" fmla="*/ 78581 w 6400800"/>
                <a:gd name="connsiteY3087" fmla="*/ 245269 h 514350"/>
                <a:gd name="connsiteX3088" fmla="*/ 70961 w 6400800"/>
                <a:gd name="connsiteY3088" fmla="*/ 230981 h 514350"/>
                <a:gd name="connsiteX3089" fmla="*/ 57626 w 6400800"/>
                <a:gd name="connsiteY3089" fmla="*/ 208121 h 514350"/>
                <a:gd name="connsiteX3090" fmla="*/ 46196 w 6400800"/>
                <a:gd name="connsiteY3090" fmla="*/ 188119 h 514350"/>
                <a:gd name="connsiteX3091" fmla="*/ 54769 w 6400800"/>
                <a:gd name="connsiteY3091" fmla="*/ 210026 h 514350"/>
                <a:gd name="connsiteX3092" fmla="*/ 64294 w 6400800"/>
                <a:gd name="connsiteY3092" fmla="*/ 234791 h 514350"/>
                <a:gd name="connsiteX3093" fmla="*/ 70009 w 6400800"/>
                <a:gd name="connsiteY3093" fmla="*/ 250031 h 514350"/>
                <a:gd name="connsiteX3094" fmla="*/ 75724 w 6400800"/>
                <a:gd name="connsiteY3094" fmla="*/ 266224 h 514350"/>
                <a:gd name="connsiteX3095" fmla="*/ 85249 w 6400800"/>
                <a:gd name="connsiteY3095" fmla="*/ 292894 h 514350"/>
                <a:gd name="connsiteX3096" fmla="*/ 79534 w 6400800"/>
                <a:gd name="connsiteY3096" fmla="*/ 284321 h 514350"/>
                <a:gd name="connsiteX3097" fmla="*/ 68104 w 6400800"/>
                <a:gd name="connsiteY3097" fmla="*/ 268129 h 514350"/>
                <a:gd name="connsiteX3098" fmla="*/ 57626 w 6400800"/>
                <a:gd name="connsiteY3098" fmla="*/ 253841 h 514350"/>
                <a:gd name="connsiteX3099" fmla="*/ 64294 w 6400800"/>
                <a:gd name="connsiteY3099" fmla="*/ 270034 h 514350"/>
                <a:gd name="connsiteX3100" fmla="*/ 71914 w 6400800"/>
                <a:gd name="connsiteY3100" fmla="*/ 288131 h 514350"/>
                <a:gd name="connsiteX3101" fmla="*/ 83344 w 6400800"/>
                <a:gd name="connsiteY3101" fmla="*/ 311944 h 514350"/>
                <a:gd name="connsiteX3102" fmla="*/ 90964 w 6400800"/>
                <a:gd name="connsiteY3102" fmla="*/ 330994 h 514350"/>
                <a:gd name="connsiteX3103" fmla="*/ 87154 w 6400800"/>
                <a:gd name="connsiteY3103" fmla="*/ 339566 h 514350"/>
                <a:gd name="connsiteX3104" fmla="*/ 81439 w 6400800"/>
                <a:gd name="connsiteY3104" fmla="*/ 352901 h 514350"/>
                <a:gd name="connsiteX3105" fmla="*/ 78581 w 6400800"/>
                <a:gd name="connsiteY3105" fmla="*/ 339566 h 514350"/>
                <a:gd name="connsiteX3106" fmla="*/ 70009 w 6400800"/>
                <a:gd name="connsiteY3106" fmla="*/ 301466 h 514350"/>
                <a:gd name="connsiteX3107" fmla="*/ 61436 w 6400800"/>
                <a:gd name="connsiteY3107" fmla="*/ 269081 h 514350"/>
                <a:gd name="connsiteX3108" fmla="*/ 53816 w 6400800"/>
                <a:gd name="connsiteY3108" fmla="*/ 244316 h 514350"/>
                <a:gd name="connsiteX3109" fmla="*/ 46196 w 6400800"/>
                <a:gd name="connsiteY3109" fmla="*/ 223361 h 514350"/>
                <a:gd name="connsiteX3110" fmla="*/ 50006 w 6400800"/>
                <a:gd name="connsiteY3110" fmla="*/ 245269 h 514350"/>
                <a:gd name="connsiteX3111" fmla="*/ 53816 w 6400800"/>
                <a:gd name="connsiteY3111" fmla="*/ 270034 h 514350"/>
                <a:gd name="connsiteX3112" fmla="*/ 58579 w 6400800"/>
                <a:gd name="connsiteY3112" fmla="*/ 302419 h 514350"/>
                <a:gd name="connsiteX3113" fmla="*/ 64294 w 6400800"/>
                <a:gd name="connsiteY3113" fmla="*/ 340519 h 514350"/>
                <a:gd name="connsiteX3114" fmla="*/ 69056 w 6400800"/>
                <a:gd name="connsiteY3114" fmla="*/ 381476 h 514350"/>
                <a:gd name="connsiteX3115" fmla="*/ 67151 w 6400800"/>
                <a:gd name="connsiteY3115" fmla="*/ 385286 h 514350"/>
                <a:gd name="connsiteX3116" fmla="*/ 60484 w 6400800"/>
                <a:gd name="connsiteY3116" fmla="*/ 405289 h 514350"/>
                <a:gd name="connsiteX3117" fmla="*/ 59531 w 6400800"/>
                <a:gd name="connsiteY3117" fmla="*/ 407194 h 514350"/>
                <a:gd name="connsiteX3118" fmla="*/ 56674 w 6400800"/>
                <a:gd name="connsiteY3118" fmla="*/ 407194 h 514350"/>
                <a:gd name="connsiteX3119" fmla="*/ 54769 w 6400800"/>
                <a:gd name="connsiteY3119" fmla="*/ 399574 h 514350"/>
                <a:gd name="connsiteX3120" fmla="*/ 46196 w 6400800"/>
                <a:gd name="connsiteY3120" fmla="*/ 364331 h 514350"/>
                <a:gd name="connsiteX3121" fmla="*/ 37624 w 6400800"/>
                <a:gd name="connsiteY3121" fmla="*/ 332899 h 514350"/>
                <a:gd name="connsiteX3122" fmla="*/ 21431 w 6400800"/>
                <a:gd name="connsiteY3122" fmla="*/ 287179 h 514350"/>
                <a:gd name="connsiteX3123" fmla="*/ 13811 w 6400800"/>
                <a:gd name="connsiteY3123" fmla="*/ 270034 h 514350"/>
                <a:gd name="connsiteX3124" fmla="*/ 17621 w 6400800"/>
                <a:gd name="connsiteY3124" fmla="*/ 288131 h 514350"/>
                <a:gd name="connsiteX3125" fmla="*/ 21431 w 6400800"/>
                <a:gd name="connsiteY3125" fmla="*/ 309086 h 514350"/>
                <a:gd name="connsiteX3126" fmla="*/ 26194 w 6400800"/>
                <a:gd name="connsiteY3126" fmla="*/ 335756 h 514350"/>
                <a:gd name="connsiteX3127" fmla="*/ 31909 w 6400800"/>
                <a:gd name="connsiteY3127" fmla="*/ 367189 h 514350"/>
                <a:gd name="connsiteX3128" fmla="*/ 39529 w 6400800"/>
                <a:gd name="connsiteY3128" fmla="*/ 402431 h 514350"/>
                <a:gd name="connsiteX3129" fmla="*/ 39529 w 6400800"/>
                <a:gd name="connsiteY3129" fmla="*/ 404336 h 514350"/>
                <a:gd name="connsiteX3130" fmla="*/ 7144 w 6400800"/>
                <a:gd name="connsiteY3130" fmla="*/ 399574 h 514350"/>
                <a:gd name="connsiteX3131" fmla="*/ 7144 w 6400800"/>
                <a:gd name="connsiteY3131" fmla="*/ 511016 h 514350"/>
                <a:gd name="connsiteX3132" fmla="*/ 6277451 w 6400800"/>
                <a:gd name="connsiteY3132" fmla="*/ 364331 h 514350"/>
                <a:gd name="connsiteX3133" fmla="*/ 6279356 w 6400800"/>
                <a:gd name="connsiteY3133" fmla="*/ 357664 h 514350"/>
                <a:gd name="connsiteX3134" fmla="*/ 6279356 w 6400800"/>
                <a:gd name="connsiteY3134" fmla="*/ 361474 h 514350"/>
                <a:gd name="connsiteX3135" fmla="*/ 6277451 w 6400800"/>
                <a:gd name="connsiteY3135" fmla="*/ 399574 h 514350"/>
                <a:gd name="connsiteX3136" fmla="*/ 6267926 w 6400800"/>
                <a:gd name="connsiteY3136" fmla="*/ 430054 h 514350"/>
                <a:gd name="connsiteX3137" fmla="*/ 6266021 w 6400800"/>
                <a:gd name="connsiteY3137" fmla="*/ 430054 h 514350"/>
                <a:gd name="connsiteX3138" fmla="*/ 6260306 w 6400800"/>
                <a:gd name="connsiteY3138" fmla="*/ 421481 h 514350"/>
                <a:gd name="connsiteX3139" fmla="*/ 6277451 w 6400800"/>
                <a:gd name="connsiteY3139" fmla="*/ 364331 h 514350"/>
                <a:gd name="connsiteX3140" fmla="*/ 6211729 w 6400800"/>
                <a:gd name="connsiteY3140" fmla="*/ 425291 h 514350"/>
                <a:gd name="connsiteX3141" fmla="*/ 6212681 w 6400800"/>
                <a:gd name="connsiteY3141" fmla="*/ 398621 h 514350"/>
                <a:gd name="connsiteX3142" fmla="*/ 6213634 w 6400800"/>
                <a:gd name="connsiteY3142" fmla="*/ 390049 h 514350"/>
                <a:gd name="connsiteX3143" fmla="*/ 6216492 w 6400800"/>
                <a:gd name="connsiteY3143" fmla="*/ 393859 h 514350"/>
                <a:gd name="connsiteX3144" fmla="*/ 6227921 w 6400800"/>
                <a:gd name="connsiteY3144" fmla="*/ 408146 h 514350"/>
                <a:gd name="connsiteX3145" fmla="*/ 6225064 w 6400800"/>
                <a:gd name="connsiteY3145" fmla="*/ 412909 h 514350"/>
                <a:gd name="connsiteX3146" fmla="*/ 6221254 w 6400800"/>
                <a:gd name="connsiteY3146" fmla="*/ 420529 h 514350"/>
                <a:gd name="connsiteX3147" fmla="*/ 6218396 w 6400800"/>
                <a:gd name="connsiteY3147" fmla="*/ 429101 h 514350"/>
                <a:gd name="connsiteX3148" fmla="*/ 6217444 w 6400800"/>
                <a:gd name="connsiteY3148" fmla="*/ 431006 h 514350"/>
                <a:gd name="connsiteX3149" fmla="*/ 6217444 w 6400800"/>
                <a:gd name="connsiteY3149" fmla="*/ 429101 h 514350"/>
                <a:gd name="connsiteX3150" fmla="*/ 6215539 w 6400800"/>
                <a:gd name="connsiteY3150" fmla="*/ 413861 h 514350"/>
                <a:gd name="connsiteX3151" fmla="*/ 6213634 w 6400800"/>
                <a:gd name="connsiteY3151" fmla="*/ 429101 h 514350"/>
                <a:gd name="connsiteX3152" fmla="*/ 6211729 w 6400800"/>
                <a:gd name="connsiteY3152" fmla="*/ 441484 h 514350"/>
                <a:gd name="connsiteX3153" fmla="*/ 6211729 w 6400800"/>
                <a:gd name="connsiteY3153" fmla="*/ 425291 h 514350"/>
                <a:gd name="connsiteX3154" fmla="*/ 6183154 w 6400800"/>
                <a:gd name="connsiteY3154" fmla="*/ 343376 h 514350"/>
                <a:gd name="connsiteX3155" fmla="*/ 6187917 w 6400800"/>
                <a:gd name="connsiteY3155" fmla="*/ 350996 h 514350"/>
                <a:gd name="connsiteX3156" fmla="*/ 6191726 w 6400800"/>
                <a:gd name="connsiteY3156" fmla="*/ 356711 h 514350"/>
                <a:gd name="connsiteX3157" fmla="*/ 6183154 w 6400800"/>
                <a:gd name="connsiteY3157" fmla="*/ 388144 h 514350"/>
                <a:gd name="connsiteX3158" fmla="*/ 6182201 w 6400800"/>
                <a:gd name="connsiteY3158" fmla="*/ 391954 h 514350"/>
                <a:gd name="connsiteX3159" fmla="*/ 6181249 w 6400800"/>
                <a:gd name="connsiteY3159" fmla="*/ 375761 h 514350"/>
                <a:gd name="connsiteX3160" fmla="*/ 6181249 w 6400800"/>
                <a:gd name="connsiteY3160" fmla="*/ 372904 h 514350"/>
                <a:gd name="connsiteX3161" fmla="*/ 6183154 w 6400800"/>
                <a:gd name="connsiteY3161" fmla="*/ 343376 h 514350"/>
                <a:gd name="connsiteX3162" fmla="*/ 6144101 w 6400800"/>
                <a:gd name="connsiteY3162" fmla="*/ 308134 h 514350"/>
                <a:gd name="connsiteX3163" fmla="*/ 6147912 w 6400800"/>
                <a:gd name="connsiteY3163" fmla="*/ 276701 h 514350"/>
                <a:gd name="connsiteX3164" fmla="*/ 6153626 w 6400800"/>
                <a:gd name="connsiteY3164" fmla="*/ 289084 h 514350"/>
                <a:gd name="connsiteX3165" fmla="*/ 6161246 w 6400800"/>
                <a:gd name="connsiteY3165" fmla="*/ 305276 h 514350"/>
                <a:gd name="connsiteX3166" fmla="*/ 6157437 w 6400800"/>
                <a:gd name="connsiteY3166" fmla="*/ 319564 h 514350"/>
                <a:gd name="connsiteX3167" fmla="*/ 6152674 w 6400800"/>
                <a:gd name="connsiteY3167" fmla="*/ 342424 h 514350"/>
                <a:gd name="connsiteX3168" fmla="*/ 6150769 w 6400800"/>
                <a:gd name="connsiteY3168" fmla="*/ 356711 h 514350"/>
                <a:gd name="connsiteX3169" fmla="*/ 6149817 w 6400800"/>
                <a:gd name="connsiteY3169" fmla="*/ 360521 h 514350"/>
                <a:gd name="connsiteX3170" fmla="*/ 6148864 w 6400800"/>
                <a:gd name="connsiteY3170" fmla="*/ 365284 h 514350"/>
                <a:gd name="connsiteX3171" fmla="*/ 6146006 w 6400800"/>
                <a:gd name="connsiteY3171" fmla="*/ 360521 h 514350"/>
                <a:gd name="connsiteX3172" fmla="*/ 6147912 w 6400800"/>
                <a:gd name="connsiteY3172" fmla="*/ 368141 h 514350"/>
                <a:gd name="connsiteX3173" fmla="*/ 6145054 w 6400800"/>
                <a:gd name="connsiteY3173" fmla="*/ 389096 h 514350"/>
                <a:gd name="connsiteX3174" fmla="*/ 6144101 w 6400800"/>
                <a:gd name="connsiteY3174" fmla="*/ 386239 h 514350"/>
                <a:gd name="connsiteX3175" fmla="*/ 6143149 w 6400800"/>
                <a:gd name="connsiteY3175" fmla="*/ 384334 h 514350"/>
                <a:gd name="connsiteX3176" fmla="*/ 6142196 w 6400800"/>
                <a:gd name="connsiteY3176" fmla="*/ 369094 h 514350"/>
                <a:gd name="connsiteX3177" fmla="*/ 6139339 w 6400800"/>
                <a:gd name="connsiteY3177" fmla="*/ 343376 h 514350"/>
                <a:gd name="connsiteX3178" fmla="*/ 6144101 w 6400800"/>
                <a:gd name="connsiteY3178" fmla="*/ 308134 h 514350"/>
                <a:gd name="connsiteX3179" fmla="*/ 6095524 w 6400800"/>
                <a:gd name="connsiteY3179" fmla="*/ 384334 h 514350"/>
                <a:gd name="connsiteX3180" fmla="*/ 6088856 w 6400800"/>
                <a:gd name="connsiteY3180" fmla="*/ 412909 h 514350"/>
                <a:gd name="connsiteX3181" fmla="*/ 6083142 w 6400800"/>
                <a:gd name="connsiteY3181" fmla="*/ 435769 h 514350"/>
                <a:gd name="connsiteX3182" fmla="*/ 6076474 w 6400800"/>
                <a:gd name="connsiteY3182" fmla="*/ 411956 h 514350"/>
                <a:gd name="connsiteX3183" fmla="*/ 6079331 w 6400800"/>
                <a:gd name="connsiteY3183" fmla="*/ 391001 h 514350"/>
                <a:gd name="connsiteX3184" fmla="*/ 6084094 w 6400800"/>
                <a:gd name="connsiteY3184" fmla="*/ 368141 h 514350"/>
                <a:gd name="connsiteX3185" fmla="*/ 6088856 w 6400800"/>
                <a:gd name="connsiteY3185" fmla="*/ 347186 h 514350"/>
                <a:gd name="connsiteX3186" fmla="*/ 6091714 w 6400800"/>
                <a:gd name="connsiteY3186" fmla="*/ 348139 h 514350"/>
                <a:gd name="connsiteX3187" fmla="*/ 6095524 w 6400800"/>
                <a:gd name="connsiteY3187" fmla="*/ 350996 h 514350"/>
                <a:gd name="connsiteX3188" fmla="*/ 6100287 w 6400800"/>
                <a:gd name="connsiteY3188" fmla="*/ 359569 h 514350"/>
                <a:gd name="connsiteX3189" fmla="*/ 6095524 w 6400800"/>
                <a:gd name="connsiteY3189" fmla="*/ 384334 h 514350"/>
                <a:gd name="connsiteX3190" fmla="*/ 6102192 w 6400800"/>
                <a:gd name="connsiteY3190" fmla="*/ 206216 h 514350"/>
                <a:gd name="connsiteX3191" fmla="*/ 6101239 w 6400800"/>
                <a:gd name="connsiteY3191" fmla="*/ 235744 h 514350"/>
                <a:gd name="connsiteX3192" fmla="*/ 6101239 w 6400800"/>
                <a:gd name="connsiteY3192" fmla="*/ 241459 h 514350"/>
                <a:gd name="connsiteX3193" fmla="*/ 6101239 w 6400800"/>
                <a:gd name="connsiteY3193" fmla="*/ 242411 h 514350"/>
                <a:gd name="connsiteX3194" fmla="*/ 6101239 w 6400800"/>
                <a:gd name="connsiteY3194" fmla="*/ 242411 h 514350"/>
                <a:gd name="connsiteX3195" fmla="*/ 6100287 w 6400800"/>
                <a:gd name="connsiteY3195" fmla="*/ 239554 h 514350"/>
                <a:gd name="connsiteX3196" fmla="*/ 6097429 w 6400800"/>
                <a:gd name="connsiteY3196" fmla="*/ 230981 h 514350"/>
                <a:gd name="connsiteX3197" fmla="*/ 6102192 w 6400800"/>
                <a:gd name="connsiteY3197" fmla="*/ 206216 h 514350"/>
                <a:gd name="connsiteX3198" fmla="*/ 6100287 w 6400800"/>
                <a:gd name="connsiteY3198" fmla="*/ 284321 h 514350"/>
                <a:gd name="connsiteX3199" fmla="*/ 6098381 w 6400800"/>
                <a:gd name="connsiteY3199" fmla="*/ 279559 h 514350"/>
                <a:gd name="connsiteX3200" fmla="*/ 6099334 w 6400800"/>
                <a:gd name="connsiteY3200" fmla="*/ 277654 h 514350"/>
                <a:gd name="connsiteX3201" fmla="*/ 6100287 w 6400800"/>
                <a:gd name="connsiteY3201" fmla="*/ 284321 h 514350"/>
                <a:gd name="connsiteX3202" fmla="*/ 6093619 w 6400800"/>
                <a:gd name="connsiteY3202" fmla="*/ 247174 h 514350"/>
                <a:gd name="connsiteX3203" fmla="*/ 6095524 w 6400800"/>
                <a:gd name="connsiteY3203" fmla="*/ 255746 h 514350"/>
                <a:gd name="connsiteX3204" fmla="*/ 6091714 w 6400800"/>
                <a:gd name="connsiteY3204" fmla="*/ 264319 h 514350"/>
                <a:gd name="connsiteX3205" fmla="*/ 6090762 w 6400800"/>
                <a:gd name="connsiteY3205" fmla="*/ 262414 h 514350"/>
                <a:gd name="connsiteX3206" fmla="*/ 6093619 w 6400800"/>
                <a:gd name="connsiteY3206" fmla="*/ 247174 h 514350"/>
                <a:gd name="connsiteX3207" fmla="*/ 6088856 w 6400800"/>
                <a:gd name="connsiteY3207" fmla="*/ 269081 h 514350"/>
                <a:gd name="connsiteX3208" fmla="*/ 6088856 w 6400800"/>
                <a:gd name="connsiteY3208" fmla="*/ 270034 h 514350"/>
                <a:gd name="connsiteX3209" fmla="*/ 6088856 w 6400800"/>
                <a:gd name="connsiteY3209" fmla="*/ 270034 h 514350"/>
                <a:gd name="connsiteX3210" fmla="*/ 6087904 w 6400800"/>
                <a:gd name="connsiteY3210" fmla="*/ 272891 h 514350"/>
                <a:gd name="connsiteX3211" fmla="*/ 6088856 w 6400800"/>
                <a:gd name="connsiteY3211" fmla="*/ 269081 h 514350"/>
                <a:gd name="connsiteX3212" fmla="*/ 6067901 w 6400800"/>
                <a:gd name="connsiteY3212" fmla="*/ 369094 h 514350"/>
                <a:gd name="connsiteX3213" fmla="*/ 6080284 w 6400800"/>
                <a:gd name="connsiteY3213" fmla="*/ 339566 h 514350"/>
                <a:gd name="connsiteX3214" fmla="*/ 6085046 w 6400800"/>
                <a:gd name="connsiteY3214" fmla="*/ 326231 h 514350"/>
                <a:gd name="connsiteX3215" fmla="*/ 6088856 w 6400800"/>
                <a:gd name="connsiteY3215" fmla="*/ 313849 h 514350"/>
                <a:gd name="connsiteX3216" fmla="*/ 6093619 w 6400800"/>
                <a:gd name="connsiteY3216" fmla="*/ 293846 h 514350"/>
                <a:gd name="connsiteX3217" fmla="*/ 6093619 w 6400800"/>
                <a:gd name="connsiteY3217" fmla="*/ 293846 h 514350"/>
                <a:gd name="connsiteX3218" fmla="*/ 6096476 w 6400800"/>
                <a:gd name="connsiteY3218" fmla="*/ 310991 h 514350"/>
                <a:gd name="connsiteX3219" fmla="*/ 6100287 w 6400800"/>
                <a:gd name="connsiteY3219" fmla="*/ 339566 h 514350"/>
                <a:gd name="connsiteX3220" fmla="*/ 6101239 w 6400800"/>
                <a:gd name="connsiteY3220" fmla="*/ 355759 h 514350"/>
                <a:gd name="connsiteX3221" fmla="*/ 6101239 w 6400800"/>
                <a:gd name="connsiteY3221" fmla="*/ 355759 h 514350"/>
                <a:gd name="connsiteX3222" fmla="*/ 6100287 w 6400800"/>
                <a:gd name="connsiteY3222" fmla="*/ 359569 h 514350"/>
                <a:gd name="connsiteX3223" fmla="*/ 6097429 w 6400800"/>
                <a:gd name="connsiteY3223" fmla="*/ 350044 h 514350"/>
                <a:gd name="connsiteX3224" fmla="*/ 6093619 w 6400800"/>
                <a:gd name="connsiteY3224" fmla="*/ 345281 h 514350"/>
                <a:gd name="connsiteX3225" fmla="*/ 6087904 w 6400800"/>
                <a:gd name="connsiteY3225" fmla="*/ 342424 h 514350"/>
                <a:gd name="connsiteX3226" fmla="*/ 6085999 w 6400800"/>
                <a:gd name="connsiteY3226" fmla="*/ 341471 h 514350"/>
                <a:gd name="connsiteX3227" fmla="*/ 6085046 w 6400800"/>
                <a:gd name="connsiteY3227" fmla="*/ 343376 h 514350"/>
                <a:gd name="connsiteX3228" fmla="*/ 6076474 w 6400800"/>
                <a:gd name="connsiteY3228" fmla="*/ 365284 h 514350"/>
                <a:gd name="connsiteX3229" fmla="*/ 6069806 w 6400800"/>
                <a:gd name="connsiteY3229" fmla="*/ 384334 h 514350"/>
                <a:gd name="connsiteX3230" fmla="*/ 6065996 w 6400800"/>
                <a:gd name="connsiteY3230" fmla="*/ 372904 h 514350"/>
                <a:gd name="connsiteX3231" fmla="*/ 6067901 w 6400800"/>
                <a:gd name="connsiteY3231" fmla="*/ 369094 h 514350"/>
                <a:gd name="connsiteX3232" fmla="*/ 6035517 w 6400800"/>
                <a:gd name="connsiteY3232" fmla="*/ 310039 h 514350"/>
                <a:gd name="connsiteX3233" fmla="*/ 6035517 w 6400800"/>
                <a:gd name="connsiteY3233" fmla="*/ 308134 h 514350"/>
                <a:gd name="connsiteX3234" fmla="*/ 6040279 w 6400800"/>
                <a:gd name="connsiteY3234" fmla="*/ 324326 h 514350"/>
                <a:gd name="connsiteX3235" fmla="*/ 6044089 w 6400800"/>
                <a:gd name="connsiteY3235" fmla="*/ 338614 h 514350"/>
                <a:gd name="connsiteX3236" fmla="*/ 6038374 w 6400800"/>
                <a:gd name="connsiteY3236" fmla="*/ 355759 h 514350"/>
                <a:gd name="connsiteX3237" fmla="*/ 6033612 w 6400800"/>
                <a:gd name="connsiteY3237" fmla="*/ 330041 h 514350"/>
                <a:gd name="connsiteX3238" fmla="*/ 6035517 w 6400800"/>
                <a:gd name="connsiteY3238" fmla="*/ 310039 h 514350"/>
                <a:gd name="connsiteX3239" fmla="*/ 6012656 w 6400800"/>
                <a:gd name="connsiteY3239" fmla="*/ 361474 h 514350"/>
                <a:gd name="connsiteX3240" fmla="*/ 6012656 w 6400800"/>
                <a:gd name="connsiteY3240" fmla="*/ 363379 h 514350"/>
                <a:gd name="connsiteX3241" fmla="*/ 6012656 w 6400800"/>
                <a:gd name="connsiteY3241" fmla="*/ 359569 h 514350"/>
                <a:gd name="connsiteX3242" fmla="*/ 6012656 w 6400800"/>
                <a:gd name="connsiteY3242" fmla="*/ 361474 h 514350"/>
                <a:gd name="connsiteX3243" fmla="*/ 6007894 w 6400800"/>
                <a:gd name="connsiteY3243" fmla="*/ 351949 h 514350"/>
                <a:gd name="connsiteX3244" fmla="*/ 6007894 w 6400800"/>
                <a:gd name="connsiteY3244" fmla="*/ 352901 h 514350"/>
                <a:gd name="connsiteX3245" fmla="*/ 6007894 w 6400800"/>
                <a:gd name="connsiteY3245" fmla="*/ 351949 h 514350"/>
                <a:gd name="connsiteX3246" fmla="*/ 6007894 w 6400800"/>
                <a:gd name="connsiteY3246" fmla="*/ 351949 h 514350"/>
                <a:gd name="connsiteX3247" fmla="*/ 5976462 w 6400800"/>
                <a:gd name="connsiteY3247" fmla="*/ 410051 h 514350"/>
                <a:gd name="connsiteX3248" fmla="*/ 5973604 w 6400800"/>
                <a:gd name="connsiteY3248" fmla="*/ 402431 h 514350"/>
                <a:gd name="connsiteX3249" fmla="*/ 5972651 w 6400800"/>
                <a:gd name="connsiteY3249" fmla="*/ 398621 h 514350"/>
                <a:gd name="connsiteX3250" fmla="*/ 5971699 w 6400800"/>
                <a:gd name="connsiteY3250" fmla="*/ 391001 h 514350"/>
                <a:gd name="connsiteX3251" fmla="*/ 5973604 w 6400800"/>
                <a:gd name="connsiteY3251" fmla="*/ 386239 h 514350"/>
                <a:gd name="connsiteX3252" fmla="*/ 5977414 w 6400800"/>
                <a:gd name="connsiteY3252" fmla="*/ 374809 h 514350"/>
                <a:gd name="connsiteX3253" fmla="*/ 5976462 w 6400800"/>
                <a:gd name="connsiteY3253" fmla="*/ 410051 h 514350"/>
                <a:gd name="connsiteX3254" fmla="*/ 5976462 w 6400800"/>
                <a:gd name="connsiteY3254" fmla="*/ 239554 h 514350"/>
                <a:gd name="connsiteX3255" fmla="*/ 5978367 w 6400800"/>
                <a:gd name="connsiteY3255" fmla="*/ 250031 h 514350"/>
                <a:gd name="connsiteX3256" fmla="*/ 5979319 w 6400800"/>
                <a:gd name="connsiteY3256" fmla="*/ 256699 h 514350"/>
                <a:gd name="connsiteX3257" fmla="*/ 5974556 w 6400800"/>
                <a:gd name="connsiteY3257" fmla="*/ 248126 h 514350"/>
                <a:gd name="connsiteX3258" fmla="*/ 5976462 w 6400800"/>
                <a:gd name="connsiteY3258" fmla="*/ 239554 h 514350"/>
                <a:gd name="connsiteX3259" fmla="*/ 5965984 w 6400800"/>
                <a:gd name="connsiteY3259" fmla="*/ 291941 h 514350"/>
                <a:gd name="connsiteX3260" fmla="*/ 5966937 w 6400800"/>
                <a:gd name="connsiteY3260" fmla="*/ 286226 h 514350"/>
                <a:gd name="connsiteX3261" fmla="*/ 5967889 w 6400800"/>
                <a:gd name="connsiteY3261" fmla="*/ 282416 h 514350"/>
                <a:gd name="connsiteX3262" fmla="*/ 5970746 w 6400800"/>
                <a:gd name="connsiteY3262" fmla="*/ 269081 h 514350"/>
                <a:gd name="connsiteX3263" fmla="*/ 5983129 w 6400800"/>
                <a:gd name="connsiteY3263" fmla="*/ 298609 h 514350"/>
                <a:gd name="connsiteX3264" fmla="*/ 5980271 w 6400800"/>
                <a:gd name="connsiteY3264" fmla="*/ 330994 h 514350"/>
                <a:gd name="connsiteX3265" fmla="*/ 5979319 w 6400800"/>
                <a:gd name="connsiteY3265" fmla="*/ 331946 h 514350"/>
                <a:gd name="connsiteX3266" fmla="*/ 5976462 w 6400800"/>
                <a:gd name="connsiteY3266" fmla="*/ 328136 h 514350"/>
                <a:gd name="connsiteX3267" fmla="*/ 5979319 w 6400800"/>
                <a:gd name="connsiteY3267" fmla="*/ 332899 h 514350"/>
                <a:gd name="connsiteX3268" fmla="*/ 5972651 w 6400800"/>
                <a:gd name="connsiteY3268" fmla="*/ 346234 h 514350"/>
                <a:gd name="connsiteX3269" fmla="*/ 5967889 w 6400800"/>
                <a:gd name="connsiteY3269" fmla="*/ 355759 h 514350"/>
                <a:gd name="connsiteX3270" fmla="*/ 5967889 w 6400800"/>
                <a:gd name="connsiteY3270" fmla="*/ 355759 h 514350"/>
                <a:gd name="connsiteX3271" fmla="*/ 5966937 w 6400800"/>
                <a:gd name="connsiteY3271" fmla="*/ 351949 h 514350"/>
                <a:gd name="connsiteX3272" fmla="*/ 5965031 w 6400800"/>
                <a:gd name="connsiteY3272" fmla="*/ 333851 h 514350"/>
                <a:gd name="connsiteX3273" fmla="*/ 5963126 w 6400800"/>
                <a:gd name="connsiteY3273" fmla="*/ 299561 h 514350"/>
                <a:gd name="connsiteX3274" fmla="*/ 5965984 w 6400800"/>
                <a:gd name="connsiteY3274" fmla="*/ 291941 h 514350"/>
                <a:gd name="connsiteX3275" fmla="*/ 5952649 w 6400800"/>
                <a:gd name="connsiteY3275" fmla="*/ 385286 h 514350"/>
                <a:gd name="connsiteX3276" fmla="*/ 5952649 w 6400800"/>
                <a:gd name="connsiteY3276" fmla="*/ 385286 h 514350"/>
                <a:gd name="connsiteX3277" fmla="*/ 5952649 w 6400800"/>
                <a:gd name="connsiteY3277" fmla="*/ 385286 h 514350"/>
                <a:gd name="connsiteX3278" fmla="*/ 5952649 w 6400800"/>
                <a:gd name="connsiteY3278" fmla="*/ 385286 h 514350"/>
                <a:gd name="connsiteX3279" fmla="*/ 5934551 w 6400800"/>
                <a:gd name="connsiteY3279" fmla="*/ 339566 h 514350"/>
                <a:gd name="connsiteX3280" fmla="*/ 5933599 w 6400800"/>
                <a:gd name="connsiteY3280" fmla="*/ 332899 h 514350"/>
                <a:gd name="connsiteX3281" fmla="*/ 5933599 w 6400800"/>
                <a:gd name="connsiteY3281" fmla="*/ 330994 h 514350"/>
                <a:gd name="connsiteX3282" fmla="*/ 5935504 w 6400800"/>
                <a:gd name="connsiteY3282" fmla="*/ 336709 h 514350"/>
                <a:gd name="connsiteX3283" fmla="*/ 5934551 w 6400800"/>
                <a:gd name="connsiteY3283" fmla="*/ 339566 h 514350"/>
                <a:gd name="connsiteX3284" fmla="*/ 5948839 w 6400800"/>
                <a:gd name="connsiteY3284" fmla="*/ 371951 h 514350"/>
                <a:gd name="connsiteX3285" fmla="*/ 5945981 w 6400800"/>
                <a:gd name="connsiteY3285" fmla="*/ 382429 h 514350"/>
                <a:gd name="connsiteX3286" fmla="*/ 5943124 w 6400800"/>
                <a:gd name="connsiteY3286" fmla="*/ 392906 h 514350"/>
                <a:gd name="connsiteX3287" fmla="*/ 5943124 w 6400800"/>
                <a:gd name="connsiteY3287" fmla="*/ 378619 h 514350"/>
                <a:gd name="connsiteX3288" fmla="*/ 5943124 w 6400800"/>
                <a:gd name="connsiteY3288" fmla="*/ 378619 h 514350"/>
                <a:gd name="connsiteX3289" fmla="*/ 5946934 w 6400800"/>
                <a:gd name="connsiteY3289" fmla="*/ 365284 h 514350"/>
                <a:gd name="connsiteX3290" fmla="*/ 5948839 w 6400800"/>
                <a:gd name="connsiteY3290" fmla="*/ 371951 h 514350"/>
                <a:gd name="connsiteX3291" fmla="*/ 5930742 w 6400800"/>
                <a:gd name="connsiteY3291" fmla="*/ 234791 h 514350"/>
                <a:gd name="connsiteX3292" fmla="*/ 5938362 w 6400800"/>
                <a:gd name="connsiteY3292" fmla="*/ 269081 h 514350"/>
                <a:gd name="connsiteX3293" fmla="*/ 5945029 w 6400800"/>
                <a:gd name="connsiteY3293" fmla="*/ 307181 h 514350"/>
                <a:gd name="connsiteX3294" fmla="*/ 5940267 w 6400800"/>
                <a:gd name="connsiteY3294" fmla="*/ 323374 h 514350"/>
                <a:gd name="connsiteX3295" fmla="*/ 5940267 w 6400800"/>
                <a:gd name="connsiteY3295" fmla="*/ 324326 h 514350"/>
                <a:gd name="connsiteX3296" fmla="*/ 5931694 w 6400800"/>
                <a:gd name="connsiteY3296" fmla="*/ 307181 h 514350"/>
                <a:gd name="connsiteX3297" fmla="*/ 5928837 w 6400800"/>
                <a:gd name="connsiteY3297" fmla="*/ 284321 h 514350"/>
                <a:gd name="connsiteX3298" fmla="*/ 5926931 w 6400800"/>
                <a:gd name="connsiteY3298" fmla="*/ 266224 h 514350"/>
                <a:gd name="connsiteX3299" fmla="*/ 5929789 w 6400800"/>
                <a:gd name="connsiteY3299" fmla="*/ 259556 h 514350"/>
                <a:gd name="connsiteX3300" fmla="*/ 5926931 w 6400800"/>
                <a:gd name="connsiteY3300" fmla="*/ 264319 h 514350"/>
                <a:gd name="connsiteX3301" fmla="*/ 5925026 w 6400800"/>
                <a:gd name="connsiteY3301" fmla="*/ 245269 h 514350"/>
                <a:gd name="connsiteX3302" fmla="*/ 5926931 w 6400800"/>
                <a:gd name="connsiteY3302" fmla="*/ 233839 h 514350"/>
                <a:gd name="connsiteX3303" fmla="*/ 5928837 w 6400800"/>
                <a:gd name="connsiteY3303" fmla="*/ 226219 h 514350"/>
                <a:gd name="connsiteX3304" fmla="*/ 5930742 w 6400800"/>
                <a:gd name="connsiteY3304" fmla="*/ 234791 h 514350"/>
                <a:gd name="connsiteX3305" fmla="*/ 5923121 w 6400800"/>
                <a:gd name="connsiteY3305" fmla="*/ 209074 h 514350"/>
                <a:gd name="connsiteX3306" fmla="*/ 5926931 w 6400800"/>
                <a:gd name="connsiteY3306" fmla="*/ 222409 h 514350"/>
                <a:gd name="connsiteX3307" fmla="*/ 5922169 w 6400800"/>
                <a:gd name="connsiteY3307" fmla="*/ 232886 h 514350"/>
                <a:gd name="connsiteX3308" fmla="*/ 5919312 w 6400800"/>
                <a:gd name="connsiteY3308" fmla="*/ 206216 h 514350"/>
                <a:gd name="connsiteX3309" fmla="*/ 5918359 w 6400800"/>
                <a:gd name="connsiteY3309" fmla="*/ 193834 h 514350"/>
                <a:gd name="connsiteX3310" fmla="*/ 5923121 w 6400800"/>
                <a:gd name="connsiteY3310" fmla="*/ 209074 h 514350"/>
                <a:gd name="connsiteX3311" fmla="*/ 5901214 w 6400800"/>
                <a:gd name="connsiteY3311" fmla="*/ 244316 h 514350"/>
                <a:gd name="connsiteX3312" fmla="*/ 5901214 w 6400800"/>
                <a:gd name="connsiteY3312" fmla="*/ 258604 h 514350"/>
                <a:gd name="connsiteX3313" fmla="*/ 5902167 w 6400800"/>
                <a:gd name="connsiteY3313" fmla="*/ 278606 h 514350"/>
                <a:gd name="connsiteX3314" fmla="*/ 5904071 w 6400800"/>
                <a:gd name="connsiteY3314" fmla="*/ 302419 h 514350"/>
                <a:gd name="connsiteX3315" fmla="*/ 5900262 w 6400800"/>
                <a:gd name="connsiteY3315" fmla="*/ 310039 h 514350"/>
                <a:gd name="connsiteX3316" fmla="*/ 5895499 w 6400800"/>
                <a:gd name="connsiteY3316" fmla="*/ 284321 h 514350"/>
                <a:gd name="connsiteX3317" fmla="*/ 5901214 w 6400800"/>
                <a:gd name="connsiteY3317" fmla="*/ 244316 h 514350"/>
                <a:gd name="connsiteX3318" fmla="*/ 5903119 w 6400800"/>
                <a:gd name="connsiteY3318" fmla="*/ 324326 h 514350"/>
                <a:gd name="connsiteX3319" fmla="*/ 5903119 w 6400800"/>
                <a:gd name="connsiteY3319" fmla="*/ 328136 h 514350"/>
                <a:gd name="connsiteX3320" fmla="*/ 5902167 w 6400800"/>
                <a:gd name="connsiteY3320" fmla="*/ 325279 h 514350"/>
                <a:gd name="connsiteX3321" fmla="*/ 5903119 w 6400800"/>
                <a:gd name="connsiteY3321" fmla="*/ 324326 h 514350"/>
                <a:gd name="connsiteX3322" fmla="*/ 5892642 w 6400800"/>
                <a:gd name="connsiteY3322" fmla="*/ 348139 h 514350"/>
                <a:gd name="connsiteX3323" fmla="*/ 5893594 w 6400800"/>
                <a:gd name="connsiteY3323" fmla="*/ 352901 h 514350"/>
                <a:gd name="connsiteX3324" fmla="*/ 5893594 w 6400800"/>
                <a:gd name="connsiteY3324" fmla="*/ 355759 h 514350"/>
                <a:gd name="connsiteX3325" fmla="*/ 5891689 w 6400800"/>
                <a:gd name="connsiteY3325" fmla="*/ 350996 h 514350"/>
                <a:gd name="connsiteX3326" fmla="*/ 5892642 w 6400800"/>
                <a:gd name="connsiteY3326" fmla="*/ 348139 h 514350"/>
                <a:gd name="connsiteX3327" fmla="*/ 5893594 w 6400800"/>
                <a:gd name="connsiteY3327" fmla="*/ 373856 h 514350"/>
                <a:gd name="connsiteX3328" fmla="*/ 5898356 w 6400800"/>
                <a:gd name="connsiteY3328" fmla="*/ 391954 h 514350"/>
                <a:gd name="connsiteX3329" fmla="*/ 5902167 w 6400800"/>
                <a:gd name="connsiteY3329" fmla="*/ 408146 h 514350"/>
                <a:gd name="connsiteX3330" fmla="*/ 5904071 w 6400800"/>
                <a:gd name="connsiteY3330" fmla="*/ 417671 h 514350"/>
                <a:gd name="connsiteX3331" fmla="*/ 5904071 w 6400800"/>
                <a:gd name="connsiteY3331" fmla="*/ 417671 h 514350"/>
                <a:gd name="connsiteX3332" fmla="*/ 5890737 w 6400800"/>
                <a:gd name="connsiteY3332" fmla="*/ 387191 h 514350"/>
                <a:gd name="connsiteX3333" fmla="*/ 5888831 w 6400800"/>
                <a:gd name="connsiteY3333" fmla="*/ 383381 h 514350"/>
                <a:gd name="connsiteX3334" fmla="*/ 5887879 w 6400800"/>
                <a:gd name="connsiteY3334" fmla="*/ 357664 h 514350"/>
                <a:gd name="connsiteX3335" fmla="*/ 5888831 w 6400800"/>
                <a:gd name="connsiteY3335" fmla="*/ 356711 h 514350"/>
                <a:gd name="connsiteX3336" fmla="*/ 5893594 w 6400800"/>
                <a:gd name="connsiteY3336" fmla="*/ 373856 h 514350"/>
                <a:gd name="connsiteX3337" fmla="*/ 5886926 w 6400800"/>
                <a:gd name="connsiteY3337" fmla="*/ 321469 h 514350"/>
                <a:gd name="connsiteX3338" fmla="*/ 5888831 w 6400800"/>
                <a:gd name="connsiteY3338" fmla="*/ 311944 h 514350"/>
                <a:gd name="connsiteX3339" fmla="*/ 5888831 w 6400800"/>
                <a:gd name="connsiteY3339" fmla="*/ 314801 h 514350"/>
                <a:gd name="connsiteX3340" fmla="*/ 5889784 w 6400800"/>
                <a:gd name="connsiteY3340" fmla="*/ 326231 h 514350"/>
                <a:gd name="connsiteX3341" fmla="*/ 5885974 w 6400800"/>
                <a:gd name="connsiteY3341" fmla="*/ 332899 h 514350"/>
                <a:gd name="connsiteX3342" fmla="*/ 5885974 w 6400800"/>
                <a:gd name="connsiteY3342" fmla="*/ 325279 h 514350"/>
                <a:gd name="connsiteX3343" fmla="*/ 5886926 w 6400800"/>
                <a:gd name="connsiteY3343" fmla="*/ 321469 h 514350"/>
                <a:gd name="connsiteX3344" fmla="*/ 5858351 w 6400800"/>
                <a:gd name="connsiteY3344" fmla="*/ 279559 h 514350"/>
                <a:gd name="connsiteX3345" fmla="*/ 5858351 w 6400800"/>
                <a:gd name="connsiteY3345" fmla="*/ 284321 h 514350"/>
                <a:gd name="connsiteX3346" fmla="*/ 5858351 w 6400800"/>
                <a:gd name="connsiteY3346" fmla="*/ 285274 h 514350"/>
                <a:gd name="connsiteX3347" fmla="*/ 5857399 w 6400800"/>
                <a:gd name="connsiteY3347" fmla="*/ 281464 h 514350"/>
                <a:gd name="connsiteX3348" fmla="*/ 5858351 w 6400800"/>
                <a:gd name="connsiteY3348" fmla="*/ 279559 h 514350"/>
                <a:gd name="connsiteX3349" fmla="*/ 5841206 w 6400800"/>
                <a:gd name="connsiteY3349" fmla="*/ 264319 h 514350"/>
                <a:gd name="connsiteX3350" fmla="*/ 5840254 w 6400800"/>
                <a:gd name="connsiteY3350" fmla="*/ 270034 h 514350"/>
                <a:gd name="connsiteX3351" fmla="*/ 5839301 w 6400800"/>
                <a:gd name="connsiteY3351" fmla="*/ 277654 h 514350"/>
                <a:gd name="connsiteX3352" fmla="*/ 5838349 w 6400800"/>
                <a:gd name="connsiteY3352" fmla="*/ 271939 h 514350"/>
                <a:gd name="connsiteX3353" fmla="*/ 5841206 w 6400800"/>
                <a:gd name="connsiteY3353" fmla="*/ 264319 h 514350"/>
                <a:gd name="connsiteX3354" fmla="*/ 5828824 w 6400800"/>
                <a:gd name="connsiteY3354" fmla="*/ 305276 h 514350"/>
                <a:gd name="connsiteX3355" fmla="*/ 5826919 w 6400800"/>
                <a:gd name="connsiteY3355" fmla="*/ 308134 h 514350"/>
                <a:gd name="connsiteX3356" fmla="*/ 5826919 w 6400800"/>
                <a:gd name="connsiteY3356" fmla="*/ 306229 h 514350"/>
                <a:gd name="connsiteX3357" fmla="*/ 5829776 w 6400800"/>
                <a:gd name="connsiteY3357" fmla="*/ 299561 h 514350"/>
                <a:gd name="connsiteX3358" fmla="*/ 5828824 w 6400800"/>
                <a:gd name="connsiteY3358" fmla="*/ 305276 h 514350"/>
                <a:gd name="connsiteX3359" fmla="*/ 5823109 w 6400800"/>
                <a:gd name="connsiteY3359" fmla="*/ 259556 h 514350"/>
                <a:gd name="connsiteX3360" fmla="*/ 5827871 w 6400800"/>
                <a:gd name="connsiteY3360" fmla="*/ 270986 h 514350"/>
                <a:gd name="connsiteX3361" fmla="*/ 5828824 w 6400800"/>
                <a:gd name="connsiteY3361" fmla="*/ 273844 h 514350"/>
                <a:gd name="connsiteX3362" fmla="*/ 5828824 w 6400800"/>
                <a:gd name="connsiteY3362" fmla="*/ 286226 h 514350"/>
                <a:gd name="connsiteX3363" fmla="*/ 5824062 w 6400800"/>
                <a:gd name="connsiteY3363" fmla="*/ 295751 h 514350"/>
                <a:gd name="connsiteX3364" fmla="*/ 5824062 w 6400800"/>
                <a:gd name="connsiteY3364" fmla="*/ 294799 h 514350"/>
                <a:gd name="connsiteX3365" fmla="*/ 5823109 w 6400800"/>
                <a:gd name="connsiteY3365" fmla="*/ 267176 h 514350"/>
                <a:gd name="connsiteX3366" fmla="*/ 5823109 w 6400800"/>
                <a:gd name="connsiteY3366" fmla="*/ 259556 h 514350"/>
                <a:gd name="connsiteX3367" fmla="*/ 5813584 w 6400800"/>
                <a:gd name="connsiteY3367" fmla="*/ 252889 h 514350"/>
                <a:gd name="connsiteX3368" fmla="*/ 5812631 w 6400800"/>
                <a:gd name="connsiteY3368" fmla="*/ 258604 h 514350"/>
                <a:gd name="connsiteX3369" fmla="*/ 5811679 w 6400800"/>
                <a:gd name="connsiteY3369" fmla="*/ 255746 h 514350"/>
                <a:gd name="connsiteX3370" fmla="*/ 5811679 w 6400800"/>
                <a:gd name="connsiteY3370" fmla="*/ 262414 h 514350"/>
                <a:gd name="connsiteX3371" fmla="*/ 5810726 w 6400800"/>
                <a:gd name="connsiteY3371" fmla="*/ 267176 h 514350"/>
                <a:gd name="connsiteX3372" fmla="*/ 5808821 w 6400800"/>
                <a:gd name="connsiteY3372" fmla="*/ 294799 h 514350"/>
                <a:gd name="connsiteX3373" fmla="*/ 5808821 w 6400800"/>
                <a:gd name="connsiteY3373" fmla="*/ 304324 h 514350"/>
                <a:gd name="connsiteX3374" fmla="*/ 5807869 w 6400800"/>
                <a:gd name="connsiteY3374" fmla="*/ 300514 h 514350"/>
                <a:gd name="connsiteX3375" fmla="*/ 5806917 w 6400800"/>
                <a:gd name="connsiteY3375" fmla="*/ 264319 h 514350"/>
                <a:gd name="connsiteX3376" fmla="*/ 5806917 w 6400800"/>
                <a:gd name="connsiteY3376" fmla="*/ 262414 h 514350"/>
                <a:gd name="connsiteX3377" fmla="*/ 5813584 w 6400800"/>
                <a:gd name="connsiteY3377" fmla="*/ 252889 h 514350"/>
                <a:gd name="connsiteX3378" fmla="*/ 5804059 w 6400800"/>
                <a:gd name="connsiteY3378" fmla="*/ 268129 h 514350"/>
                <a:gd name="connsiteX3379" fmla="*/ 5804059 w 6400800"/>
                <a:gd name="connsiteY3379" fmla="*/ 269081 h 514350"/>
                <a:gd name="connsiteX3380" fmla="*/ 5804059 w 6400800"/>
                <a:gd name="connsiteY3380" fmla="*/ 268129 h 514350"/>
                <a:gd name="connsiteX3381" fmla="*/ 5804059 w 6400800"/>
                <a:gd name="connsiteY3381" fmla="*/ 268129 h 514350"/>
                <a:gd name="connsiteX3382" fmla="*/ 5799296 w 6400800"/>
                <a:gd name="connsiteY3382" fmla="*/ 164306 h 514350"/>
                <a:gd name="connsiteX3383" fmla="*/ 5802154 w 6400800"/>
                <a:gd name="connsiteY3383" fmla="*/ 166211 h 514350"/>
                <a:gd name="connsiteX3384" fmla="*/ 5796439 w 6400800"/>
                <a:gd name="connsiteY3384" fmla="*/ 176689 h 514350"/>
                <a:gd name="connsiteX3385" fmla="*/ 5796439 w 6400800"/>
                <a:gd name="connsiteY3385" fmla="*/ 163354 h 514350"/>
                <a:gd name="connsiteX3386" fmla="*/ 5799296 w 6400800"/>
                <a:gd name="connsiteY3386" fmla="*/ 164306 h 514350"/>
                <a:gd name="connsiteX3387" fmla="*/ 5770721 w 6400800"/>
                <a:gd name="connsiteY3387" fmla="*/ 386239 h 514350"/>
                <a:gd name="connsiteX3388" fmla="*/ 5770721 w 6400800"/>
                <a:gd name="connsiteY3388" fmla="*/ 383381 h 514350"/>
                <a:gd name="connsiteX3389" fmla="*/ 5770721 w 6400800"/>
                <a:gd name="connsiteY3389" fmla="*/ 382429 h 514350"/>
                <a:gd name="connsiteX3390" fmla="*/ 5771674 w 6400800"/>
                <a:gd name="connsiteY3390" fmla="*/ 387191 h 514350"/>
                <a:gd name="connsiteX3391" fmla="*/ 5770721 w 6400800"/>
                <a:gd name="connsiteY3391" fmla="*/ 386239 h 514350"/>
                <a:gd name="connsiteX3392" fmla="*/ 5782151 w 6400800"/>
                <a:gd name="connsiteY3392" fmla="*/ 253841 h 514350"/>
                <a:gd name="connsiteX3393" fmla="*/ 5780246 w 6400800"/>
                <a:gd name="connsiteY3393" fmla="*/ 258604 h 514350"/>
                <a:gd name="connsiteX3394" fmla="*/ 5777389 w 6400800"/>
                <a:gd name="connsiteY3394" fmla="*/ 267176 h 514350"/>
                <a:gd name="connsiteX3395" fmla="*/ 5773579 w 6400800"/>
                <a:gd name="connsiteY3395" fmla="*/ 275749 h 514350"/>
                <a:gd name="connsiteX3396" fmla="*/ 5772626 w 6400800"/>
                <a:gd name="connsiteY3396" fmla="*/ 273844 h 514350"/>
                <a:gd name="connsiteX3397" fmla="*/ 5771674 w 6400800"/>
                <a:gd name="connsiteY3397" fmla="*/ 272891 h 514350"/>
                <a:gd name="connsiteX3398" fmla="*/ 5783104 w 6400800"/>
                <a:gd name="connsiteY3398" fmla="*/ 241459 h 514350"/>
                <a:gd name="connsiteX3399" fmla="*/ 5782151 w 6400800"/>
                <a:gd name="connsiteY3399" fmla="*/ 253841 h 514350"/>
                <a:gd name="connsiteX3400" fmla="*/ 5785962 w 6400800"/>
                <a:gd name="connsiteY3400" fmla="*/ 221456 h 514350"/>
                <a:gd name="connsiteX3401" fmla="*/ 5784056 w 6400800"/>
                <a:gd name="connsiteY3401" fmla="*/ 239554 h 514350"/>
                <a:gd name="connsiteX3402" fmla="*/ 5784056 w 6400800"/>
                <a:gd name="connsiteY3402" fmla="*/ 240506 h 514350"/>
                <a:gd name="connsiteX3403" fmla="*/ 5770721 w 6400800"/>
                <a:gd name="connsiteY3403" fmla="*/ 267176 h 514350"/>
                <a:gd name="connsiteX3404" fmla="*/ 5769769 w 6400800"/>
                <a:gd name="connsiteY3404" fmla="*/ 261461 h 514350"/>
                <a:gd name="connsiteX3405" fmla="*/ 5769769 w 6400800"/>
                <a:gd name="connsiteY3405" fmla="*/ 258604 h 514350"/>
                <a:gd name="connsiteX3406" fmla="*/ 5785962 w 6400800"/>
                <a:gd name="connsiteY3406" fmla="*/ 221456 h 514350"/>
                <a:gd name="connsiteX3407" fmla="*/ 5754529 w 6400800"/>
                <a:gd name="connsiteY3407" fmla="*/ 333851 h 514350"/>
                <a:gd name="connsiteX3408" fmla="*/ 5746909 w 6400800"/>
                <a:gd name="connsiteY3408" fmla="*/ 348139 h 514350"/>
                <a:gd name="connsiteX3409" fmla="*/ 5745956 w 6400800"/>
                <a:gd name="connsiteY3409" fmla="*/ 346234 h 514350"/>
                <a:gd name="connsiteX3410" fmla="*/ 5754529 w 6400800"/>
                <a:gd name="connsiteY3410" fmla="*/ 322421 h 514350"/>
                <a:gd name="connsiteX3411" fmla="*/ 5754529 w 6400800"/>
                <a:gd name="connsiteY3411" fmla="*/ 333851 h 514350"/>
                <a:gd name="connsiteX3412" fmla="*/ 5754529 w 6400800"/>
                <a:gd name="connsiteY3412" fmla="*/ 333851 h 514350"/>
                <a:gd name="connsiteX3413" fmla="*/ 5762149 w 6400800"/>
                <a:gd name="connsiteY3413" fmla="*/ 302419 h 514350"/>
                <a:gd name="connsiteX3414" fmla="*/ 5762149 w 6400800"/>
                <a:gd name="connsiteY3414" fmla="*/ 302419 h 514350"/>
                <a:gd name="connsiteX3415" fmla="*/ 5762149 w 6400800"/>
                <a:gd name="connsiteY3415" fmla="*/ 302419 h 514350"/>
                <a:gd name="connsiteX3416" fmla="*/ 5762149 w 6400800"/>
                <a:gd name="connsiteY3416" fmla="*/ 302419 h 514350"/>
                <a:gd name="connsiteX3417" fmla="*/ 5761196 w 6400800"/>
                <a:gd name="connsiteY3417" fmla="*/ 304324 h 514350"/>
                <a:gd name="connsiteX3418" fmla="*/ 5762149 w 6400800"/>
                <a:gd name="connsiteY3418" fmla="*/ 305276 h 514350"/>
                <a:gd name="connsiteX3419" fmla="*/ 5762149 w 6400800"/>
                <a:gd name="connsiteY3419" fmla="*/ 308134 h 514350"/>
                <a:gd name="connsiteX3420" fmla="*/ 5762149 w 6400800"/>
                <a:gd name="connsiteY3420" fmla="*/ 310039 h 514350"/>
                <a:gd name="connsiteX3421" fmla="*/ 5759292 w 6400800"/>
                <a:gd name="connsiteY3421" fmla="*/ 320516 h 514350"/>
                <a:gd name="connsiteX3422" fmla="*/ 5757387 w 6400800"/>
                <a:gd name="connsiteY3422" fmla="*/ 328136 h 514350"/>
                <a:gd name="connsiteX3423" fmla="*/ 5755481 w 6400800"/>
                <a:gd name="connsiteY3423" fmla="*/ 320516 h 514350"/>
                <a:gd name="connsiteX3424" fmla="*/ 5761196 w 6400800"/>
                <a:gd name="connsiteY3424" fmla="*/ 304324 h 514350"/>
                <a:gd name="connsiteX3425" fmla="*/ 5760244 w 6400800"/>
                <a:gd name="connsiteY3425" fmla="*/ 289084 h 514350"/>
                <a:gd name="connsiteX3426" fmla="*/ 5759292 w 6400800"/>
                <a:gd name="connsiteY3426" fmla="*/ 290989 h 514350"/>
                <a:gd name="connsiteX3427" fmla="*/ 5751671 w 6400800"/>
                <a:gd name="connsiteY3427" fmla="*/ 301466 h 514350"/>
                <a:gd name="connsiteX3428" fmla="*/ 5748814 w 6400800"/>
                <a:gd name="connsiteY3428" fmla="*/ 305276 h 514350"/>
                <a:gd name="connsiteX3429" fmla="*/ 5759292 w 6400800"/>
                <a:gd name="connsiteY3429" fmla="*/ 280511 h 514350"/>
                <a:gd name="connsiteX3430" fmla="*/ 5760244 w 6400800"/>
                <a:gd name="connsiteY3430" fmla="*/ 289084 h 514350"/>
                <a:gd name="connsiteX3431" fmla="*/ 5756434 w 6400800"/>
                <a:gd name="connsiteY3431" fmla="*/ 227171 h 514350"/>
                <a:gd name="connsiteX3432" fmla="*/ 5756434 w 6400800"/>
                <a:gd name="connsiteY3432" fmla="*/ 243364 h 514350"/>
                <a:gd name="connsiteX3433" fmla="*/ 5757387 w 6400800"/>
                <a:gd name="connsiteY3433" fmla="*/ 250984 h 514350"/>
                <a:gd name="connsiteX3434" fmla="*/ 5753576 w 6400800"/>
                <a:gd name="connsiteY3434" fmla="*/ 259556 h 514350"/>
                <a:gd name="connsiteX3435" fmla="*/ 5741194 w 6400800"/>
                <a:gd name="connsiteY3435" fmla="*/ 285274 h 514350"/>
                <a:gd name="connsiteX3436" fmla="*/ 5756434 w 6400800"/>
                <a:gd name="connsiteY3436" fmla="*/ 227171 h 514350"/>
                <a:gd name="connsiteX3437" fmla="*/ 5676424 w 6400800"/>
                <a:gd name="connsiteY3437" fmla="*/ 184309 h 514350"/>
                <a:gd name="connsiteX3438" fmla="*/ 5676424 w 6400800"/>
                <a:gd name="connsiteY3438" fmla="*/ 198596 h 514350"/>
                <a:gd name="connsiteX3439" fmla="*/ 5676424 w 6400800"/>
                <a:gd name="connsiteY3439" fmla="*/ 228124 h 514350"/>
                <a:gd name="connsiteX3440" fmla="*/ 5676424 w 6400800"/>
                <a:gd name="connsiteY3440" fmla="*/ 246221 h 514350"/>
                <a:gd name="connsiteX3441" fmla="*/ 5677376 w 6400800"/>
                <a:gd name="connsiteY3441" fmla="*/ 266224 h 514350"/>
                <a:gd name="connsiteX3442" fmla="*/ 5678329 w 6400800"/>
                <a:gd name="connsiteY3442" fmla="*/ 276701 h 514350"/>
                <a:gd name="connsiteX3443" fmla="*/ 5678329 w 6400800"/>
                <a:gd name="connsiteY3443" fmla="*/ 276701 h 514350"/>
                <a:gd name="connsiteX3444" fmla="*/ 5675471 w 6400800"/>
                <a:gd name="connsiteY3444" fmla="*/ 259556 h 514350"/>
                <a:gd name="connsiteX3445" fmla="*/ 5672614 w 6400800"/>
                <a:gd name="connsiteY3445" fmla="*/ 242411 h 514350"/>
                <a:gd name="connsiteX3446" fmla="*/ 5669756 w 6400800"/>
                <a:gd name="connsiteY3446" fmla="*/ 223361 h 514350"/>
                <a:gd name="connsiteX3447" fmla="*/ 5668804 w 6400800"/>
                <a:gd name="connsiteY3447" fmla="*/ 216694 h 514350"/>
                <a:gd name="connsiteX3448" fmla="*/ 5676424 w 6400800"/>
                <a:gd name="connsiteY3448" fmla="*/ 184309 h 514350"/>
                <a:gd name="connsiteX3449" fmla="*/ 5652612 w 6400800"/>
                <a:gd name="connsiteY3449" fmla="*/ 263366 h 514350"/>
                <a:gd name="connsiteX3450" fmla="*/ 5653564 w 6400800"/>
                <a:gd name="connsiteY3450" fmla="*/ 261461 h 514350"/>
                <a:gd name="connsiteX3451" fmla="*/ 5655469 w 6400800"/>
                <a:gd name="connsiteY3451" fmla="*/ 264319 h 514350"/>
                <a:gd name="connsiteX3452" fmla="*/ 5655469 w 6400800"/>
                <a:gd name="connsiteY3452" fmla="*/ 268129 h 514350"/>
                <a:gd name="connsiteX3453" fmla="*/ 5657374 w 6400800"/>
                <a:gd name="connsiteY3453" fmla="*/ 286226 h 514350"/>
                <a:gd name="connsiteX3454" fmla="*/ 5652612 w 6400800"/>
                <a:gd name="connsiteY3454" fmla="*/ 269081 h 514350"/>
                <a:gd name="connsiteX3455" fmla="*/ 5651659 w 6400800"/>
                <a:gd name="connsiteY3455" fmla="*/ 267176 h 514350"/>
                <a:gd name="connsiteX3456" fmla="*/ 5652612 w 6400800"/>
                <a:gd name="connsiteY3456" fmla="*/ 263366 h 514350"/>
                <a:gd name="connsiteX3457" fmla="*/ 5650706 w 6400800"/>
                <a:gd name="connsiteY3457" fmla="*/ 205264 h 514350"/>
                <a:gd name="connsiteX3458" fmla="*/ 5651659 w 6400800"/>
                <a:gd name="connsiteY3458" fmla="*/ 212884 h 514350"/>
                <a:gd name="connsiteX3459" fmla="*/ 5649754 w 6400800"/>
                <a:gd name="connsiteY3459" fmla="*/ 207169 h 514350"/>
                <a:gd name="connsiteX3460" fmla="*/ 5650706 w 6400800"/>
                <a:gd name="connsiteY3460" fmla="*/ 205264 h 514350"/>
                <a:gd name="connsiteX3461" fmla="*/ 5647849 w 6400800"/>
                <a:gd name="connsiteY3461" fmla="*/ 209074 h 514350"/>
                <a:gd name="connsiteX3462" fmla="*/ 5649754 w 6400800"/>
                <a:gd name="connsiteY3462" fmla="*/ 219551 h 514350"/>
                <a:gd name="connsiteX3463" fmla="*/ 5651659 w 6400800"/>
                <a:gd name="connsiteY3463" fmla="*/ 235744 h 514350"/>
                <a:gd name="connsiteX3464" fmla="*/ 5651659 w 6400800"/>
                <a:gd name="connsiteY3464" fmla="*/ 236696 h 514350"/>
                <a:gd name="connsiteX3465" fmla="*/ 5645944 w 6400800"/>
                <a:gd name="connsiteY3465" fmla="*/ 228124 h 514350"/>
                <a:gd name="connsiteX3466" fmla="*/ 5644039 w 6400800"/>
                <a:gd name="connsiteY3466" fmla="*/ 216694 h 514350"/>
                <a:gd name="connsiteX3467" fmla="*/ 5647849 w 6400800"/>
                <a:gd name="connsiteY3467" fmla="*/ 209074 h 514350"/>
                <a:gd name="connsiteX3468" fmla="*/ 5642134 w 6400800"/>
                <a:gd name="connsiteY3468" fmla="*/ 370046 h 514350"/>
                <a:gd name="connsiteX3469" fmla="*/ 5643087 w 6400800"/>
                <a:gd name="connsiteY3469" fmla="*/ 377666 h 514350"/>
                <a:gd name="connsiteX3470" fmla="*/ 5641181 w 6400800"/>
                <a:gd name="connsiteY3470" fmla="*/ 385286 h 514350"/>
                <a:gd name="connsiteX3471" fmla="*/ 5642134 w 6400800"/>
                <a:gd name="connsiteY3471" fmla="*/ 370046 h 514350"/>
                <a:gd name="connsiteX3472" fmla="*/ 5624037 w 6400800"/>
                <a:gd name="connsiteY3472" fmla="*/ 272891 h 514350"/>
                <a:gd name="connsiteX3473" fmla="*/ 5625942 w 6400800"/>
                <a:gd name="connsiteY3473" fmla="*/ 258604 h 514350"/>
                <a:gd name="connsiteX3474" fmla="*/ 5625942 w 6400800"/>
                <a:gd name="connsiteY3474" fmla="*/ 254794 h 514350"/>
                <a:gd name="connsiteX3475" fmla="*/ 5632609 w 6400800"/>
                <a:gd name="connsiteY3475" fmla="*/ 241459 h 514350"/>
                <a:gd name="connsiteX3476" fmla="*/ 5634514 w 6400800"/>
                <a:gd name="connsiteY3476" fmla="*/ 236696 h 514350"/>
                <a:gd name="connsiteX3477" fmla="*/ 5637371 w 6400800"/>
                <a:gd name="connsiteY3477" fmla="*/ 245269 h 514350"/>
                <a:gd name="connsiteX3478" fmla="*/ 5640229 w 6400800"/>
                <a:gd name="connsiteY3478" fmla="*/ 259556 h 514350"/>
                <a:gd name="connsiteX3479" fmla="*/ 5640229 w 6400800"/>
                <a:gd name="connsiteY3479" fmla="*/ 266224 h 514350"/>
                <a:gd name="connsiteX3480" fmla="*/ 5631656 w 6400800"/>
                <a:gd name="connsiteY3480" fmla="*/ 288131 h 514350"/>
                <a:gd name="connsiteX3481" fmla="*/ 5624037 w 6400800"/>
                <a:gd name="connsiteY3481" fmla="*/ 277654 h 514350"/>
                <a:gd name="connsiteX3482" fmla="*/ 5624037 w 6400800"/>
                <a:gd name="connsiteY3482" fmla="*/ 272891 h 514350"/>
                <a:gd name="connsiteX3483" fmla="*/ 5623084 w 6400800"/>
                <a:gd name="connsiteY3483" fmla="*/ 289084 h 514350"/>
                <a:gd name="connsiteX3484" fmla="*/ 5623084 w 6400800"/>
                <a:gd name="connsiteY3484" fmla="*/ 287179 h 514350"/>
                <a:gd name="connsiteX3485" fmla="*/ 5624989 w 6400800"/>
                <a:gd name="connsiteY3485" fmla="*/ 290989 h 514350"/>
                <a:gd name="connsiteX3486" fmla="*/ 5626894 w 6400800"/>
                <a:gd name="connsiteY3486" fmla="*/ 298609 h 514350"/>
                <a:gd name="connsiteX3487" fmla="*/ 5625942 w 6400800"/>
                <a:gd name="connsiteY3487" fmla="*/ 300514 h 514350"/>
                <a:gd name="connsiteX3488" fmla="*/ 5625942 w 6400800"/>
                <a:gd name="connsiteY3488" fmla="*/ 300514 h 514350"/>
                <a:gd name="connsiteX3489" fmla="*/ 5622131 w 6400800"/>
                <a:gd name="connsiteY3489" fmla="*/ 295751 h 514350"/>
                <a:gd name="connsiteX3490" fmla="*/ 5623084 w 6400800"/>
                <a:gd name="connsiteY3490" fmla="*/ 289084 h 514350"/>
                <a:gd name="connsiteX3491" fmla="*/ 5621179 w 6400800"/>
                <a:gd name="connsiteY3491" fmla="*/ 310991 h 514350"/>
                <a:gd name="connsiteX3492" fmla="*/ 5621179 w 6400800"/>
                <a:gd name="connsiteY3492" fmla="*/ 310991 h 514350"/>
                <a:gd name="connsiteX3493" fmla="*/ 5621179 w 6400800"/>
                <a:gd name="connsiteY3493" fmla="*/ 310991 h 514350"/>
                <a:gd name="connsiteX3494" fmla="*/ 5621179 w 6400800"/>
                <a:gd name="connsiteY3494" fmla="*/ 310991 h 514350"/>
                <a:gd name="connsiteX3495" fmla="*/ 5618321 w 6400800"/>
                <a:gd name="connsiteY3495" fmla="*/ 270034 h 514350"/>
                <a:gd name="connsiteX3496" fmla="*/ 5618321 w 6400800"/>
                <a:gd name="connsiteY3496" fmla="*/ 270034 h 514350"/>
                <a:gd name="connsiteX3497" fmla="*/ 5618321 w 6400800"/>
                <a:gd name="connsiteY3497" fmla="*/ 270034 h 514350"/>
                <a:gd name="connsiteX3498" fmla="*/ 5618321 w 6400800"/>
                <a:gd name="connsiteY3498" fmla="*/ 270034 h 514350"/>
                <a:gd name="connsiteX3499" fmla="*/ 5617369 w 6400800"/>
                <a:gd name="connsiteY3499" fmla="*/ 272891 h 514350"/>
                <a:gd name="connsiteX3500" fmla="*/ 5618321 w 6400800"/>
                <a:gd name="connsiteY3500" fmla="*/ 273844 h 514350"/>
                <a:gd name="connsiteX3501" fmla="*/ 5616417 w 6400800"/>
                <a:gd name="connsiteY3501" fmla="*/ 286226 h 514350"/>
                <a:gd name="connsiteX3502" fmla="*/ 5613559 w 6400800"/>
                <a:gd name="connsiteY3502" fmla="*/ 282416 h 514350"/>
                <a:gd name="connsiteX3503" fmla="*/ 5617369 w 6400800"/>
                <a:gd name="connsiteY3503" fmla="*/ 272891 h 514350"/>
                <a:gd name="connsiteX3504" fmla="*/ 5608796 w 6400800"/>
                <a:gd name="connsiteY3504" fmla="*/ 290989 h 514350"/>
                <a:gd name="connsiteX3505" fmla="*/ 5608796 w 6400800"/>
                <a:gd name="connsiteY3505" fmla="*/ 290989 h 514350"/>
                <a:gd name="connsiteX3506" fmla="*/ 5611654 w 6400800"/>
                <a:gd name="connsiteY3506" fmla="*/ 294799 h 514350"/>
                <a:gd name="connsiteX3507" fmla="*/ 5613559 w 6400800"/>
                <a:gd name="connsiteY3507" fmla="*/ 297656 h 514350"/>
                <a:gd name="connsiteX3508" fmla="*/ 5611654 w 6400800"/>
                <a:gd name="connsiteY3508" fmla="*/ 310991 h 514350"/>
                <a:gd name="connsiteX3509" fmla="*/ 5608796 w 6400800"/>
                <a:gd name="connsiteY3509" fmla="*/ 292894 h 514350"/>
                <a:gd name="connsiteX3510" fmla="*/ 5608796 w 6400800"/>
                <a:gd name="connsiteY3510" fmla="*/ 290989 h 514350"/>
                <a:gd name="connsiteX3511" fmla="*/ 5594509 w 6400800"/>
                <a:gd name="connsiteY3511" fmla="*/ 241459 h 514350"/>
                <a:gd name="connsiteX3512" fmla="*/ 5595462 w 6400800"/>
                <a:gd name="connsiteY3512" fmla="*/ 258604 h 514350"/>
                <a:gd name="connsiteX3513" fmla="*/ 5595462 w 6400800"/>
                <a:gd name="connsiteY3513" fmla="*/ 259556 h 514350"/>
                <a:gd name="connsiteX3514" fmla="*/ 5595462 w 6400800"/>
                <a:gd name="connsiteY3514" fmla="*/ 261461 h 514350"/>
                <a:gd name="connsiteX3515" fmla="*/ 5593556 w 6400800"/>
                <a:gd name="connsiteY3515" fmla="*/ 259556 h 514350"/>
                <a:gd name="connsiteX3516" fmla="*/ 5592604 w 6400800"/>
                <a:gd name="connsiteY3516" fmla="*/ 250031 h 514350"/>
                <a:gd name="connsiteX3517" fmla="*/ 5594509 w 6400800"/>
                <a:gd name="connsiteY3517" fmla="*/ 241459 h 514350"/>
                <a:gd name="connsiteX3518" fmla="*/ 5578317 w 6400800"/>
                <a:gd name="connsiteY3518" fmla="*/ 284321 h 514350"/>
                <a:gd name="connsiteX3519" fmla="*/ 5578317 w 6400800"/>
                <a:gd name="connsiteY3519" fmla="*/ 286226 h 514350"/>
                <a:gd name="connsiteX3520" fmla="*/ 5577364 w 6400800"/>
                <a:gd name="connsiteY3520" fmla="*/ 285274 h 514350"/>
                <a:gd name="connsiteX3521" fmla="*/ 5578317 w 6400800"/>
                <a:gd name="connsiteY3521" fmla="*/ 284321 h 514350"/>
                <a:gd name="connsiteX3522" fmla="*/ 5573554 w 6400800"/>
                <a:gd name="connsiteY3522" fmla="*/ 299561 h 514350"/>
                <a:gd name="connsiteX3523" fmla="*/ 5576412 w 6400800"/>
                <a:gd name="connsiteY3523" fmla="*/ 305276 h 514350"/>
                <a:gd name="connsiteX3524" fmla="*/ 5577364 w 6400800"/>
                <a:gd name="connsiteY3524" fmla="*/ 307181 h 514350"/>
                <a:gd name="connsiteX3525" fmla="*/ 5576412 w 6400800"/>
                <a:gd name="connsiteY3525" fmla="*/ 325279 h 514350"/>
                <a:gd name="connsiteX3526" fmla="*/ 5576412 w 6400800"/>
                <a:gd name="connsiteY3526" fmla="*/ 328136 h 514350"/>
                <a:gd name="connsiteX3527" fmla="*/ 5575459 w 6400800"/>
                <a:gd name="connsiteY3527" fmla="*/ 319564 h 514350"/>
                <a:gd name="connsiteX3528" fmla="*/ 5573554 w 6400800"/>
                <a:gd name="connsiteY3528" fmla="*/ 303371 h 514350"/>
                <a:gd name="connsiteX3529" fmla="*/ 5573554 w 6400800"/>
                <a:gd name="connsiteY3529" fmla="*/ 299561 h 514350"/>
                <a:gd name="connsiteX3530" fmla="*/ 5550694 w 6400800"/>
                <a:gd name="connsiteY3530" fmla="*/ 308134 h 514350"/>
                <a:gd name="connsiteX3531" fmla="*/ 5549742 w 6400800"/>
                <a:gd name="connsiteY3531" fmla="*/ 301466 h 514350"/>
                <a:gd name="connsiteX3532" fmla="*/ 5551646 w 6400800"/>
                <a:gd name="connsiteY3532" fmla="*/ 294799 h 514350"/>
                <a:gd name="connsiteX3533" fmla="*/ 5552599 w 6400800"/>
                <a:gd name="connsiteY3533" fmla="*/ 291941 h 514350"/>
                <a:gd name="connsiteX3534" fmla="*/ 5554504 w 6400800"/>
                <a:gd name="connsiteY3534" fmla="*/ 302419 h 514350"/>
                <a:gd name="connsiteX3535" fmla="*/ 5552599 w 6400800"/>
                <a:gd name="connsiteY3535" fmla="*/ 306229 h 514350"/>
                <a:gd name="connsiteX3536" fmla="*/ 5550694 w 6400800"/>
                <a:gd name="connsiteY3536" fmla="*/ 308134 h 514350"/>
                <a:gd name="connsiteX3537" fmla="*/ 5557362 w 6400800"/>
                <a:gd name="connsiteY3537" fmla="*/ 313849 h 514350"/>
                <a:gd name="connsiteX3538" fmla="*/ 5557362 w 6400800"/>
                <a:gd name="connsiteY3538" fmla="*/ 313849 h 514350"/>
                <a:gd name="connsiteX3539" fmla="*/ 5553551 w 6400800"/>
                <a:gd name="connsiteY3539" fmla="*/ 318611 h 514350"/>
                <a:gd name="connsiteX3540" fmla="*/ 5556409 w 6400800"/>
                <a:gd name="connsiteY3540" fmla="*/ 310039 h 514350"/>
                <a:gd name="connsiteX3541" fmla="*/ 5557362 w 6400800"/>
                <a:gd name="connsiteY3541" fmla="*/ 313849 h 514350"/>
                <a:gd name="connsiteX3542" fmla="*/ 5557362 w 6400800"/>
                <a:gd name="connsiteY3542" fmla="*/ 313849 h 514350"/>
                <a:gd name="connsiteX3543" fmla="*/ 5561171 w 6400800"/>
                <a:gd name="connsiteY3543" fmla="*/ 359569 h 514350"/>
                <a:gd name="connsiteX3544" fmla="*/ 5561171 w 6400800"/>
                <a:gd name="connsiteY3544" fmla="*/ 361474 h 514350"/>
                <a:gd name="connsiteX3545" fmla="*/ 5560219 w 6400800"/>
                <a:gd name="connsiteY3545" fmla="*/ 360521 h 514350"/>
                <a:gd name="connsiteX3546" fmla="*/ 5558314 w 6400800"/>
                <a:gd name="connsiteY3546" fmla="*/ 350996 h 514350"/>
                <a:gd name="connsiteX3547" fmla="*/ 5560219 w 6400800"/>
                <a:gd name="connsiteY3547" fmla="*/ 342424 h 514350"/>
                <a:gd name="connsiteX3548" fmla="*/ 5561171 w 6400800"/>
                <a:gd name="connsiteY3548" fmla="*/ 359569 h 514350"/>
                <a:gd name="connsiteX3549" fmla="*/ 5559267 w 6400800"/>
                <a:gd name="connsiteY3549" fmla="*/ 303371 h 514350"/>
                <a:gd name="connsiteX3550" fmla="*/ 5559267 w 6400800"/>
                <a:gd name="connsiteY3550" fmla="*/ 303371 h 514350"/>
                <a:gd name="connsiteX3551" fmla="*/ 5559267 w 6400800"/>
                <a:gd name="connsiteY3551" fmla="*/ 303371 h 514350"/>
                <a:gd name="connsiteX3552" fmla="*/ 5559267 w 6400800"/>
                <a:gd name="connsiteY3552" fmla="*/ 303371 h 514350"/>
                <a:gd name="connsiteX3553" fmla="*/ 5557362 w 6400800"/>
                <a:gd name="connsiteY3553" fmla="*/ 277654 h 514350"/>
                <a:gd name="connsiteX3554" fmla="*/ 5558314 w 6400800"/>
                <a:gd name="connsiteY3554" fmla="*/ 283369 h 514350"/>
                <a:gd name="connsiteX3555" fmla="*/ 5559267 w 6400800"/>
                <a:gd name="connsiteY3555" fmla="*/ 293846 h 514350"/>
                <a:gd name="connsiteX3556" fmla="*/ 5557362 w 6400800"/>
                <a:gd name="connsiteY3556" fmla="*/ 296704 h 514350"/>
                <a:gd name="connsiteX3557" fmla="*/ 5554504 w 6400800"/>
                <a:gd name="connsiteY3557" fmla="*/ 287179 h 514350"/>
                <a:gd name="connsiteX3558" fmla="*/ 5557362 w 6400800"/>
                <a:gd name="connsiteY3558" fmla="*/ 277654 h 514350"/>
                <a:gd name="connsiteX3559" fmla="*/ 5553551 w 6400800"/>
                <a:gd name="connsiteY3559" fmla="*/ 252889 h 514350"/>
                <a:gd name="connsiteX3560" fmla="*/ 5553551 w 6400800"/>
                <a:gd name="connsiteY3560" fmla="*/ 252889 h 514350"/>
                <a:gd name="connsiteX3561" fmla="*/ 5553551 w 6400800"/>
                <a:gd name="connsiteY3561" fmla="*/ 253841 h 514350"/>
                <a:gd name="connsiteX3562" fmla="*/ 5555456 w 6400800"/>
                <a:gd name="connsiteY3562" fmla="*/ 268129 h 514350"/>
                <a:gd name="connsiteX3563" fmla="*/ 5555456 w 6400800"/>
                <a:gd name="connsiteY3563" fmla="*/ 270986 h 514350"/>
                <a:gd name="connsiteX3564" fmla="*/ 5552599 w 6400800"/>
                <a:gd name="connsiteY3564" fmla="*/ 275749 h 514350"/>
                <a:gd name="connsiteX3565" fmla="*/ 5549742 w 6400800"/>
                <a:gd name="connsiteY3565" fmla="*/ 280511 h 514350"/>
                <a:gd name="connsiteX3566" fmla="*/ 5549742 w 6400800"/>
                <a:gd name="connsiteY3566" fmla="*/ 280511 h 514350"/>
                <a:gd name="connsiteX3567" fmla="*/ 5549742 w 6400800"/>
                <a:gd name="connsiteY3567" fmla="*/ 280511 h 514350"/>
                <a:gd name="connsiteX3568" fmla="*/ 5545931 w 6400800"/>
                <a:gd name="connsiteY3568" fmla="*/ 286226 h 514350"/>
                <a:gd name="connsiteX3569" fmla="*/ 5544979 w 6400800"/>
                <a:gd name="connsiteY3569" fmla="*/ 281464 h 514350"/>
                <a:gd name="connsiteX3570" fmla="*/ 5546884 w 6400800"/>
                <a:gd name="connsiteY3570" fmla="*/ 275749 h 514350"/>
                <a:gd name="connsiteX3571" fmla="*/ 5549742 w 6400800"/>
                <a:gd name="connsiteY3571" fmla="*/ 261461 h 514350"/>
                <a:gd name="connsiteX3572" fmla="*/ 5553551 w 6400800"/>
                <a:gd name="connsiteY3572" fmla="*/ 252889 h 514350"/>
                <a:gd name="connsiteX3573" fmla="*/ 5548789 w 6400800"/>
                <a:gd name="connsiteY3573" fmla="*/ 226219 h 514350"/>
                <a:gd name="connsiteX3574" fmla="*/ 5549742 w 6400800"/>
                <a:gd name="connsiteY3574" fmla="*/ 230029 h 514350"/>
                <a:gd name="connsiteX3575" fmla="*/ 5550694 w 6400800"/>
                <a:gd name="connsiteY3575" fmla="*/ 234791 h 514350"/>
                <a:gd name="connsiteX3576" fmla="*/ 5547837 w 6400800"/>
                <a:gd name="connsiteY3576" fmla="*/ 230029 h 514350"/>
                <a:gd name="connsiteX3577" fmla="*/ 5548789 w 6400800"/>
                <a:gd name="connsiteY3577" fmla="*/ 226219 h 514350"/>
                <a:gd name="connsiteX3578" fmla="*/ 5546884 w 6400800"/>
                <a:gd name="connsiteY3578" fmla="*/ 235744 h 514350"/>
                <a:gd name="connsiteX3579" fmla="*/ 5550694 w 6400800"/>
                <a:gd name="connsiteY3579" fmla="*/ 244316 h 514350"/>
                <a:gd name="connsiteX3580" fmla="*/ 5544979 w 6400800"/>
                <a:gd name="connsiteY3580" fmla="*/ 259556 h 514350"/>
                <a:gd name="connsiteX3581" fmla="*/ 5544026 w 6400800"/>
                <a:gd name="connsiteY3581" fmla="*/ 262414 h 514350"/>
                <a:gd name="connsiteX3582" fmla="*/ 5543074 w 6400800"/>
                <a:gd name="connsiteY3582" fmla="*/ 257651 h 514350"/>
                <a:gd name="connsiteX3583" fmla="*/ 5542121 w 6400800"/>
                <a:gd name="connsiteY3583" fmla="*/ 254794 h 514350"/>
                <a:gd name="connsiteX3584" fmla="*/ 5546884 w 6400800"/>
                <a:gd name="connsiteY3584" fmla="*/ 235744 h 514350"/>
                <a:gd name="connsiteX3585" fmla="*/ 5540217 w 6400800"/>
                <a:gd name="connsiteY3585" fmla="*/ 218599 h 514350"/>
                <a:gd name="connsiteX3586" fmla="*/ 5539264 w 6400800"/>
                <a:gd name="connsiteY3586" fmla="*/ 220504 h 514350"/>
                <a:gd name="connsiteX3587" fmla="*/ 5538312 w 6400800"/>
                <a:gd name="connsiteY3587" fmla="*/ 223361 h 514350"/>
                <a:gd name="connsiteX3588" fmla="*/ 5536406 w 6400800"/>
                <a:gd name="connsiteY3588" fmla="*/ 210026 h 514350"/>
                <a:gd name="connsiteX3589" fmla="*/ 5540217 w 6400800"/>
                <a:gd name="connsiteY3589" fmla="*/ 218599 h 514350"/>
                <a:gd name="connsiteX3590" fmla="*/ 5507831 w 6400800"/>
                <a:gd name="connsiteY3590" fmla="*/ 312896 h 514350"/>
                <a:gd name="connsiteX3591" fmla="*/ 5507831 w 6400800"/>
                <a:gd name="connsiteY3591" fmla="*/ 312896 h 514350"/>
                <a:gd name="connsiteX3592" fmla="*/ 5507831 w 6400800"/>
                <a:gd name="connsiteY3592" fmla="*/ 313849 h 514350"/>
                <a:gd name="connsiteX3593" fmla="*/ 5507831 w 6400800"/>
                <a:gd name="connsiteY3593" fmla="*/ 312896 h 514350"/>
                <a:gd name="connsiteX3594" fmla="*/ 5481162 w 6400800"/>
                <a:gd name="connsiteY3594" fmla="*/ 326231 h 514350"/>
                <a:gd name="connsiteX3595" fmla="*/ 5480209 w 6400800"/>
                <a:gd name="connsiteY3595" fmla="*/ 330994 h 514350"/>
                <a:gd name="connsiteX3596" fmla="*/ 5479256 w 6400800"/>
                <a:gd name="connsiteY3596" fmla="*/ 324326 h 514350"/>
                <a:gd name="connsiteX3597" fmla="*/ 5479256 w 6400800"/>
                <a:gd name="connsiteY3597" fmla="*/ 322421 h 514350"/>
                <a:gd name="connsiteX3598" fmla="*/ 5478304 w 6400800"/>
                <a:gd name="connsiteY3598" fmla="*/ 311944 h 514350"/>
                <a:gd name="connsiteX3599" fmla="*/ 5482114 w 6400800"/>
                <a:gd name="connsiteY3599" fmla="*/ 325279 h 514350"/>
                <a:gd name="connsiteX3600" fmla="*/ 5481162 w 6400800"/>
                <a:gd name="connsiteY3600" fmla="*/ 326231 h 514350"/>
                <a:gd name="connsiteX3601" fmla="*/ 5493544 w 6400800"/>
                <a:gd name="connsiteY3601" fmla="*/ 339566 h 514350"/>
                <a:gd name="connsiteX3602" fmla="*/ 5493544 w 6400800"/>
                <a:gd name="connsiteY3602" fmla="*/ 339566 h 514350"/>
                <a:gd name="connsiteX3603" fmla="*/ 5493544 w 6400800"/>
                <a:gd name="connsiteY3603" fmla="*/ 339566 h 514350"/>
                <a:gd name="connsiteX3604" fmla="*/ 5493544 w 6400800"/>
                <a:gd name="connsiteY3604" fmla="*/ 339566 h 514350"/>
                <a:gd name="connsiteX3605" fmla="*/ 5488781 w 6400800"/>
                <a:gd name="connsiteY3605" fmla="*/ 261461 h 514350"/>
                <a:gd name="connsiteX3606" fmla="*/ 5488781 w 6400800"/>
                <a:gd name="connsiteY3606" fmla="*/ 261461 h 514350"/>
                <a:gd name="connsiteX3607" fmla="*/ 5490687 w 6400800"/>
                <a:gd name="connsiteY3607" fmla="*/ 267176 h 514350"/>
                <a:gd name="connsiteX3608" fmla="*/ 5487829 w 6400800"/>
                <a:gd name="connsiteY3608" fmla="*/ 264319 h 514350"/>
                <a:gd name="connsiteX3609" fmla="*/ 5488781 w 6400800"/>
                <a:gd name="connsiteY3609" fmla="*/ 261461 h 514350"/>
                <a:gd name="connsiteX3610" fmla="*/ 5483067 w 6400800"/>
                <a:gd name="connsiteY3610" fmla="*/ 280511 h 514350"/>
                <a:gd name="connsiteX3611" fmla="*/ 5484971 w 6400800"/>
                <a:gd name="connsiteY3611" fmla="*/ 272891 h 514350"/>
                <a:gd name="connsiteX3612" fmla="*/ 5496401 w 6400800"/>
                <a:gd name="connsiteY3612" fmla="*/ 291941 h 514350"/>
                <a:gd name="connsiteX3613" fmla="*/ 5500212 w 6400800"/>
                <a:gd name="connsiteY3613" fmla="*/ 297656 h 514350"/>
                <a:gd name="connsiteX3614" fmla="*/ 5497354 w 6400800"/>
                <a:gd name="connsiteY3614" fmla="*/ 307181 h 514350"/>
                <a:gd name="connsiteX3615" fmla="*/ 5496401 w 6400800"/>
                <a:gd name="connsiteY3615" fmla="*/ 310991 h 514350"/>
                <a:gd name="connsiteX3616" fmla="*/ 5493544 w 6400800"/>
                <a:gd name="connsiteY3616" fmla="*/ 307181 h 514350"/>
                <a:gd name="connsiteX3617" fmla="*/ 5495449 w 6400800"/>
                <a:gd name="connsiteY3617" fmla="*/ 311944 h 514350"/>
                <a:gd name="connsiteX3618" fmla="*/ 5494496 w 6400800"/>
                <a:gd name="connsiteY3618" fmla="*/ 319564 h 514350"/>
                <a:gd name="connsiteX3619" fmla="*/ 5492592 w 6400800"/>
                <a:gd name="connsiteY3619" fmla="*/ 330041 h 514350"/>
                <a:gd name="connsiteX3620" fmla="*/ 5488781 w 6400800"/>
                <a:gd name="connsiteY3620" fmla="*/ 333851 h 514350"/>
                <a:gd name="connsiteX3621" fmla="*/ 5485924 w 6400800"/>
                <a:gd name="connsiteY3621" fmla="*/ 327184 h 514350"/>
                <a:gd name="connsiteX3622" fmla="*/ 5487829 w 6400800"/>
                <a:gd name="connsiteY3622" fmla="*/ 312896 h 514350"/>
                <a:gd name="connsiteX3623" fmla="*/ 5489734 w 6400800"/>
                <a:gd name="connsiteY3623" fmla="*/ 299561 h 514350"/>
                <a:gd name="connsiteX3624" fmla="*/ 5484019 w 6400800"/>
                <a:gd name="connsiteY3624" fmla="*/ 311944 h 514350"/>
                <a:gd name="connsiteX3625" fmla="*/ 5483067 w 6400800"/>
                <a:gd name="connsiteY3625" fmla="*/ 313849 h 514350"/>
                <a:gd name="connsiteX3626" fmla="*/ 5483067 w 6400800"/>
                <a:gd name="connsiteY3626" fmla="*/ 312896 h 514350"/>
                <a:gd name="connsiteX3627" fmla="*/ 5478304 w 6400800"/>
                <a:gd name="connsiteY3627" fmla="*/ 292894 h 514350"/>
                <a:gd name="connsiteX3628" fmla="*/ 5479256 w 6400800"/>
                <a:gd name="connsiteY3628" fmla="*/ 309086 h 514350"/>
                <a:gd name="connsiteX3629" fmla="*/ 5479256 w 6400800"/>
                <a:gd name="connsiteY3629" fmla="*/ 308134 h 514350"/>
                <a:gd name="connsiteX3630" fmla="*/ 5476399 w 6400800"/>
                <a:gd name="connsiteY3630" fmla="*/ 300514 h 514350"/>
                <a:gd name="connsiteX3631" fmla="*/ 5483067 w 6400800"/>
                <a:gd name="connsiteY3631" fmla="*/ 280511 h 514350"/>
                <a:gd name="connsiteX3632" fmla="*/ 5472589 w 6400800"/>
                <a:gd name="connsiteY3632" fmla="*/ 254794 h 514350"/>
                <a:gd name="connsiteX3633" fmla="*/ 5475446 w 6400800"/>
                <a:gd name="connsiteY3633" fmla="*/ 258604 h 514350"/>
                <a:gd name="connsiteX3634" fmla="*/ 5471637 w 6400800"/>
                <a:gd name="connsiteY3634" fmla="*/ 268129 h 514350"/>
                <a:gd name="connsiteX3635" fmla="*/ 5468779 w 6400800"/>
                <a:gd name="connsiteY3635" fmla="*/ 249079 h 514350"/>
                <a:gd name="connsiteX3636" fmla="*/ 5472589 w 6400800"/>
                <a:gd name="connsiteY3636" fmla="*/ 254794 h 514350"/>
                <a:gd name="connsiteX3637" fmla="*/ 5452587 w 6400800"/>
                <a:gd name="connsiteY3637" fmla="*/ 208121 h 514350"/>
                <a:gd name="connsiteX3638" fmla="*/ 5452587 w 6400800"/>
                <a:gd name="connsiteY3638" fmla="*/ 210026 h 514350"/>
                <a:gd name="connsiteX3639" fmla="*/ 5454492 w 6400800"/>
                <a:gd name="connsiteY3639" fmla="*/ 225266 h 514350"/>
                <a:gd name="connsiteX3640" fmla="*/ 5454492 w 6400800"/>
                <a:gd name="connsiteY3640" fmla="*/ 228124 h 514350"/>
                <a:gd name="connsiteX3641" fmla="*/ 5450681 w 6400800"/>
                <a:gd name="connsiteY3641" fmla="*/ 225266 h 514350"/>
                <a:gd name="connsiteX3642" fmla="*/ 5452587 w 6400800"/>
                <a:gd name="connsiteY3642" fmla="*/ 208121 h 514350"/>
                <a:gd name="connsiteX3643" fmla="*/ 5449729 w 6400800"/>
                <a:gd name="connsiteY3643" fmla="*/ 250031 h 514350"/>
                <a:gd name="connsiteX3644" fmla="*/ 5451634 w 6400800"/>
                <a:gd name="connsiteY3644" fmla="*/ 228124 h 514350"/>
                <a:gd name="connsiteX3645" fmla="*/ 5453539 w 6400800"/>
                <a:gd name="connsiteY3645" fmla="*/ 230029 h 514350"/>
                <a:gd name="connsiteX3646" fmla="*/ 5455444 w 6400800"/>
                <a:gd name="connsiteY3646" fmla="*/ 232886 h 514350"/>
                <a:gd name="connsiteX3647" fmla="*/ 5456396 w 6400800"/>
                <a:gd name="connsiteY3647" fmla="*/ 243364 h 514350"/>
                <a:gd name="connsiteX3648" fmla="*/ 5459254 w 6400800"/>
                <a:gd name="connsiteY3648" fmla="*/ 282416 h 514350"/>
                <a:gd name="connsiteX3649" fmla="*/ 5460206 w 6400800"/>
                <a:gd name="connsiteY3649" fmla="*/ 299561 h 514350"/>
                <a:gd name="connsiteX3650" fmla="*/ 5455444 w 6400800"/>
                <a:gd name="connsiteY3650" fmla="*/ 313849 h 514350"/>
                <a:gd name="connsiteX3651" fmla="*/ 5447824 w 6400800"/>
                <a:gd name="connsiteY3651" fmla="*/ 280511 h 514350"/>
                <a:gd name="connsiteX3652" fmla="*/ 5446871 w 6400800"/>
                <a:gd name="connsiteY3652" fmla="*/ 276701 h 514350"/>
                <a:gd name="connsiteX3653" fmla="*/ 5449729 w 6400800"/>
                <a:gd name="connsiteY3653" fmla="*/ 250031 h 514350"/>
                <a:gd name="connsiteX3654" fmla="*/ 5443062 w 6400800"/>
                <a:gd name="connsiteY3654" fmla="*/ 327184 h 514350"/>
                <a:gd name="connsiteX3655" fmla="*/ 5445919 w 6400800"/>
                <a:gd name="connsiteY3655" fmla="*/ 343376 h 514350"/>
                <a:gd name="connsiteX3656" fmla="*/ 5443062 w 6400800"/>
                <a:gd name="connsiteY3656" fmla="*/ 334804 h 514350"/>
                <a:gd name="connsiteX3657" fmla="*/ 5443062 w 6400800"/>
                <a:gd name="connsiteY3657" fmla="*/ 327184 h 514350"/>
                <a:gd name="connsiteX3658" fmla="*/ 5417344 w 6400800"/>
                <a:gd name="connsiteY3658" fmla="*/ 318611 h 514350"/>
                <a:gd name="connsiteX3659" fmla="*/ 5419249 w 6400800"/>
                <a:gd name="connsiteY3659" fmla="*/ 312896 h 514350"/>
                <a:gd name="connsiteX3660" fmla="*/ 5421154 w 6400800"/>
                <a:gd name="connsiteY3660" fmla="*/ 320516 h 514350"/>
                <a:gd name="connsiteX3661" fmla="*/ 5421154 w 6400800"/>
                <a:gd name="connsiteY3661" fmla="*/ 321469 h 514350"/>
                <a:gd name="connsiteX3662" fmla="*/ 5421154 w 6400800"/>
                <a:gd name="connsiteY3662" fmla="*/ 320516 h 514350"/>
                <a:gd name="connsiteX3663" fmla="*/ 5421154 w 6400800"/>
                <a:gd name="connsiteY3663" fmla="*/ 322421 h 514350"/>
                <a:gd name="connsiteX3664" fmla="*/ 5418296 w 6400800"/>
                <a:gd name="connsiteY3664" fmla="*/ 331946 h 514350"/>
                <a:gd name="connsiteX3665" fmla="*/ 5417344 w 6400800"/>
                <a:gd name="connsiteY3665" fmla="*/ 329089 h 514350"/>
                <a:gd name="connsiteX3666" fmla="*/ 5417344 w 6400800"/>
                <a:gd name="connsiteY3666" fmla="*/ 318611 h 514350"/>
                <a:gd name="connsiteX3667" fmla="*/ 5416392 w 6400800"/>
                <a:gd name="connsiteY3667" fmla="*/ 334804 h 514350"/>
                <a:gd name="connsiteX3668" fmla="*/ 5417344 w 6400800"/>
                <a:gd name="connsiteY3668" fmla="*/ 335756 h 514350"/>
                <a:gd name="connsiteX3669" fmla="*/ 5416392 w 6400800"/>
                <a:gd name="connsiteY3669" fmla="*/ 337661 h 514350"/>
                <a:gd name="connsiteX3670" fmla="*/ 5416392 w 6400800"/>
                <a:gd name="connsiteY3670" fmla="*/ 334804 h 514350"/>
                <a:gd name="connsiteX3671" fmla="*/ 5405914 w 6400800"/>
                <a:gd name="connsiteY3671" fmla="*/ 325279 h 514350"/>
                <a:gd name="connsiteX3672" fmla="*/ 5407819 w 6400800"/>
                <a:gd name="connsiteY3672" fmla="*/ 271939 h 514350"/>
                <a:gd name="connsiteX3673" fmla="*/ 5407819 w 6400800"/>
                <a:gd name="connsiteY3673" fmla="*/ 267176 h 514350"/>
                <a:gd name="connsiteX3674" fmla="*/ 5414487 w 6400800"/>
                <a:gd name="connsiteY3674" fmla="*/ 292894 h 514350"/>
                <a:gd name="connsiteX3675" fmla="*/ 5414487 w 6400800"/>
                <a:gd name="connsiteY3675" fmla="*/ 293846 h 514350"/>
                <a:gd name="connsiteX3676" fmla="*/ 5411629 w 6400800"/>
                <a:gd name="connsiteY3676" fmla="*/ 303371 h 514350"/>
                <a:gd name="connsiteX3677" fmla="*/ 5404962 w 6400800"/>
                <a:gd name="connsiteY3677" fmla="*/ 331946 h 514350"/>
                <a:gd name="connsiteX3678" fmla="*/ 5404962 w 6400800"/>
                <a:gd name="connsiteY3678" fmla="*/ 332899 h 514350"/>
                <a:gd name="connsiteX3679" fmla="*/ 5405914 w 6400800"/>
                <a:gd name="connsiteY3679" fmla="*/ 325279 h 514350"/>
                <a:gd name="connsiteX3680" fmla="*/ 5384006 w 6400800"/>
                <a:gd name="connsiteY3680" fmla="*/ 310991 h 514350"/>
                <a:gd name="connsiteX3681" fmla="*/ 5386864 w 6400800"/>
                <a:gd name="connsiteY3681" fmla="*/ 334804 h 514350"/>
                <a:gd name="connsiteX3682" fmla="*/ 5384959 w 6400800"/>
                <a:gd name="connsiteY3682" fmla="*/ 341471 h 514350"/>
                <a:gd name="connsiteX3683" fmla="*/ 5382101 w 6400800"/>
                <a:gd name="connsiteY3683" fmla="*/ 325279 h 514350"/>
                <a:gd name="connsiteX3684" fmla="*/ 5378292 w 6400800"/>
                <a:gd name="connsiteY3684" fmla="*/ 305276 h 514350"/>
                <a:gd name="connsiteX3685" fmla="*/ 5381149 w 6400800"/>
                <a:gd name="connsiteY3685" fmla="*/ 294799 h 514350"/>
                <a:gd name="connsiteX3686" fmla="*/ 5384006 w 6400800"/>
                <a:gd name="connsiteY3686" fmla="*/ 310991 h 514350"/>
                <a:gd name="connsiteX3687" fmla="*/ 5379244 w 6400800"/>
                <a:gd name="connsiteY3687" fmla="*/ 274796 h 514350"/>
                <a:gd name="connsiteX3688" fmla="*/ 5379244 w 6400800"/>
                <a:gd name="connsiteY3688" fmla="*/ 271939 h 514350"/>
                <a:gd name="connsiteX3689" fmla="*/ 5381149 w 6400800"/>
                <a:gd name="connsiteY3689" fmla="*/ 284321 h 514350"/>
                <a:gd name="connsiteX3690" fmla="*/ 5380196 w 6400800"/>
                <a:gd name="connsiteY3690" fmla="*/ 285274 h 514350"/>
                <a:gd name="connsiteX3691" fmla="*/ 5378292 w 6400800"/>
                <a:gd name="connsiteY3691" fmla="*/ 290036 h 514350"/>
                <a:gd name="connsiteX3692" fmla="*/ 5379244 w 6400800"/>
                <a:gd name="connsiteY3692" fmla="*/ 274796 h 514350"/>
                <a:gd name="connsiteX3693" fmla="*/ 5332571 w 6400800"/>
                <a:gd name="connsiteY3693" fmla="*/ 321469 h 514350"/>
                <a:gd name="connsiteX3694" fmla="*/ 5338287 w 6400800"/>
                <a:gd name="connsiteY3694" fmla="*/ 309086 h 514350"/>
                <a:gd name="connsiteX3695" fmla="*/ 5338287 w 6400800"/>
                <a:gd name="connsiteY3695" fmla="*/ 310039 h 514350"/>
                <a:gd name="connsiteX3696" fmla="*/ 5326856 w 6400800"/>
                <a:gd name="connsiteY3696" fmla="*/ 351949 h 514350"/>
                <a:gd name="connsiteX3697" fmla="*/ 5323999 w 6400800"/>
                <a:gd name="connsiteY3697" fmla="*/ 336709 h 514350"/>
                <a:gd name="connsiteX3698" fmla="*/ 5332571 w 6400800"/>
                <a:gd name="connsiteY3698" fmla="*/ 321469 h 514350"/>
                <a:gd name="connsiteX3699" fmla="*/ 5319237 w 6400800"/>
                <a:gd name="connsiteY3699" fmla="*/ 350996 h 514350"/>
                <a:gd name="connsiteX3700" fmla="*/ 5323046 w 6400800"/>
                <a:gd name="connsiteY3700" fmla="*/ 342424 h 514350"/>
                <a:gd name="connsiteX3701" fmla="*/ 5322094 w 6400800"/>
                <a:gd name="connsiteY3701" fmla="*/ 371951 h 514350"/>
                <a:gd name="connsiteX3702" fmla="*/ 5319237 w 6400800"/>
                <a:gd name="connsiteY3702" fmla="*/ 362426 h 514350"/>
                <a:gd name="connsiteX3703" fmla="*/ 5319237 w 6400800"/>
                <a:gd name="connsiteY3703" fmla="*/ 350996 h 514350"/>
                <a:gd name="connsiteX3704" fmla="*/ 5316379 w 6400800"/>
                <a:gd name="connsiteY3704" fmla="*/ 392906 h 514350"/>
                <a:gd name="connsiteX3705" fmla="*/ 5317331 w 6400800"/>
                <a:gd name="connsiteY3705" fmla="*/ 382429 h 514350"/>
                <a:gd name="connsiteX3706" fmla="*/ 5318284 w 6400800"/>
                <a:gd name="connsiteY3706" fmla="*/ 390049 h 514350"/>
                <a:gd name="connsiteX3707" fmla="*/ 5315426 w 6400800"/>
                <a:gd name="connsiteY3707" fmla="*/ 399574 h 514350"/>
                <a:gd name="connsiteX3708" fmla="*/ 5316379 w 6400800"/>
                <a:gd name="connsiteY3708" fmla="*/ 392906 h 514350"/>
                <a:gd name="connsiteX3709" fmla="*/ 5285899 w 6400800"/>
                <a:gd name="connsiteY3709" fmla="*/ 293846 h 514350"/>
                <a:gd name="connsiteX3710" fmla="*/ 5286851 w 6400800"/>
                <a:gd name="connsiteY3710" fmla="*/ 298609 h 514350"/>
                <a:gd name="connsiteX3711" fmla="*/ 5283994 w 6400800"/>
                <a:gd name="connsiteY3711" fmla="*/ 302419 h 514350"/>
                <a:gd name="connsiteX3712" fmla="*/ 5285899 w 6400800"/>
                <a:gd name="connsiteY3712" fmla="*/ 293846 h 514350"/>
                <a:gd name="connsiteX3713" fmla="*/ 5279231 w 6400800"/>
                <a:gd name="connsiteY3713" fmla="*/ 319564 h 514350"/>
                <a:gd name="connsiteX3714" fmla="*/ 5282089 w 6400800"/>
                <a:gd name="connsiteY3714" fmla="*/ 311944 h 514350"/>
                <a:gd name="connsiteX3715" fmla="*/ 5287804 w 6400800"/>
                <a:gd name="connsiteY3715" fmla="*/ 302419 h 514350"/>
                <a:gd name="connsiteX3716" fmla="*/ 5288756 w 6400800"/>
                <a:gd name="connsiteY3716" fmla="*/ 309086 h 514350"/>
                <a:gd name="connsiteX3717" fmla="*/ 5292567 w 6400800"/>
                <a:gd name="connsiteY3717" fmla="*/ 340519 h 514350"/>
                <a:gd name="connsiteX3718" fmla="*/ 5287804 w 6400800"/>
                <a:gd name="connsiteY3718" fmla="*/ 363379 h 514350"/>
                <a:gd name="connsiteX3719" fmla="*/ 5287804 w 6400800"/>
                <a:gd name="connsiteY3719" fmla="*/ 351949 h 514350"/>
                <a:gd name="connsiteX3720" fmla="*/ 5287804 w 6400800"/>
                <a:gd name="connsiteY3720" fmla="*/ 335756 h 514350"/>
                <a:gd name="connsiteX3721" fmla="*/ 5283994 w 6400800"/>
                <a:gd name="connsiteY3721" fmla="*/ 350996 h 514350"/>
                <a:gd name="connsiteX3722" fmla="*/ 5280184 w 6400800"/>
                <a:gd name="connsiteY3722" fmla="*/ 369094 h 514350"/>
                <a:gd name="connsiteX3723" fmla="*/ 5280184 w 6400800"/>
                <a:gd name="connsiteY3723" fmla="*/ 370046 h 514350"/>
                <a:gd name="connsiteX3724" fmla="*/ 5277326 w 6400800"/>
                <a:gd name="connsiteY3724" fmla="*/ 350044 h 514350"/>
                <a:gd name="connsiteX3725" fmla="*/ 5275421 w 6400800"/>
                <a:gd name="connsiteY3725" fmla="*/ 335756 h 514350"/>
                <a:gd name="connsiteX3726" fmla="*/ 5279231 w 6400800"/>
                <a:gd name="connsiteY3726" fmla="*/ 319564 h 514350"/>
                <a:gd name="connsiteX3727" fmla="*/ 5236369 w 6400800"/>
                <a:gd name="connsiteY3727" fmla="*/ 318611 h 514350"/>
                <a:gd name="connsiteX3728" fmla="*/ 5235417 w 6400800"/>
                <a:gd name="connsiteY3728" fmla="*/ 320516 h 514350"/>
                <a:gd name="connsiteX3729" fmla="*/ 5230654 w 6400800"/>
                <a:gd name="connsiteY3729" fmla="*/ 311944 h 514350"/>
                <a:gd name="connsiteX3730" fmla="*/ 5230654 w 6400800"/>
                <a:gd name="connsiteY3730" fmla="*/ 310991 h 514350"/>
                <a:gd name="connsiteX3731" fmla="*/ 5239226 w 6400800"/>
                <a:gd name="connsiteY3731" fmla="*/ 295751 h 514350"/>
                <a:gd name="connsiteX3732" fmla="*/ 5236369 w 6400800"/>
                <a:gd name="connsiteY3732" fmla="*/ 318611 h 514350"/>
                <a:gd name="connsiteX3733" fmla="*/ 5230654 w 6400800"/>
                <a:gd name="connsiteY3733" fmla="*/ 281464 h 514350"/>
                <a:gd name="connsiteX3734" fmla="*/ 5237321 w 6400800"/>
                <a:gd name="connsiteY3734" fmla="*/ 265271 h 514350"/>
                <a:gd name="connsiteX3735" fmla="*/ 5243989 w 6400800"/>
                <a:gd name="connsiteY3735" fmla="*/ 251936 h 514350"/>
                <a:gd name="connsiteX3736" fmla="*/ 5242084 w 6400800"/>
                <a:gd name="connsiteY3736" fmla="*/ 264319 h 514350"/>
                <a:gd name="connsiteX3737" fmla="*/ 5240179 w 6400800"/>
                <a:gd name="connsiteY3737" fmla="*/ 283369 h 514350"/>
                <a:gd name="connsiteX3738" fmla="*/ 5228749 w 6400800"/>
                <a:gd name="connsiteY3738" fmla="*/ 299561 h 514350"/>
                <a:gd name="connsiteX3739" fmla="*/ 5227796 w 6400800"/>
                <a:gd name="connsiteY3739" fmla="*/ 290036 h 514350"/>
                <a:gd name="connsiteX3740" fmla="*/ 5230654 w 6400800"/>
                <a:gd name="connsiteY3740" fmla="*/ 281464 h 514350"/>
                <a:gd name="connsiteX3741" fmla="*/ 5211604 w 6400800"/>
                <a:gd name="connsiteY3741" fmla="*/ 344329 h 514350"/>
                <a:gd name="connsiteX3742" fmla="*/ 5213509 w 6400800"/>
                <a:gd name="connsiteY3742" fmla="*/ 341471 h 514350"/>
                <a:gd name="connsiteX3743" fmla="*/ 5213509 w 6400800"/>
                <a:gd name="connsiteY3743" fmla="*/ 341471 h 514350"/>
                <a:gd name="connsiteX3744" fmla="*/ 5213509 w 6400800"/>
                <a:gd name="connsiteY3744" fmla="*/ 342424 h 514350"/>
                <a:gd name="connsiteX3745" fmla="*/ 5211604 w 6400800"/>
                <a:gd name="connsiteY3745" fmla="*/ 344329 h 514350"/>
                <a:gd name="connsiteX3746" fmla="*/ 5211604 w 6400800"/>
                <a:gd name="connsiteY3746" fmla="*/ 344329 h 514350"/>
                <a:gd name="connsiteX3747" fmla="*/ 5214462 w 6400800"/>
                <a:gd name="connsiteY3747" fmla="*/ 343376 h 514350"/>
                <a:gd name="connsiteX3748" fmla="*/ 5216367 w 6400800"/>
                <a:gd name="connsiteY3748" fmla="*/ 348139 h 514350"/>
                <a:gd name="connsiteX3749" fmla="*/ 5213509 w 6400800"/>
                <a:gd name="connsiteY3749" fmla="*/ 352901 h 514350"/>
                <a:gd name="connsiteX3750" fmla="*/ 5212556 w 6400800"/>
                <a:gd name="connsiteY3750" fmla="*/ 350996 h 514350"/>
                <a:gd name="connsiteX3751" fmla="*/ 5212556 w 6400800"/>
                <a:gd name="connsiteY3751" fmla="*/ 349091 h 514350"/>
                <a:gd name="connsiteX3752" fmla="*/ 5214462 w 6400800"/>
                <a:gd name="connsiteY3752" fmla="*/ 343376 h 514350"/>
                <a:gd name="connsiteX3753" fmla="*/ 5214462 w 6400800"/>
                <a:gd name="connsiteY3753" fmla="*/ 343376 h 514350"/>
                <a:gd name="connsiteX3754" fmla="*/ 5211604 w 6400800"/>
                <a:gd name="connsiteY3754" fmla="*/ 290989 h 514350"/>
                <a:gd name="connsiteX3755" fmla="*/ 5211604 w 6400800"/>
                <a:gd name="connsiteY3755" fmla="*/ 290989 h 514350"/>
                <a:gd name="connsiteX3756" fmla="*/ 5213509 w 6400800"/>
                <a:gd name="connsiteY3756" fmla="*/ 296704 h 514350"/>
                <a:gd name="connsiteX3757" fmla="*/ 5210651 w 6400800"/>
                <a:gd name="connsiteY3757" fmla="*/ 302419 h 514350"/>
                <a:gd name="connsiteX3758" fmla="*/ 5211604 w 6400800"/>
                <a:gd name="connsiteY3758" fmla="*/ 290989 h 514350"/>
                <a:gd name="connsiteX3759" fmla="*/ 5189696 w 6400800"/>
                <a:gd name="connsiteY3759" fmla="*/ 260509 h 514350"/>
                <a:gd name="connsiteX3760" fmla="*/ 5189696 w 6400800"/>
                <a:gd name="connsiteY3760" fmla="*/ 264319 h 514350"/>
                <a:gd name="connsiteX3761" fmla="*/ 5186839 w 6400800"/>
                <a:gd name="connsiteY3761" fmla="*/ 258604 h 514350"/>
                <a:gd name="connsiteX3762" fmla="*/ 5187792 w 6400800"/>
                <a:gd name="connsiteY3762" fmla="*/ 257651 h 514350"/>
                <a:gd name="connsiteX3763" fmla="*/ 5189696 w 6400800"/>
                <a:gd name="connsiteY3763" fmla="*/ 253841 h 514350"/>
                <a:gd name="connsiteX3764" fmla="*/ 5189696 w 6400800"/>
                <a:gd name="connsiteY3764" fmla="*/ 260509 h 514350"/>
                <a:gd name="connsiteX3765" fmla="*/ 5178267 w 6400800"/>
                <a:gd name="connsiteY3765" fmla="*/ 230981 h 514350"/>
                <a:gd name="connsiteX3766" fmla="*/ 5186839 w 6400800"/>
                <a:gd name="connsiteY3766" fmla="*/ 213836 h 514350"/>
                <a:gd name="connsiteX3767" fmla="*/ 5188744 w 6400800"/>
                <a:gd name="connsiteY3767" fmla="*/ 210026 h 514350"/>
                <a:gd name="connsiteX3768" fmla="*/ 5188744 w 6400800"/>
                <a:gd name="connsiteY3768" fmla="*/ 219551 h 514350"/>
                <a:gd name="connsiteX3769" fmla="*/ 5188744 w 6400800"/>
                <a:gd name="connsiteY3769" fmla="*/ 254794 h 514350"/>
                <a:gd name="connsiteX3770" fmla="*/ 5185887 w 6400800"/>
                <a:gd name="connsiteY3770" fmla="*/ 258604 h 514350"/>
                <a:gd name="connsiteX3771" fmla="*/ 5185887 w 6400800"/>
                <a:gd name="connsiteY3771" fmla="*/ 258604 h 514350"/>
                <a:gd name="connsiteX3772" fmla="*/ 5178267 w 6400800"/>
                <a:gd name="connsiteY3772" fmla="*/ 243364 h 514350"/>
                <a:gd name="connsiteX3773" fmla="*/ 5175409 w 6400800"/>
                <a:gd name="connsiteY3773" fmla="*/ 238601 h 514350"/>
                <a:gd name="connsiteX3774" fmla="*/ 5178267 w 6400800"/>
                <a:gd name="connsiteY3774" fmla="*/ 230981 h 514350"/>
                <a:gd name="connsiteX3775" fmla="*/ 5168742 w 6400800"/>
                <a:gd name="connsiteY3775" fmla="*/ 238601 h 514350"/>
                <a:gd name="connsiteX3776" fmla="*/ 5168742 w 6400800"/>
                <a:gd name="connsiteY3776" fmla="*/ 238601 h 514350"/>
                <a:gd name="connsiteX3777" fmla="*/ 5168742 w 6400800"/>
                <a:gd name="connsiteY3777" fmla="*/ 238601 h 514350"/>
                <a:gd name="connsiteX3778" fmla="*/ 5168742 w 6400800"/>
                <a:gd name="connsiteY3778" fmla="*/ 238601 h 514350"/>
                <a:gd name="connsiteX3779" fmla="*/ 5166837 w 6400800"/>
                <a:gd name="connsiteY3779" fmla="*/ 280511 h 514350"/>
                <a:gd name="connsiteX3780" fmla="*/ 5167789 w 6400800"/>
                <a:gd name="connsiteY3780" fmla="*/ 259556 h 514350"/>
                <a:gd name="connsiteX3781" fmla="*/ 5167789 w 6400800"/>
                <a:gd name="connsiteY3781" fmla="*/ 259556 h 514350"/>
                <a:gd name="connsiteX3782" fmla="*/ 5171599 w 6400800"/>
                <a:gd name="connsiteY3782" fmla="*/ 248126 h 514350"/>
                <a:gd name="connsiteX3783" fmla="*/ 5177314 w 6400800"/>
                <a:gd name="connsiteY3783" fmla="*/ 263366 h 514350"/>
                <a:gd name="connsiteX3784" fmla="*/ 5179219 w 6400800"/>
                <a:gd name="connsiteY3784" fmla="*/ 267176 h 514350"/>
                <a:gd name="connsiteX3785" fmla="*/ 5176362 w 6400800"/>
                <a:gd name="connsiteY3785" fmla="*/ 271939 h 514350"/>
                <a:gd name="connsiteX3786" fmla="*/ 5166837 w 6400800"/>
                <a:gd name="connsiteY3786" fmla="*/ 287179 h 514350"/>
                <a:gd name="connsiteX3787" fmla="*/ 5166837 w 6400800"/>
                <a:gd name="connsiteY3787" fmla="*/ 280511 h 514350"/>
                <a:gd name="connsiteX3788" fmla="*/ 5166837 w 6400800"/>
                <a:gd name="connsiteY3788" fmla="*/ 307181 h 514350"/>
                <a:gd name="connsiteX3789" fmla="*/ 5170646 w 6400800"/>
                <a:gd name="connsiteY3789" fmla="*/ 296704 h 514350"/>
                <a:gd name="connsiteX3790" fmla="*/ 5171599 w 6400800"/>
                <a:gd name="connsiteY3790" fmla="*/ 293846 h 514350"/>
                <a:gd name="connsiteX3791" fmla="*/ 5176362 w 6400800"/>
                <a:gd name="connsiteY3791" fmla="*/ 289084 h 514350"/>
                <a:gd name="connsiteX3792" fmla="*/ 5181124 w 6400800"/>
                <a:gd name="connsiteY3792" fmla="*/ 284321 h 514350"/>
                <a:gd name="connsiteX3793" fmla="*/ 5175409 w 6400800"/>
                <a:gd name="connsiteY3793" fmla="*/ 288131 h 514350"/>
                <a:gd name="connsiteX3794" fmla="*/ 5172551 w 6400800"/>
                <a:gd name="connsiteY3794" fmla="*/ 290036 h 514350"/>
                <a:gd name="connsiteX3795" fmla="*/ 5179219 w 6400800"/>
                <a:gd name="connsiteY3795" fmla="*/ 272891 h 514350"/>
                <a:gd name="connsiteX3796" fmla="*/ 5180171 w 6400800"/>
                <a:gd name="connsiteY3796" fmla="*/ 270034 h 514350"/>
                <a:gd name="connsiteX3797" fmla="*/ 5184934 w 6400800"/>
                <a:gd name="connsiteY3797" fmla="*/ 280511 h 514350"/>
                <a:gd name="connsiteX3798" fmla="*/ 5190649 w 6400800"/>
                <a:gd name="connsiteY3798" fmla="*/ 292894 h 514350"/>
                <a:gd name="connsiteX3799" fmla="*/ 5190649 w 6400800"/>
                <a:gd name="connsiteY3799" fmla="*/ 298609 h 514350"/>
                <a:gd name="connsiteX3800" fmla="*/ 5192554 w 6400800"/>
                <a:gd name="connsiteY3800" fmla="*/ 330041 h 514350"/>
                <a:gd name="connsiteX3801" fmla="*/ 5192554 w 6400800"/>
                <a:gd name="connsiteY3801" fmla="*/ 335756 h 514350"/>
                <a:gd name="connsiteX3802" fmla="*/ 5192554 w 6400800"/>
                <a:gd name="connsiteY3802" fmla="*/ 336709 h 514350"/>
                <a:gd name="connsiteX3803" fmla="*/ 5191601 w 6400800"/>
                <a:gd name="connsiteY3803" fmla="*/ 338614 h 514350"/>
                <a:gd name="connsiteX3804" fmla="*/ 5187792 w 6400800"/>
                <a:gd name="connsiteY3804" fmla="*/ 348139 h 514350"/>
                <a:gd name="connsiteX3805" fmla="*/ 5183981 w 6400800"/>
                <a:gd name="connsiteY3805" fmla="*/ 309086 h 514350"/>
                <a:gd name="connsiteX3806" fmla="*/ 5177314 w 6400800"/>
                <a:gd name="connsiteY3806" fmla="*/ 348139 h 514350"/>
                <a:gd name="connsiteX3807" fmla="*/ 5176362 w 6400800"/>
                <a:gd name="connsiteY3807" fmla="*/ 354806 h 514350"/>
                <a:gd name="connsiteX3808" fmla="*/ 5174456 w 6400800"/>
                <a:gd name="connsiteY3808" fmla="*/ 349091 h 514350"/>
                <a:gd name="connsiteX3809" fmla="*/ 5171599 w 6400800"/>
                <a:gd name="connsiteY3809" fmla="*/ 341471 h 514350"/>
                <a:gd name="connsiteX3810" fmla="*/ 5173504 w 6400800"/>
                <a:gd name="connsiteY3810" fmla="*/ 328136 h 514350"/>
                <a:gd name="connsiteX3811" fmla="*/ 5169694 w 6400800"/>
                <a:gd name="connsiteY3811" fmla="*/ 338614 h 514350"/>
                <a:gd name="connsiteX3812" fmla="*/ 5167789 w 6400800"/>
                <a:gd name="connsiteY3812" fmla="*/ 334804 h 514350"/>
                <a:gd name="connsiteX3813" fmla="*/ 5165884 w 6400800"/>
                <a:gd name="connsiteY3813" fmla="*/ 312896 h 514350"/>
                <a:gd name="connsiteX3814" fmla="*/ 5166837 w 6400800"/>
                <a:gd name="connsiteY3814" fmla="*/ 307181 h 514350"/>
                <a:gd name="connsiteX3815" fmla="*/ 5161121 w 6400800"/>
                <a:gd name="connsiteY3815" fmla="*/ 218599 h 514350"/>
                <a:gd name="connsiteX3816" fmla="*/ 5164931 w 6400800"/>
                <a:gd name="connsiteY3816" fmla="*/ 229076 h 514350"/>
                <a:gd name="connsiteX3817" fmla="*/ 5161121 w 6400800"/>
                <a:gd name="connsiteY3817" fmla="*/ 248126 h 514350"/>
                <a:gd name="connsiteX3818" fmla="*/ 5157312 w 6400800"/>
                <a:gd name="connsiteY3818" fmla="*/ 206216 h 514350"/>
                <a:gd name="connsiteX3819" fmla="*/ 5161121 w 6400800"/>
                <a:gd name="connsiteY3819" fmla="*/ 218599 h 514350"/>
                <a:gd name="connsiteX3820" fmla="*/ 5148739 w 6400800"/>
                <a:gd name="connsiteY3820" fmla="*/ 256699 h 514350"/>
                <a:gd name="connsiteX3821" fmla="*/ 5149692 w 6400800"/>
                <a:gd name="connsiteY3821" fmla="*/ 255746 h 514350"/>
                <a:gd name="connsiteX3822" fmla="*/ 5149692 w 6400800"/>
                <a:gd name="connsiteY3822" fmla="*/ 283369 h 514350"/>
                <a:gd name="connsiteX3823" fmla="*/ 5149692 w 6400800"/>
                <a:gd name="connsiteY3823" fmla="*/ 284321 h 514350"/>
                <a:gd name="connsiteX3824" fmla="*/ 5143024 w 6400800"/>
                <a:gd name="connsiteY3824" fmla="*/ 263366 h 514350"/>
                <a:gd name="connsiteX3825" fmla="*/ 5148739 w 6400800"/>
                <a:gd name="connsiteY3825" fmla="*/ 256699 h 514350"/>
                <a:gd name="connsiteX3826" fmla="*/ 5087779 w 6400800"/>
                <a:gd name="connsiteY3826" fmla="*/ 317659 h 514350"/>
                <a:gd name="connsiteX3827" fmla="*/ 5087779 w 6400800"/>
                <a:gd name="connsiteY3827" fmla="*/ 315754 h 514350"/>
                <a:gd name="connsiteX3828" fmla="*/ 5087779 w 6400800"/>
                <a:gd name="connsiteY3828" fmla="*/ 317659 h 514350"/>
                <a:gd name="connsiteX3829" fmla="*/ 5087779 w 6400800"/>
                <a:gd name="connsiteY3829" fmla="*/ 317659 h 514350"/>
                <a:gd name="connsiteX3830" fmla="*/ 5122069 w 6400800"/>
                <a:gd name="connsiteY3830" fmla="*/ 298609 h 514350"/>
                <a:gd name="connsiteX3831" fmla="*/ 5128737 w 6400800"/>
                <a:gd name="connsiteY3831" fmla="*/ 287179 h 514350"/>
                <a:gd name="connsiteX3832" fmla="*/ 5124926 w 6400800"/>
                <a:gd name="connsiteY3832" fmla="*/ 327184 h 514350"/>
                <a:gd name="connsiteX3833" fmla="*/ 5121117 w 6400800"/>
                <a:gd name="connsiteY3833" fmla="*/ 318611 h 514350"/>
                <a:gd name="connsiteX3834" fmla="*/ 5117306 w 6400800"/>
                <a:gd name="connsiteY3834" fmla="*/ 308134 h 514350"/>
                <a:gd name="connsiteX3835" fmla="*/ 5122069 w 6400800"/>
                <a:gd name="connsiteY3835" fmla="*/ 298609 h 514350"/>
                <a:gd name="connsiteX3836" fmla="*/ 5110639 w 6400800"/>
                <a:gd name="connsiteY3836" fmla="*/ 321469 h 514350"/>
                <a:gd name="connsiteX3837" fmla="*/ 5110639 w 6400800"/>
                <a:gd name="connsiteY3837" fmla="*/ 321469 h 514350"/>
                <a:gd name="connsiteX3838" fmla="*/ 5118259 w 6400800"/>
                <a:gd name="connsiteY3838" fmla="*/ 344329 h 514350"/>
                <a:gd name="connsiteX3839" fmla="*/ 5116354 w 6400800"/>
                <a:gd name="connsiteY3839" fmla="*/ 347186 h 514350"/>
                <a:gd name="connsiteX3840" fmla="*/ 5114449 w 6400800"/>
                <a:gd name="connsiteY3840" fmla="*/ 349091 h 514350"/>
                <a:gd name="connsiteX3841" fmla="*/ 5110639 w 6400800"/>
                <a:gd name="connsiteY3841" fmla="*/ 335756 h 514350"/>
                <a:gd name="connsiteX3842" fmla="*/ 5107781 w 6400800"/>
                <a:gd name="connsiteY3842" fmla="*/ 327184 h 514350"/>
                <a:gd name="connsiteX3843" fmla="*/ 5110639 w 6400800"/>
                <a:gd name="connsiteY3843" fmla="*/ 321469 h 514350"/>
                <a:gd name="connsiteX3844" fmla="*/ 5105876 w 6400800"/>
                <a:gd name="connsiteY3844" fmla="*/ 308134 h 514350"/>
                <a:gd name="connsiteX3845" fmla="*/ 5103019 w 6400800"/>
                <a:gd name="connsiteY3845" fmla="*/ 311944 h 514350"/>
                <a:gd name="connsiteX3846" fmla="*/ 5101114 w 6400800"/>
                <a:gd name="connsiteY3846" fmla="*/ 306229 h 514350"/>
                <a:gd name="connsiteX3847" fmla="*/ 5101114 w 6400800"/>
                <a:gd name="connsiteY3847" fmla="*/ 304324 h 514350"/>
                <a:gd name="connsiteX3848" fmla="*/ 5101114 w 6400800"/>
                <a:gd name="connsiteY3848" fmla="*/ 305276 h 514350"/>
                <a:gd name="connsiteX3849" fmla="*/ 5096351 w 6400800"/>
                <a:gd name="connsiteY3849" fmla="*/ 288131 h 514350"/>
                <a:gd name="connsiteX3850" fmla="*/ 5097304 w 6400800"/>
                <a:gd name="connsiteY3850" fmla="*/ 281464 h 514350"/>
                <a:gd name="connsiteX3851" fmla="*/ 5105876 w 6400800"/>
                <a:gd name="connsiteY3851" fmla="*/ 308134 h 514350"/>
                <a:gd name="connsiteX3852" fmla="*/ 5097304 w 6400800"/>
                <a:gd name="connsiteY3852" fmla="*/ 282416 h 514350"/>
                <a:gd name="connsiteX3853" fmla="*/ 5095399 w 6400800"/>
                <a:gd name="connsiteY3853" fmla="*/ 286226 h 514350"/>
                <a:gd name="connsiteX3854" fmla="*/ 5093494 w 6400800"/>
                <a:gd name="connsiteY3854" fmla="*/ 279559 h 514350"/>
                <a:gd name="connsiteX3855" fmla="*/ 5087779 w 6400800"/>
                <a:gd name="connsiteY3855" fmla="*/ 258604 h 514350"/>
                <a:gd name="connsiteX3856" fmla="*/ 5089684 w 6400800"/>
                <a:gd name="connsiteY3856" fmla="*/ 257651 h 514350"/>
                <a:gd name="connsiteX3857" fmla="*/ 5097304 w 6400800"/>
                <a:gd name="connsiteY3857" fmla="*/ 282416 h 514350"/>
                <a:gd name="connsiteX3858" fmla="*/ 5080159 w 6400800"/>
                <a:gd name="connsiteY3858" fmla="*/ 224314 h 514350"/>
                <a:gd name="connsiteX3859" fmla="*/ 5089684 w 6400800"/>
                <a:gd name="connsiteY3859" fmla="*/ 254794 h 514350"/>
                <a:gd name="connsiteX3860" fmla="*/ 5087779 w 6400800"/>
                <a:gd name="connsiteY3860" fmla="*/ 254794 h 514350"/>
                <a:gd name="connsiteX3861" fmla="*/ 5081112 w 6400800"/>
                <a:gd name="connsiteY3861" fmla="*/ 228124 h 514350"/>
                <a:gd name="connsiteX3862" fmla="*/ 5080159 w 6400800"/>
                <a:gd name="connsiteY3862" fmla="*/ 224314 h 514350"/>
                <a:gd name="connsiteX3863" fmla="*/ 5080159 w 6400800"/>
                <a:gd name="connsiteY3863" fmla="*/ 224314 h 514350"/>
                <a:gd name="connsiteX3864" fmla="*/ 5076349 w 6400800"/>
                <a:gd name="connsiteY3864" fmla="*/ 272891 h 514350"/>
                <a:gd name="connsiteX3865" fmla="*/ 5076349 w 6400800"/>
                <a:gd name="connsiteY3865" fmla="*/ 268129 h 514350"/>
                <a:gd name="connsiteX3866" fmla="*/ 5079206 w 6400800"/>
                <a:gd name="connsiteY3866" fmla="*/ 283369 h 514350"/>
                <a:gd name="connsiteX3867" fmla="*/ 5083017 w 6400800"/>
                <a:gd name="connsiteY3867" fmla="*/ 301466 h 514350"/>
                <a:gd name="connsiteX3868" fmla="*/ 5083017 w 6400800"/>
                <a:gd name="connsiteY3868" fmla="*/ 304324 h 514350"/>
                <a:gd name="connsiteX3869" fmla="*/ 5082064 w 6400800"/>
                <a:gd name="connsiteY3869" fmla="*/ 311944 h 514350"/>
                <a:gd name="connsiteX3870" fmla="*/ 5073492 w 6400800"/>
                <a:gd name="connsiteY3870" fmla="*/ 292894 h 514350"/>
                <a:gd name="connsiteX3871" fmla="*/ 5076349 w 6400800"/>
                <a:gd name="connsiteY3871" fmla="*/ 272891 h 514350"/>
                <a:gd name="connsiteX3872" fmla="*/ 5066824 w 6400800"/>
                <a:gd name="connsiteY3872" fmla="*/ 377666 h 514350"/>
                <a:gd name="connsiteX3873" fmla="*/ 5066824 w 6400800"/>
                <a:gd name="connsiteY3873" fmla="*/ 380524 h 514350"/>
                <a:gd name="connsiteX3874" fmla="*/ 5066824 w 6400800"/>
                <a:gd name="connsiteY3874" fmla="*/ 383381 h 514350"/>
                <a:gd name="connsiteX3875" fmla="*/ 5065871 w 6400800"/>
                <a:gd name="connsiteY3875" fmla="*/ 384334 h 514350"/>
                <a:gd name="connsiteX3876" fmla="*/ 5064919 w 6400800"/>
                <a:gd name="connsiteY3876" fmla="*/ 381476 h 514350"/>
                <a:gd name="connsiteX3877" fmla="*/ 5066824 w 6400800"/>
                <a:gd name="connsiteY3877" fmla="*/ 377666 h 514350"/>
                <a:gd name="connsiteX3878" fmla="*/ 5057299 w 6400800"/>
                <a:gd name="connsiteY3878" fmla="*/ 303371 h 514350"/>
                <a:gd name="connsiteX3879" fmla="*/ 5051584 w 6400800"/>
                <a:gd name="connsiteY3879" fmla="*/ 294799 h 514350"/>
                <a:gd name="connsiteX3880" fmla="*/ 5052537 w 6400800"/>
                <a:gd name="connsiteY3880" fmla="*/ 290989 h 514350"/>
                <a:gd name="connsiteX3881" fmla="*/ 5055394 w 6400800"/>
                <a:gd name="connsiteY3881" fmla="*/ 287179 h 514350"/>
                <a:gd name="connsiteX3882" fmla="*/ 5057299 w 6400800"/>
                <a:gd name="connsiteY3882" fmla="*/ 303371 h 514350"/>
                <a:gd name="connsiteX3883" fmla="*/ 5050631 w 6400800"/>
                <a:gd name="connsiteY3883" fmla="*/ 252889 h 514350"/>
                <a:gd name="connsiteX3884" fmla="*/ 5052537 w 6400800"/>
                <a:gd name="connsiteY3884" fmla="*/ 258604 h 514350"/>
                <a:gd name="connsiteX3885" fmla="*/ 5053489 w 6400800"/>
                <a:gd name="connsiteY3885" fmla="*/ 260509 h 514350"/>
                <a:gd name="connsiteX3886" fmla="*/ 5054442 w 6400800"/>
                <a:gd name="connsiteY3886" fmla="*/ 268129 h 514350"/>
                <a:gd name="connsiteX3887" fmla="*/ 5052537 w 6400800"/>
                <a:gd name="connsiteY3887" fmla="*/ 273844 h 514350"/>
                <a:gd name="connsiteX3888" fmla="*/ 5051584 w 6400800"/>
                <a:gd name="connsiteY3888" fmla="*/ 276701 h 514350"/>
                <a:gd name="connsiteX3889" fmla="*/ 5048726 w 6400800"/>
                <a:gd name="connsiteY3889" fmla="*/ 279559 h 514350"/>
                <a:gd name="connsiteX3890" fmla="*/ 5048726 w 6400800"/>
                <a:gd name="connsiteY3890" fmla="*/ 278606 h 514350"/>
                <a:gd name="connsiteX3891" fmla="*/ 5048726 w 6400800"/>
                <a:gd name="connsiteY3891" fmla="*/ 274796 h 514350"/>
                <a:gd name="connsiteX3892" fmla="*/ 5049679 w 6400800"/>
                <a:gd name="connsiteY3892" fmla="*/ 268129 h 514350"/>
                <a:gd name="connsiteX3893" fmla="*/ 5050631 w 6400800"/>
                <a:gd name="connsiteY3893" fmla="*/ 262414 h 514350"/>
                <a:gd name="connsiteX3894" fmla="*/ 5048726 w 6400800"/>
                <a:gd name="connsiteY3894" fmla="*/ 268129 h 514350"/>
                <a:gd name="connsiteX3895" fmla="*/ 5048726 w 6400800"/>
                <a:gd name="connsiteY3895" fmla="*/ 269081 h 514350"/>
                <a:gd name="connsiteX3896" fmla="*/ 5048726 w 6400800"/>
                <a:gd name="connsiteY3896" fmla="*/ 266224 h 514350"/>
                <a:gd name="connsiteX3897" fmla="*/ 5050631 w 6400800"/>
                <a:gd name="connsiteY3897" fmla="*/ 252889 h 514350"/>
                <a:gd name="connsiteX3898" fmla="*/ 5020151 w 6400800"/>
                <a:gd name="connsiteY3898" fmla="*/ 390049 h 514350"/>
                <a:gd name="connsiteX3899" fmla="*/ 5014437 w 6400800"/>
                <a:gd name="connsiteY3899" fmla="*/ 376714 h 514350"/>
                <a:gd name="connsiteX3900" fmla="*/ 5014437 w 6400800"/>
                <a:gd name="connsiteY3900" fmla="*/ 375761 h 514350"/>
                <a:gd name="connsiteX3901" fmla="*/ 5022056 w 6400800"/>
                <a:gd name="connsiteY3901" fmla="*/ 347186 h 514350"/>
                <a:gd name="connsiteX3902" fmla="*/ 5022056 w 6400800"/>
                <a:gd name="connsiteY3902" fmla="*/ 348139 h 514350"/>
                <a:gd name="connsiteX3903" fmla="*/ 5022056 w 6400800"/>
                <a:gd name="connsiteY3903" fmla="*/ 363379 h 514350"/>
                <a:gd name="connsiteX3904" fmla="*/ 5023009 w 6400800"/>
                <a:gd name="connsiteY3904" fmla="*/ 379571 h 514350"/>
                <a:gd name="connsiteX3905" fmla="*/ 5023962 w 6400800"/>
                <a:gd name="connsiteY3905" fmla="*/ 386239 h 514350"/>
                <a:gd name="connsiteX3906" fmla="*/ 5020151 w 6400800"/>
                <a:gd name="connsiteY3906" fmla="*/ 390049 h 514350"/>
                <a:gd name="connsiteX3907" fmla="*/ 5024914 w 6400800"/>
                <a:gd name="connsiteY3907" fmla="*/ 400526 h 514350"/>
                <a:gd name="connsiteX3908" fmla="*/ 5024914 w 6400800"/>
                <a:gd name="connsiteY3908" fmla="*/ 400526 h 514350"/>
                <a:gd name="connsiteX3909" fmla="*/ 5024914 w 6400800"/>
                <a:gd name="connsiteY3909" fmla="*/ 400526 h 514350"/>
                <a:gd name="connsiteX3910" fmla="*/ 5024914 w 6400800"/>
                <a:gd name="connsiteY3910" fmla="*/ 400526 h 514350"/>
                <a:gd name="connsiteX3911" fmla="*/ 5035392 w 6400800"/>
                <a:gd name="connsiteY3911" fmla="*/ 314801 h 514350"/>
                <a:gd name="connsiteX3912" fmla="*/ 5035392 w 6400800"/>
                <a:gd name="connsiteY3912" fmla="*/ 317659 h 514350"/>
                <a:gd name="connsiteX3913" fmla="*/ 5031581 w 6400800"/>
                <a:gd name="connsiteY3913" fmla="*/ 353854 h 514350"/>
                <a:gd name="connsiteX3914" fmla="*/ 5031581 w 6400800"/>
                <a:gd name="connsiteY3914" fmla="*/ 353854 h 514350"/>
                <a:gd name="connsiteX3915" fmla="*/ 5031581 w 6400800"/>
                <a:gd name="connsiteY3915" fmla="*/ 354806 h 514350"/>
                <a:gd name="connsiteX3916" fmla="*/ 5030629 w 6400800"/>
                <a:gd name="connsiteY3916" fmla="*/ 347186 h 514350"/>
                <a:gd name="connsiteX3917" fmla="*/ 5027771 w 6400800"/>
                <a:gd name="connsiteY3917" fmla="*/ 329089 h 514350"/>
                <a:gd name="connsiteX3918" fmla="*/ 5028724 w 6400800"/>
                <a:gd name="connsiteY3918" fmla="*/ 325279 h 514350"/>
                <a:gd name="connsiteX3919" fmla="*/ 5032534 w 6400800"/>
                <a:gd name="connsiteY3919" fmla="*/ 319564 h 514350"/>
                <a:gd name="connsiteX3920" fmla="*/ 5035392 w 6400800"/>
                <a:gd name="connsiteY3920" fmla="*/ 314801 h 514350"/>
                <a:gd name="connsiteX3921" fmla="*/ 5006817 w 6400800"/>
                <a:gd name="connsiteY3921" fmla="*/ 242411 h 514350"/>
                <a:gd name="connsiteX3922" fmla="*/ 5019199 w 6400800"/>
                <a:gd name="connsiteY3922" fmla="*/ 259556 h 514350"/>
                <a:gd name="connsiteX3923" fmla="*/ 5025867 w 6400800"/>
                <a:gd name="connsiteY3923" fmla="*/ 270034 h 514350"/>
                <a:gd name="connsiteX3924" fmla="*/ 5021104 w 6400800"/>
                <a:gd name="connsiteY3924" fmla="*/ 263366 h 514350"/>
                <a:gd name="connsiteX3925" fmla="*/ 5014437 w 6400800"/>
                <a:gd name="connsiteY3925" fmla="*/ 255746 h 514350"/>
                <a:gd name="connsiteX3926" fmla="*/ 5004912 w 6400800"/>
                <a:gd name="connsiteY3926" fmla="*/ 245269 h 514350"/>
                <a:gd name="connsiteX3927" fmla="*/ 5006817 w 6400800"/>
                <a:gd name="connsiteY3927" fmla="*/ 242411 h 514350"/>
                <a:gd name="connsiteX3928" fmla="*/ 5004912 w 6400800"/>
                <a:gd name="connsiteY3928" fmla="*/ 242411 h 514350"/>
                <a:gd name="connsiteX3929" fmla="*/ 5004912 w 6400800"/>
                <a:gd name="connsiteY3929" fmla="*/ 238601 h 514350"/>
                <a:gd name="connsiteX3930" fmla="*/ 5006817 w 6400800"/>
                <a:gd name="connsiteY3930" fmla="*/ 241459 h 514350"/>
                <a:gd name="connsiteX3931" fmla="*/ 5004912 w 6400800"/>
                <a:gd name="connsiteY3931" fmla="*/ 244316 h 514350"/>
                <a:gd name="connsiteX3932" fmla="*/ 5004912 w 6400800"/>
                <a:gd name="connsiteY3932" fmla="*/ 243364 h 514350"/>
                <a:gd name="connsiteX3933" fmla="*/ 5004912 w 6400800"/>
                <a:gd name="connsiteY3933" fmla="*/ 242411 h 514350"/>
                <a:gd name="connsiteX3934" fmla="*/ 4999196 w 6400800"/>
                <a:gd name="connsiteY3934" fmla="*/ 303371 h 514350"/>
                <a:gd name="connsiteX3935" fmla="*/ 5003006 w 6400800"/>
                <a:gd name="connsiteY3935" fmla="*/ 252889 h 514350"/>
                <a:gd name="connsiteX3936" fmla="*/ 5008721 w 6400800"/>
                <a:gd name="connsiteY3936" fmla="*/ 260509 h 514350"/>
                <a:gd name="connsiteX3937" fmla="*/ 5014437 w 6400800"/>
                <a:gd name="connsiteY3937" fmla="*/ 268129 h 514350"/>
                <a:gd name="connsiteX3938" fmla="*/ 5020151 w 6400800"/>
                <a:gd name="connsiteY3938" fmla="*/ 276701 h 514350"/>
                <a:gd name="connsiteX3939" fmla="*/ 5029676 w 6400800"/>
                <a:gd name="connsiteY3939" fmla="*/ 292894 h 514350"/>
                <a:gd name="connsiteX3940" fmla="*/ 5029676 w 6400800"/>
                <a:gd name="connsiteY3940" fmla="*/ 293846 h 514350"/>
                <a:gd name="connsiteX3941" fmla="*/ 5025867 w 6400800"/>
                <a:gd name="connsiteY3941" fmla="*/ 302419 h 514350"/>
                <a:gd name="connsiteX3942" fmla="*/ 5023009 w 6400800"/>
                <a:gd name="connsiteY3942" fmla="*/ 305276 h 514350"/>
                <a:gd name="connsiteX3943" fmla="*/ 5022056 w 6400800"/>
                <a:gd name="connsiteY3943" fmla="*/ 301466 h 514350"/>
                <a:gd name="connsiteX3944" fmla="*/ 5022056 w 6400800"/>
                <a:gd name="connsiteY3944" fmla="*/ 306229 h 514350"/>
                <a:gd name="connsiteX3945" fmla="*/ 5019199 w 6400800"/>
                <a:gd name="connsiteY3945" fmla="*/ 309086 h 514350"/>
                <a:gd name="connsiteX3946" fmla="*/ 5012531 w 6400800"/>
                <a:gd name="connsiteY3946" fmla="*/ 318611 h 514350"/>
                <a:gd name="connsiteX3947" fmla="*/ 5013484 w 6400800"/>
                <a:gd name="connsiteY3947" fmla="*/ 311944 h 514350"/>
                <a:gd name="connsiteX3948" fmla="*/ 5017294 w 6400800"/>
                <a:gd name="connsiteY3948" fmla="*/ 294799 h 514350"/>
                <a:gd name="connsiteX3949" fmla="*/ 5020151 w 6400800"/>
                <a:gd name="connsiteY3949" fmla="*/ 279559 h 514350"/>
                <a:gd name="connsiteX3950" fmla="*/ 5013484 w 6400800"/>
                <a:gd name="connsiteY3950" fmla="*/ 293846 h 514350"/>
                <a:gd name="connsiteX3951" fmla="*/ 5006817 w 6400800"/>
                <a:gd name="connsiteY3951" fmla="*/ 310039 h 514350"/>
                <a:gd name="connsiteX3952" fmla="*/ 4999196 w 6400800"/>
                <a:gd name="connsiteY3952" fmla="*/ 331946 h 514350"/>
                <a:gd name="connsiteX3953" fmla="*/ 4999196 w 6400800"/>
                <a:gd name="connsiteY3953" fmla="*/ 332899 h 514350"/>
                <a:gd name="connsiteX3954" fmla="*/ 4997292 w 6400800"/>
                <a:gd name="connsiteY3954" fmla="*/ 327184 h 514350"/>
                <a:gd name="connsiteX3955" fmla="*/ 4999196 w 6400800"/>
                <a:gd name="connsiteY3955" fmla="*/ 303371 h 514350"/>
                <a:gd name="connsiteX3956" fmla="*/ 4968717 w 6400800"/>
                <a:gd name="connsiteY3956" fmla="*/ 208121 h 514350"/>
                <a:gd name="connsiteX3957" fmla="*/ 4967764 w 6400800"/>
                <a:gd name="connsiteY3957" fmla="*/ 212884 h 514350"/>
                <a:gd name="connsiteX3958" fmla="*/ 4966812 w 6400800"/>
                <a:gd name="connsiteY3958" fmla="*/ 217646 h 514350"/>
                <a:gd name="connsiteX3959" fmla="*/ 4966812 w 6400800"/>
                <a:gd name="connsiteY3959" fmla="*/ 215741 h 514350"/>
                <a:gd name="connsiteX3960" fmla="*/ 4968717 w 6400800"/>
                <a:gd name="connsiteY3960" fmla="*/ 208121 h 514350"/>
                <a:gd name="connsiteX3961" fmla="*/ 4960144 w 6400800"/>
                <a:gd name="connsiteY3961" fmla="*/ 364331 h 514350"/>
                <a:gd name="connsiteX3962" fmla="*/ 4961096 w 6400800"/>
                <a:gd name="connsiteY3962" fmla="*/ 381476 h 514350"/>
                <a:gd name="connsiteX3963" fmla="*/ 4958239 w 6400800"/>
                <a:gd name="connsiteY3963" fmla="*/ 391001 h 514350"/>
                <a:gd name="connsiteX3964" fmla="*/ 4957287 w 6400800"/>
                <a:gd name="connsiteY3964" fmla="*/ 386239 h 514350"/>
                <a:gd name="connsiteX3965" fmla="*/ 4957287 w 6400800"/>
                <a:gd name="connsiteY3965" fmla="*/ 380524 h 514350"/>
                <a:gd name="connsiteX3966" fmla="*/ 4956334 w 6400800"/>
                <a:gd name="connsiteY3966" fmla="*/ 356711 h 514350"/>
                <a:gd name="connsiteX3967" fmla="*/ 4956334 w 6400800"/>
                <a:gd name="connsiteY3967" fmla="*/ 351949 h 514350"/>
                <a:gd name="connsiteX3968" fmla="*/ 4958239 w 6400800"/>
                <a:gd name="connsiteY3968" fmla="*/ 348139 h 514350"/>
                <a:gd name="connsiteX3969" fmla="*/ 4960144 w 6400800"/>
                <a:gd name="connsiteY3969" fmla="*/ 364331 h 514350"/>
                <a:gd name="connsiteX3970" fmla="*/ 4957287 w 6400800"/>
                <a:gd name="connsiteY3970" fmla="*/ 256699 h 514350"/>
                <a:gd name="connsiteX3971" fmla="*/ 4957287 w 6400800"/>
                <a:gd name="connsiteY3971" fmla="*/ 258604 h 514350"/>
                <a:gd name="connsiteX3972" fmla="*/ 4957287 w 6400800"/>
                <a:gd name="connsiteY3972" fmla="*/ 259556 h 514350"/>
                <a:gd name="connsiteX3973" fmla="*/ 4955381 w 6400800"/>
                <a:gd name="connsiteY3973" fmla="*/ 267176 h 514350"/>
                <a:gd name="connsiteX3974" fmla="*/ 4954429 w 6400800"/>
                <a:gd name="connsiteY3974" fmla="*/ 265271 h 514350"/>
                <a:gd name="connsiteX3975" fmla="*/ 4957287 w 6400800"/>
                <a:gd name="connsiteY3975" fmla="*/ 256699 h 514350"/>
                <a:gd name="connsiteX3976" fmla="*/ 4954429 w 6400800"/>
                <a:gd name="connsiteY3976" fmla="*/ 268129 h 514350"/>
                <a:gd name="connsiteX3977" fmla="*/ 4955381 w 6400800"/>
                <a:gd name="connsiteY3977" fmla="*/ 270986 h 514350"/>
                <a:gd name="connsiteX3978" fmla="*/ 4951571 w 6400800"/>
                <a:gd name="connsiteY3978" fmla="*/ 290036 h 514350"/>
                <a:gd name="connsiteX3979" fmla="*/ 4944904 w 6400800"/>
                <a:gd name="connsiteY3979" fmla="*/ 316706 h 514350"/>
                <a:gd name="connsiteX3980" fmla="*/ 4943951 w 6400800"/>
                <a:gd name="connsiteY3980" fmla="*/ 310991 h 514350"/>
                <a:gd name="connsiteX3981" fmla="*/ 4943951 w 6400800"/>
                <a:gd name="connsiteY3981" fmla="*/ 320516 h 514350"/>
                <a:gd name="connsiteX3982" fmla="*/ 4940142 w 6400800"/>
                <a:gd name="connsiteY3982" fmla="*/ 336709 h 514350"/>
                <a:gd name="connsiteX3983" fmla="*/ 4940142 w 6400800"/>
                <a:gd name="connsiteY3983" fmla="*/ 335756 h 514350"/>
                <a:gd name="connsiteX3984" fmla="*/ 4938237 w 6400800"/>
                <a:gd name="connsiteY3984" fmla="*/ 325279 h 514350"/>
                <a:gd name="connsiteX3985" fmla="*/ 4954429 w 6400800"/>
                <a:gd name="connsiteY3985" fmla="*/ 268129 h 514350"/>
                <a:gd name="connsiteX3986" fmla="*/ 4922044 w 6400800"/>
                <a:gd name="connsiteY3986" fmla="*/ 378619 h 514350"/>
                <a:gd name="connsiteX3987" fmla="*/ 4922044 w 6400800"/>
                <a:gd name="connsiteY3987" fmla="*/ 378619 h 514350"/>
                <a:gd name="connsiteX3988" fmla="*/ 4922044 w 6400800"/>
                <a:gd name="connsiteY3988" fmla="*/ 378619 h 514350"/>
                <a:gd name="connsiteX3989" fmla="*/ 4922044 w 6400800"/>
                <a:gd name="connsiteY3989" fmla="*/ 378619 h 514350"/>
                <a:gd name="connsiteX3990" fmla="*/ 4908709 w 6400800"/>
                <a:gd name="connsiteY3990" fmla="*/ 307181 h 514350"/>
                <a:gd name="connsiteX3991" fmla="*/ 4915376 w 6400800"/>
                <a:gd name="connsiteY3991" fmla="*/ 326231 h 514350"/>
                <a:gd name="connsiteX3992" fmla="*/ 4909662 w 6400800"/>
                <a:gd name="connsiteY3992" fmla="*/ 338614 h 514350"/>
                <a:gd name="connsiteX3993" fmla="*/ 4906804 w 6400800"/>
                <a:gd name="connsiteY3993" fmla="*/ 308134 h 514350"/>
                <a:gd name="connsiteX3994" fmla="*/ 4906804 w 6400800"/>
                <a:gd name="connsiteY3994" fmla="*/ 305276 h 514350"/>
                <a:gd name="connsiteX3995" fmla="*/ 4905851 w 6400800"/>
                <a:gd name="connsiteY3995" fmla="*/ 307181 h 514350"/>
                <a:gd name="connsiteX3996" fmla="*/ 4904899 w 6400800"/>
                <a:gd name="connsiteY3996" fmla="*/ 297656 h 514350"/>
                <a:gd name="connsiteX3997" fmla="*/ 4908709 w 6400800"/>
                <a:gd name="connsiteY3997" fmla="*/ 307181 h 514350"/>
                <a:gd name="connsiteX3998" fmla="*/ 4897279 w 6400800"/>
                <a:gd name="connsiteY3998" fmla="*/ 351949 h 514350"/>
                <a:gd name="connsiteX3999" fmla="*/ 4896326 w 6400800"/>
                <a:gd name="connsiteY3999" fmla="*/ 365284 h 514350"/>
                <a:gd name="connsiteX4000" fmla="*/ 4895374 w 6400800"/>
                <a:gd name="connsiteY4000" fmla="*/ 368141 h 514350"/>
                <a:gd name="connsiteX4001" fmla="*/ 4894421 w 6400800"/>
                <a:gd name="connsiteY4001" fmla="*/ 357664 h 514350"/>
                <a:gd name="connsiteX4002" fmla="*/ 4892517 w 6400800"/>
                <a:gd name="connsiteY4002" fmla="*/ 341471 h 514350"/>
                <a:gd name="connsiteX4003" fmla="*/ 4897279 w 6400800"/>
                <a:gd name="connsiteY4003" fmla="*/ 351949 h 514350"/>
                <a:gd name="connsiteX4004" fmla="*/ 4822984 w 6400800"/>
                <a:gd name="connsiteY4004" fmla="*/ 387191 h 514350"/>
                <a:gd name="connsiteX4005" fmla="*/ 4822984 w 6400800"/>
                <a:gd name="connsiteY4005" fmla="*/ 385286 h 514350"/>
                <a:gd name="connsiteX4006" fmla="*/ 4822984 w 6400800"/>
                <a:gd name="connsiteY4006" fmla="*/ 387191 h 514350"/>
                <a:gd name="connsiteX4007" fmla="*/ 4822984 w 6400800"/>
                <a:gd name="connsiteY4007" fmla="*/ 387191 h 514350"/>
                <a:gd name="connsiteX4008" fmla="*/ 4842987 w 6400800"/>
                <a:gd name="connsiteY4008" fmla="*/ 338614 h 514350"/>
                <a:gd name="connsiteX4009" fmla="*/ 4842987 w 6400800"/>
                <a:gd name="connsiteY4009" fmla="*/ 356711 h 514350"/>
                <a:gd name="connsiteX4010" fmla="*/ 4842987 w 6400800"/>
                <a:gd name="connsiteY4010" fmla="*/ 360521 h 514350"/>
                <a:gd name="connsiteX4011" fmla="*/ 4840129 w 6400800"/>
                <a:gd name="connsiteY4011" fmla="*/ 382429 h 514350"/>
                <a:gd name="connsiteX4012" fmla="*/ 4838224 w 6400800"/>
                <a:gd name="connsiteY4012" fmla="*/ 390049 h 514350"/>
                <a:gd name="connsiteX4013" fmla="*/ 4826794 w 6400800"/>
                <a:gd name="connsiteY4013" fmla="*/ 387191 h 514350"/>
                <a:gd name="connsiteX4014" fmla="*/ 4824889 w 6400800"/>
                <a:gd name="connsiteY4014" fmla="*/ 379571 h 514350"/>
                <a:gd name="connsiteX4015" fmla="*/ 4827747 w 6400800"/>
                <a:gd name="connsiteY4015" fmla="*/ 370999 h 514350"/>
                <a:gd name="connsiteX4016" fmla="*/ 4838224 w 6400800"/>
                <a:gd name="connsiteY4016" fmla="*/ 346234 h 514350"/>
                <a:gd name="connsiteX4017" fmla="*/ 4843939 w 6400800"/>
                <a:gd name="connsiteY4017" fmla="*/ 336709 h 514350"/>
                <a:gd name="connsiteX4018" fmla="*/ 4842987 w 6400800"/>
                <a:gd name="connsiteY4018" fmla="*/ 338614 h 514350"/>
                <a:gd name="connsiteX4019" fmla="*/ 4842987 w 6400800"/>
                <a:gd name="connsiteY4019" fmla="*/ 338614 h 514350"/>
                <a:gd name="connsiteX4020" fmla="*/ 4843939 w 6400800"/>
                <a:gd name="connsiteY4020" fmla="*/ 329089 h 514350"/>
                <a:gd name="connsiteX4021" fmla="*/ 4843939 w 6400800"/>
                <a:gd name="connsiteY4021" fmla="*/ 329089 h 514350"/>
                <a:gd name="connsiteX4022" fmla="*/ 4836319 w 6400800"/>
                <a:gd name="connsiteY4022" fmla="*/ 318611 h 514350"/>
                <a:gd name="connsiteX4023" fmla="*/ 4836319 w 6400800"/>
                <a:gd name="connsiteY4023" fmla="*/ 318611 h 514350"/>
                <a:gd name="connsiteX4024" fmla="*/ 4839176 w 6400800"/>
                <a:gd name="connsiteY4024" fmla="*/ 314801 h 514350"/>
                <a:gd name="connsiteX4025" fmla="*/ 4842987 w 6400800"/>
                <a:gd name="connsiteY4025" fmla="*/ 321469 h 514350"/>
                <a:gd name="connsiteX4026" fmla="*/ 4843939 w 6400800"/>
                <a:gd name="connsiteY4026" fmla="*/ 323374 h 514350"/>
                <a:gd name="connsiteX4027" fmla="*/ 4843939 w 6400800"/>
                <a:gd name="connsiteY4027" fmla="*/ 329089 h 514350"/>
                <a:gd name="connsiteX4028" fmla="*/ 4845844 w 6400800"/>
                <a:gd name="connsiteY4028" fmla="*/ 296704 h 514350"/>
                <a:gd name="connsiteX4029" fmla="*/ 4844891 w 6400800"/>
                <a:gd name="connsiteY4029" fmla="*/ 316706 h 514350"/>
                <a:gd name="connsiteX4030" fmla="*/ 4840129 w 6400800"/>
                <a:gd name="connsiteY4030" fmla="*/ 310039 h 514350"/>
                <a:gd name="connsiteX4031" fmla="*/ 4837272 w 6400800"/>
                <a:gd name="connsiteY4031" fmla="*/ 306229 h 514350"/>
                <a:gd name="connsiteX4032" fmla="*/ 4845844 w 6400800"/>
                <a:gd name="connsiteY4032" fmla="*/ 290989 h 514350"/>
                <a:gd name="connsiteX4033" fmla="*/ 4847749 w 6400800"/>
                <a:gd name="connsiteY4033" fmla="*/ 288131 h 514350"/>
                <a:gd name="connsiteX4034" fmla="*/ 4845844 w 6400800"/>
                <a:gd name="connsiteY4034" fmla="*/ 296704 h 514350"/>
                <a:gd name="connsiteX4035" fmla="*/ 4869656 w 6400800"/>
                <a:gd name="connsiteY4035" fmla="*/ 325279 h 514350"/>
                <a:gd name="connsiteX4036" fmla="*/ 4869656 w 6400800"/>
                <a:gd name="connsiteY4036" fmla="*/ 327184 h 514350"/>
                <a:gd name="connsiteX4037" fmla="*/ 4869656 w 6400800"/>
                <a:gd name="connsiteY4037" fmla="*/ 325279 h 514350"/>
                <a:gd name="connsiteX4038" fmla="*/ 4869656 w 6400800"/>
                <a:gd name="connsiteY4038" fmla="*/ 318611 h 514350"/>
                <a:gd name="connsiteX4039" fmla="*/ 4869656 w 6400800"/>
                <a:gd name="connsiteY4039" fmla="*/ 325279 h 514350"/>
                <a:gd name="connsiteX4040" fmla="*/ 4854416 w 6400800"/>
                <a:gd name="connsiteY4040" fmla="*/ 276701 h 514350"/>
                <a:gd name="connsiteX4041" fmla="*/ 4868704 w 6400800"/>
                <a:gd name="connsiteY4041" fmla="*/ 256699 h 514350"/>
                <a:gd name="connsiteX4042" fmla="*/ 4871562 w 6400800"/>
                <a:gd name="connsiteY4042" fmla="*/ 252889 h 514350"/>
                <a:gd name="connsiteX4043" fmla="*/ 4871562 w 6400800"/>
                <a:gd name="connsiteY4043" fmla="*/ 259556 h 514350"/>
                <a:gd name="connsiteX4044" fmla="*/ 4861084 w 6400800"/>
                <a:gd name="connsiteY4044" fmla="*/ 296704 h 514350"/>
                <a:gd name="connsiteX4045" fmla="*/ 4860131 w 6400800"/>
                <a:gd name="connsiteY4045" fmla="*/ 300514 h 514350"/>
                <a:gd name="connsiteX4046" fmla="*/ 4853464 w 6400800"/>
                <a:gd name="connsiteY4046" fmla="*/ 278606 h 514350"/>
                <a:gd name="connsiteX4047" fmla="*/ 4854416 w 6400800"/>
                <a:gd name="connsiteY4047" fmla="*/ 276701 h 514350"/>
                <a:gd name="connsiteX4048" fmla="*/ 4854416 w 6400800"/>
                <a:gd name="connsiteY4048" fmla="*/ 276701 h 514350"/>
                <a:gd name="connsiteX4049" fmla="*/ 4850606 w 6400800"/>
                <a:gd name="connsiteY4049" fmla="*/ 281464 h 514350"/>
                <a:gd name="connsiteX4050" fmla="*/ 4857274 w 6400800"/>
                <a:gd name="connsiteY4050" fmla="*/ 316706 h 514350"/>
                <a:gd name="connsiteX4051" fmla="*/ 4854416 w 6400800"/>
                <a:gd name="connsiteY4051" fmla="*/ 330041 h 514350"/>
                <a:gd name="connsiteX4052" fmla="*/ 4852512 w 6400800"/>
                <a:gd name="connsiteY4052" fmla="*/ 326231 h 514350"/>
                <a:gd name="connsiteX4053" fmla="*/ 4852512 w 6400800"/>
                <a:gd name="connsiteY4053" fmla="*/ 322421 h 514350"/>
                <a:gd name="connsiteX4054" fmla="*/ 4850606 w 6400800"/>
                <a:gd name="connsiteY4054" fmla="*/ 295751 h 514350"/>
                <a:gd name="connsiteX4055" fmla="*/ 4849654 w 6400800"/>
                <a:gd name="connsiteY4055" fmla="*/ 284321 h 514350"/>
                <a:gd name="connsiteX4056" fmla="*/ 4850606 w 6400800"/>
                <a:gd name="connsiteY4056" fmla="*/ 281464 h 514350"/>
                <a:gd name="connsiteX4057" fmla="*/ 4838224 w 6400800"/>
                <a:gd name="connsiteY4057" fmla="*/ 290036 h 514350"/>
                <a:gd name="connsiteX4058" fmla="*/ 4845844 w 6400800"/>
                <a:gd name="connsiteY4058" fmla="*/ 272891 h 514350"/>
                <a:gd name="connsiteX4059" fmla="*/ 4848701 w 6400800"/>
                <a:gd name="connsiteY4059" fmla="*/ 265271 h 514350"/>
                <a:gd name="connsiteX4060" fmla="*/ 4849654 w 6400800"/>
                <a:gd name="connsiteY4060" fmla="*/ 275749 h 514350"/>
                <a:gd name="connsiteX4061" fmla="*/ 4847749 w 6400800"/>
                <a:gd name="connsiteY4061" fmla="*/ 277654 h 514350"/>
                <a:gd name="connsiteX4062" fmla="*/ 4847749 w 6400800"/>
                <a:gd name="connsiteY4062" fmla="*/ 273844 h 514350"/>
                <a:gd name="connsiteX4063" fmla="*/ 4847749 w 6400800"/>
                <a:gd name="connsiteY4063" fmla="*/ 278606 h 514350"/>
                <a:gd name="connsiteX4064" fmla="*/ 4841081 w 6400800"/>
                <a:gd name="connsiteY4064" fmla="*/ 288131 h 514350"/>
                <a:gd name="connsiteX4065" fmla="*/ 4836319 w 6400800"/>
                <a:gd name="connsiteY4065" fmla="*/ 294799 h 514350"/>
                <a:gd name="connsiteX4066" fmla="*/ 4838224 w 6400800"/>
                <a:gd name="connsiteY4066" fmla="*/ 290036 h 514350"/>
                <a:gd name="connsiteX4067" fmla="*/ 4835366 w 6400800"/>
                <a:gd name="connsiteY4067" fmla="*/ 309086 h 514350"/>
                <a:gd name="connsiteX4068" fmla="*/ 4836319 w 6400800"/>
                <a:gd name="connsiteY4068" fmla="*/ 308134 h 514350"/>
                <a:gd name="connsiteX4069" fmla="*/ 4838224 w 6400800"/>
                <a:gd name="connsiteY4069" fmla="*/ 311944 h 514350"/>
                <a:gd name="connsiteX4070" fmla="*/ 4839176 w 6400800"/>
                <a:gd name="connsiteY4070" fmla="*/ 313849 h 514350"/>
                <a:gd name="connsiteX4071" fmla="*/ 4835366 w 6400800"/>
                <a:gd name="connsiteY4071" fmla="*/ 317659 h 514350"/>
                <a:gd name="connsiteX4072" fmla="*/ 4835366 w 6400800"/>
                <a:gd name="connsiteY4072" fmla="*/ 317659 h 514350"/>
                <a:gd name="connsiteX4073" fmla="*/ 4834414 w 6400800"/>
                <a:gd name="connsiteY4073" fmla="*/ 316706 h 514350"/>
                <a:gd name="connsiteX4074" fmla="*/ 4832509 w 6400800"/>
                <a:gd name="connsiteY4074" fmla="*/ 314801 h 514350"/>
                <a:gd name="connsiteX4075" fmla="*/ 4835366 w 6400800"/>
                <a:gd name="connsiteY4075" fmla="*/ 309086 h 514350"/>
                <a:gd name="connsiteX4076" fmla="*/ 4830604 w 6400800"/>
                <a:gd name="connsiteY4076" fmla="*/ 319564 h 514350"/>
                <a:gd name="connsiteX4077" fmla="*/ 4832509 w 6400800"/>
                <a:gd name="connsiteY4077" fmla="*/ 314801 h 514350"/>
                <a:gd name="connsiteX4078" fmla="*/ 4833462 w 6400800"/>
                <a:gd name="connsiteY4078" fmla="*/ 316706 h 514350"/>
                <a:gd name="connsiteX4079" fmla="*/ 4834414 w 6400800"/>
                <a:gd name="connsiteY4079" fmla="*/ 318611 h 514350"/>
                <a:gd name="connsiteX4080" fmla="*/ 4828699 w 6400800"/>
                <a:gd name="connsiteY4080" fmla="*/ 324326 h 514350"/>
                <a:gd name="connsiteX4081" fmla="*/ 4830604 w 6400800"/>
                <a:gd name="connsiteY4081" fmla="*/ 319564 h 514350"/>
                <a:gd name="connsiteX4082" fmla="*/ 4817269 w 6400800"/>
                <a:gd name="connsiteY4082" fmla="*/ 364331 h 514350"/>
                <a:gd name="connsiteX4083" fmla="*/ 4817269 w 6400800"/>
                <a:gd name="connsiteY4083" fmla="*/ 356711 h 514350"/>
                <a:gd name="connsiteX4084" fmla="*/ 4824889 w 6400800"/>
                <a:gd name="connsiteY4084" fmla="*/ 335756 h 514350"/>
                <a:gd name="connsiteX4085" fmla="*/ 4825841 w 6400800"/>
                <a:gd name="connsiteY4085" fmla="*/ 334804 h 514350"/>
                <a:gd name="connsiteX4086" fmla="*/ 4835366 w 6400800"/>
                <a:gd name="connsiteY4086" fmla="*/ 319564 h 514350"/>
                <a:gd name="connsiteX4087" fmla="*/ 4837272 w 6400800"/>
                <a:gd name="connsiteY4087" fmla="*/ 322421 h 514350"/>
                <a:gd name="connsiteX4088" fmla="*/ 4841081 w 6400800"/>
                <a:gd name="connsiteY4088" fmla="*/ 330994 h 514350"/>
                <a:gd name="connsiteX4089" fmla="*/ 4842987 w 6400800"/>
                <a:gd name="connsiteY4089" fmla="*/ 335756 h 514350"/>
                <a:gd name="connsiteX4090" fmla="*/ 4835366 w 6400800"/>
                <a:gd name="connsiteY4090" fmla="*/ 345281 h 514350"/>
                <a:gd name="connsiteX4091" fmla="*/ 4822984 w 6400800"/>
                <a:gd name="connsiteY4091" fmla="*/ 366236 h 514350"/>
                <a:gd name="connsiteX4092" fmla="*/ 4820126 w 6400800"/>
                <a:gd name="connsiteY4092" fmla="*/ 369094 h 514350"/>
                <a:gd name="connsiteX4093" fmla="*/ 4817269 w 6400800"/>
                <a:gd name="connsiteY4093" fmla="*/ 371951 h 514350"/>
                <a:gd name="connsiteX4094" fmla="*/ 4817269 w 6400800"/>
                <a:gd name="connsiteY4094" fmla="*/ 364331 h 514350"/>
                <a:gd name="connsiteX4095" fmla="*/ 4816316 w 6400800"/>
                <a:gd name="connsiteY4095" fmla="*/ 376714 h 514350"/>
                <a:gd name="connsiteX4096" fmla="*/ 4820126 w 6400800"/>
                <a:gd name="connsiteY4096" fmla="*/ 370046 h 514350"/>
                <a:gd name="connsiteX4097" fmla="*/ 4820126 w 6400800"/>
                <a:gd name="connsiteY4097" fmla="*/ 370046 h 514350"/>
                <a:gd name="connsiteX4098" fmla="*/ 4820126 w 6400800"/>
                <a:gd name="connsiteY4098" fmla="*/ 370046 h 514350"/>
                <a:gd name="connsiteX4099" fmla="*/ 4816316 w 6400800"/>
                <a:gd name="connsiteY4099" fmla="*/ 378619 h 514350"/>
                <a:gd name="connsiteX4100" fmla="*/ 4816316 w 6400800"/>
                <a:gd name="connsiteY4100" fmla="*/ 376714 h 514350"/>
                <a:gd name="connsiteX4101" fmla="*/ 4762024 w 6400800"/>
                <a:gd name="connsiteY4101" fmla="*/ 305276 h 514350"/>
                <a:gd name="connsiteX4102" fmla="*/ 4763929 w 6400800"/>
                <a:gd name="connsiteY4102" fmla="*/ 322421 h 514350"/>
                <a:gd name="connsiteX4103" fmla="*/ 4760119 w 6400800"/>
                <a:gd name="connsiteY4103" fmla="*/ 309086 h 514350"/>
                <a:gd name="connsiteX4104" fmla="*/ 4762024 w 6400800"/>
                <a:gd name="connsiteY4104" fmla="*/ 300514 h 514350"/>
                <a:gd name="connsiteX4105" fmla="*/ 4762024 w 6400800"/>
                <a:gd name="connsiteY4105" fmla="*/ 305276 h 514350"/>
                <a:gd name="connsiteX4106" fmla="*/ 4755356 w 6400800"/>
                <a:gd name="connsiteY4106" fmla="*/ 279559 h 514350"/>
                <a:gd name="connsiteX4107" fmla="*/ 4760119 w 6400800"/>
                <a:gd name="connsiteY4107" fmla="*/ 294799 h 514350"/>
                <a:gd name="connsiteX4108" fmla="*/ 4761072 w 6400800"/>
                <a:gd name="connsiteY4108" fmla="*/ 297656 h 514350"/>
                <a:gd name="connsiteX4109" fmla="*/ 4758214 w 6400800"/>
                <a:gd name="connsiteY4109" fmla="*/ 304324 h 514350"/>
                <a:gd name="connsiteX4110" fmla="*/ 4754404 w 6400800"/>
                <a:gd name="connsiteY4110" fmla="*/ 292894 h 514350"/>
                <a:gd name="connsiteX4111" fmla="*/ 4755356 w 6400800"/>
                <a:gd name="connsiteY4111" fmla="*/ 279559 h 514350"/>
                <a:gd name="connsiteX4112" fmla="*/ 4759166 w 6400800"/>
                <a:gd name="connsiteY4112" fmla="*/ 342424 h 514350"/>
                <a:gd name="connsiteX4113" fmla="*/ 4755356 w 6400800"/>
                <a:gd name="connsiteY4113" fmla="*/ 331946 h 514350"/>
                <a:gd name="connsiteX4114" fmla="*/ 4756309 w 6400800"/>
                <a:gd name="connsiteY4114" fmla="*/ 326231 h 514350"/>
                <a:gd name="connsiteX4115" fmla="*/ 4759166 w 6400800"/>
                <a:gd name="connsiteY4115" fmla="*/ 342424 h 514350"/>
                <a:gd name="connsiteX4116" fmla="*/ 4753451 w 6400800"/>
                <a:gd name="connsiteY4116" fmla="*/ 312896 h 514350"/>
                <a:gd name="connsiteX4117" fmla="*/ 4754404 w 6400800"/>
                <a:gd name="connsiteY4117" fmla="*/ 315754 h 514350"/>
                <a:gd name="connsiteX4118" fmla="*/ 4753451 w 6400800"/>
                <a:gd name="connsiteY4118" fmla="*/ 317659 h 514350"/>
                <a:gd name="connsiteX4119" fmla="*/ 4753451 w 6400800"/>
                <a:gd name="connsiteY4119" fmla="*/ 312896 h 514350"/>
                <a:gd name="connsiteX4120" fmla="*/ 4755356 w 6400800"/>
                <a:gd name="connsiteY4120" fmla="*/ 373856 h 514350"/>
                <a:gd name="connsiteX4121" fmla="*/ 4756309 w 6400800"/>
                <a:gd name="connsiteY4121" fmla="*/ 375761 h 514350"/>
                <a:gd name="connsiteX4122" fmla="*/ 4754404 w 6400800"/>
                <a:gd name="connsiteY4122" fmla="*/ 379571 h 514350"/>
                <a:gd name="connsiteX4123" fmla="*/ 4752499 w 6400800"/>
                <a:gd name="connsiteY4123" fmla="*/ 379571 h 514350"/>
                <a:gd name="connsiteX4124" fmla="*/ 4755356 w 6400800"/>
                <a:gd name="connsiteY4124" fmla="*/ 373856 h 514350"/>
                <a:gd name="connsiteX4125" fmla="*/ 4748689 w 6400800"/>
                <a:gd name="connsiteY4125" fmla="*/ 291941 h 514350"/>
                <a:gd name="connsiteX4126" fmla="*/ 4746784 w 6400800"/>
                <a:gd name="connsiteY4126" fmla="*/ 303371 h 514350"/>
                <a:gd name="connsiteX4127" fmla="*/ 4746784 w 6400800"/>
                <a:gd name="connsiteY4127" fmla="*/ 303371 h 514350"/>
                <a:gd name="connsiteX4128" fmla="*/ 4746784 w 6400800"/>
                <a:gd name="connsiteY4128" fmla="*/ 299561 h 514350"/>
                <a:gd name="connsiteX4129" fmla="*/ 4748689 w 6400800"/>
                <a:gd name="connsiteY4129" fmla="*/ 291941 h 514350"/>
                <a:gd name="connsiteX4130" fmla="*/ 4738212 w 6400800"/>
                <a:gd name="connsiteY4130" fmla="*/ 327184 h 514350"/>
                <a:gd name="connsiteX4131" fmla="*/ 4737259 w 6400800"/>
                <a:gd name="connsiteY4131" fmla="*/ 341471 h 514350"/>
                <a:gd name="connsiteX4132" fmla="*/ 4736306 w 6400800"/>
                <a:gd name="connsiteY4132" fmla="*/ 336709 h 514350"/>
                <a:gd name="connsiteX4133" fmla="*/ 4738212 w 6400800"/>
                <a:gd name="connsiteY4133" fmla="*/ 327184 h 514350"/>
                <a:gd name="connsiteX4134" fmla="*/ 4720114 w 6400800"/>
                <a:gd name="connsiteY4134" fmla="*/ 261461 h 514350"/>
                <a:gd name="connsiteX4135" fmla="*/ 4720114 w 6400800"/>
                <a:gd name="connsiteY4135" fmla="*/ 261461 h 514350"/>
                <a:gd name="connsiteX4136" fmla="*/ 4729639 w 6400800"/>
                <a:gd name="connsiteY4136" fmla="*/ 290989 h 514350"/>
                <a:gd name="connsiteX4137" fmla="*/ 4731544 w 6400800"/>
                <a:gd name="connsiteY4137" fmla="*/ 296704 h 514350"/>
                <a:gd name="connsiteX4138" fmla="*/ 4727734 w 6400800"/>
                <a:gd name="connsiteY4138" fmla="*/ 308134 h 514350"/>
                <a:gd name="connsiteX4139" fmla="*/ 4723924 w 6400800"/>
                <a:gd name="connsiteY4139" fmla="*/ 295751 h 514350"/>
                <a:gd name="connsiteX4140" fmla="*/ 4718209 w 6400800"/>
                <a:gd name="connsiteY4140" fmla="*/ 276701 h 514350"/>
                <a:gd name="connsiteX4141" fmla="*/ 4720114 w 6400800"/>
                <a:gd name="connsiteY4141" fmla="*/ 261461 h 514350"/>
                <a:gd name="connsiteX4142" fmla="*/ 4709637 w 6400800"/>
                <a:gd name="connsiteY4142" fmla="*/ 324326 h 514350"/>
                <a:gd name="connsiteX4143" fmla="*/ 4713447 w 6400800"/>
                <a:gd name="connsiteY4143" fmla="*/ 301466 h 514350"/>
                <a:gd name="connsiteX4144" fmla="*/ 4719162 w 6400800"/>
                <a:gd name="connsiteY4144" fmla="*/ 331946 h 514350"/>
                <a:gd name="connsiteX4145" fmla="*/ 4715351 w 6400800"/>
                <a:gd name="connsiteY4145" fmla="*/ 343376 h 514350"/>
                <a:gd name="connsiteX4146" fmla="*/ 4715351 w 6400800"/>
                <a:gd name="connsiteY4146" fmla="*/ 343376 h 514350"/>
                <a:gd name="connsiteX4147" fmla="*/ 4707731 w 6400800"/>
                <a:gd name="connsiteY4147" fmla="*/ 332899 h 514350"/>
                <a:gd name="connsiteX4148" fmla="*/ 4709637 w 6400800"/>
                <a:gd name="connsiteY4148" fmla="*/ 324326 h 514350"/>
                <a:gd name="connsiteX4149" fmla="*/ 4703922 w 6400800"/>
                <a:gd name="connsiteY4149" fmla="*/ 355759 h 514350"/>
                <a:gd name="connsiteX4150" fmla="*/ 4705826 w 6400800"/>
                <a:gd name="connsiteY4150" fmla="*/ 360521 h 514350"/>
                <a:gd name="connsiteX4151" fmla="*/ 4708684 w 6400800"/>
                <a:gd name="connsiteY4151" fmla="*/ 369094 h 514350"/>
                <a:gd name="connsiteX4152" fmla="*/ 4704874 w 6400800"/>
                <a:gd name="connsiteY4152" fmla="*/ 377666 h 514350"/>
                <a:gd name="connsiteX4153" fmla="*/ 4704874 w 6400800"/>
                <a:gd name="connsiteY4153" fmla="*/ 376714 h 514350"/>
                <a:gd name="connsiteX4154" fmla="*/ 4702016 w 6400800"/>
                <a:gd name="connsiteY4154" fmla="*/ 371951 h 514350"/>
                <a:gd name="connsiteX4155" fmla="*/ 4703922 w 6400800"/>
                <a:gd name="connsiteY4155" fmla="*/ 355759 h 514350"/>
                <a:gd name="connsiteX4156" fmla="*/ 4682966 w 6400800"/>
                <a:gd name="connsiteY4156" fmla="*/ 380524 h 514350"/>
                <a:gd name="connsiteX4157" fmla="*/ 4680109 w 6400800"/>
                <a:gd name="connsiteY4157" fmla="*/ 392906 h 514350"/>
                <a:gd name="connsiteX4158" fmla="*/ 4676299 w 6400800"/>
                <a:gd name="connsiteY4158" fmla="*/ 393859 h 514350"/>
                <a:gd name="connsiteX4159" fmla="*/ 4675347 w 6400800"/>
                <a:gd name="connsiteY4159" fmla="*/ 388144 h 514350"/>
                <a:gd name="connsiteX4160" fmla="*/ 4682966 w 6400800"/>
                <a:gd name="connsiteY4160" fmla="*/ 378619 h 514350"/>
                <a:gd name="connsiteX4161" fmla="*/ 4682966 w 6400800"/>
                <a:gd name="connsiteY4161" fmla="*/ 380524 h 514350"/>
                <a:gd name="connsiteX4162" fmla="*/ 4672489 w 6400800"/>
                <a:gd name="connsiteY4162" fmla="*/ 361474 h 514350"/>
                <a:gd name="connsiteX4163" fmla="*/ 4679156 w 6400800"/>
                <a:gd name="connsiteY4163" fmla="*/ 373856 h 514350"/>
                <a:gd name="connsiteX4164" fmla="*/ 4672489 w 6400800"/>
                <a:gd name="connsiteY4164" fmla="*/ 379571 h 514350"/>
                <a:gd name="connsiteX4165" fmla="*/ 4671537 w 6400800"/>
                <a:gd name="connsiteY4165" fmla="*/ 376714 h 514350"/>
                <a:gd name="connsiteX4166" fmla="*/ 4670584 w 6400800"/>
                <a:gd name="connsiteY4166" fmla="*/ 370999 h 514350"/>
                <a:gd name="connsiteX4167" fmla="*/ 4672489 w 6400800"/>
                <a:gd name="connsiteY4167" fmla="*/ 361474 h 514350"/>
                <a:gd name="connsiteX4168" fmla="*/ 4661059 w 6400800"/>
                <a:gd name="connsiteY4168" fmla="*/ 265271 h 514350"/>
                <a:gd name="connsiteX4169" fmla="*/ 4663916 w 6400800"/>
                <a:gd name="connsiteY4169" fmla="*/ 252889 h 514350"/>
                <a:gd name="connsiteX4170" fmla="*/ 4669631 w 6400800"/>
                <a:gd name="connsiteY4170" fmla="*/ 237649 h 514350"/>
                <a:gd name="connsiteX4171" fmla="*/ 4669631 w 6400800"/>
                <a:gd name="connsiteY4171" fmla="*/ 242411 h 514350"/>
                <a:gd name="connsiteX4172" fmla="*/ 4661059 w 6400800"/>
                <a:gd name="connsiteY4172" fmla="*/ 269081 h 514350"/>
                <a:gd name="connsiteX4173" fmla="*/ 4661059 w 6400800"/>
                <a:gd name="connsiteY4173" fmla="*/ 265271 h 514350"/>
                <a:gd name="connsiteX4174" fmla="*/ 4645819 w 6400800"/>
                <a:gd name="connsiteY4174" fmla="*/ 278606 h 514350"/>
                <a:gd name="connsiteX4175" fmla="*/ 4648676 w 6400800"/>
                <a:gd name="connsiteY4175" fmla="*/ 260509 h 514350"/>
                <a:gd name="connsiteX4176" fmla="*/ 4650581 w 6400800"/>
                <a:gd name="connsiteY4176" fmla="*/ 250984 h 514350"/>
                <a:gd name="connsiteX4177" fmla="*/ 4650581 w 6400800"/>
                <a:gd name="connsiteY4177" fmla="*/ 251936 h 514350"/>
                <a:gd name="connsiteX4178" fmla="*/ 4652487 w 6400800"/>
                <a:gd name="connsiteY4178" fmla="*/ 265271 h 514350"/>
                <a:gd name="connsiteX4179" fmla="*/ 4652487 w 6400800"/>
                <a:gd name="connsiteY4179" fmla="*/ 270034 h 514350"/>
                <a:gd name="connsiteX4180" fmla="*/ 4650581 w 6400800"/>
                <a:gd name="connsiteY4180" fmla="*/ 278606 h 514350"/>
                <a:gd name="connsiteX4181" fmla="*/ 4648676 w 6400800"/>
                <a:gd name="connsiteY4181" fmla="*/ 290989 h 514350"/>
                <a:gd name="connsiteX4182" fmla="*/ 4645819 w 6400800"/>
                <a:gd name="connsiteY4182" fmla="*/ 278606 h 514350"/>
                <a:gd name="connsiteX4183" fmla="*/ 4645819 w 6400800"/>
                <a:gd name="connsiteY4183" fmla="*/ 278606 h 514350"/>
                <a:gd name="connsiteX4184" fmla="*/ 4642962 w 6400800"/>
                <a:gd name="connsiteY4184" fmla="*/ 293846 h 514350"/>
                <a:gd name="connsiteX4185" fmla="*/ 4644866 w 6400800"/>
                <a:gd name="connsiteY4185" fmla="*/ 302419 h 514350"/>
                <a:gd name="connsiteX4186" fmla="*/ 4645819 w 6400800"/>
                <a:gd name="connsiteY4186" fmla="*/ 309086 h 514350"/>
                <a:gd name="connsiteX4187" fmla="*/ 4645819 w 6400800"/>
                <a:gd name="connsiteY4187" fmla="*/ 309086 h 514350"/>
                <a:gd name="connsiteX4188" fmla="*/ 4642962 w 6400800"/>
                <a:gd name="connsiteY4188" fmla="*/ 306229 h 514350"/>
                <a:gd name="connsiteX4189" fmla="*/ 4642009 w 6400800"/>
                <a:gd name="connsiteY4189" fmla="*/ 299561 h 514350"/>
                <a:gd name="connsiteX4190" fmla="*/ 4642962 w 6400800"/>
                <a:gd name="connsiteY4190" fmla="*/ 293846 h 514350"/>
                <a:gd name="connsiteX4191" fmla="*/ 4595337 w 6400800"/>
                <a:gd name="connsiteY4191" fmla="*/ 280511 h 514350"/>
                <a:gd name="connsiteX4192" fmla="*/ 4598194 w 6400800"/>
                <a:gd name="connsiteY4192" fmla="*/ 293846 h 514350"/>
                <a:gd name="connsiteX4193" fmla="*/ 4598194 w 6400800"/>
                <a:gd name="connsiteY4193" fmla="*/ 300514 h 514350"/>
                <a:gd name="connsiteX4194" fmla="*/ 4598194 w 6400800"/>
                <a:gd name="connsiteY4194" fmla="*/ 311944 h 514350"/>
                <a:gd name="connsiteX4195" fmla="*/ 4596289 w 6400800"/>
                <a:gd name="connsiteY4195" fmla="*/ 319564 h 514350"/>
                <a:gd name="connsiteX4196" fmla="*/ 4593431 w 6400800"/>
                <a:gd name="connsiteY4196" fmla="*/ 311944 h 514350"/>
                <a:gd name="connsiteX4197" fmla="*/ 4593431 w 6400800"/>
                <a:gd name="connsiteY4197" fmla="*/ 305276 h 514350"/>
                <a:gd name="connsiteX4198" fmla="*/ 4593431 w 6400800"/>
                <a:gd name="connsiteY4198" fmla="*/ 286226 h 514350"/>
                <a:gd name="connsiteX4199" fmla="*/ 4595337 w 6400800"/>
                <a:gd name="connsiteY4199" fmla="*/ 280511 h 514350"/>
                <a:gd name="connsiteX4200" fmla="*/ 4595337 w 6400800"/>
                <a:gd name="connsiteY4200" fmla="*/ 280511 h 514350"/>
                <a:gd name="connsiteX4201" fmla="*/ 4595337 w 6400800"/>
                <a:gd name="connsiteY4201" fmla="*/ 277654 h 514350"/>
                <a:gd name="connsiteX4202" fmla="*/ 4593431 w 6400800"/>
                <a:gd name="connsiteY4202" fmla="*/ 279559 h 514350"/>
                <a:gd name="connsiteX4203" fmla="*/ 4592479 w 6400800"/>
                <a:gd name="connsiteY4203" fmla="*/ 280511 h 514350"/>
                <a:gd name="connsiteX4204" fmla="*/ 4592479 w 6400800"/>
                <a:gd name="connsiteY4204" fmla="*/ 263366 h 514350"/>
                <a:gd name="connsiteX4205" fmla="*/ 4595337 w 6400800"/>
                <a:gd name="connsiteY4205" fmla="*/ 277654 h 514350"/>
                <a:gd name="connsiteX4206" fmla="*/ 4576287 w 6400800"/>
                <a:gd name="connsiteY4206" fmla="*/ 253841 h 514350"/>
                <a:gd name="connsiteX4207" fmla="*/ 4575334 w 6400800"/>
                <a:gd name="connsiteY4207" fmla="*/ 273844 h 514350"/>
                <a:gd name="connsiteX4208" fmla="*/ 4569619 w 6400800"/>
                <a:gd name="connsiteY4208" fmla="*/ 262414 h 514350"/>
                <a:gd name="connsiteX4209" fmla="*/ 4576287 w 6400800"/>
                <a:gd name="connsiteY4209" fmla="*/ 253841 h 514350"/>
                <a:gd name="connsiteX4210" fmla="*/ 4566762 w 6400800"/>
                <a:gd name="connsiteY4210" fmla="*/ 268129 h 514350"/>
                <a:gd name="connsiteX4211" fmla="*/ 4566762 w 6400800"/>
                <a:gd name="connsiteY4211" fmla="*/ 268129 h 514350"/>
                <a:gd name="connsiteX4212" fmla="*/ 4571524 w 6400800"/>
                <a:gd name="connsiteY4212" fmla="*/ 284321 h 514350"/>
                <a:gd name="connsiteX4213" fmla="*/ 4574381 w 6400800"/>
                <a:gd name="connsiteY4213" fmla="*/ 296704 h 514350"/>
                <a:gd name="connsiteX4214" fmla="*/ 4574381 w 6400800"/>
                <a:gd name="connsiteY4214" fmla="*/ 301466 h 514350"/>
                <a:gd name="connsiteX4215" fmla="*/ 4568666 w 6400800"/>
                <a:gd name="connsiteY4215" fmla="*/ 289084 h 514350"/>
                <a:gd name="connsiteX4216" fmla="*/ 4574381 w 6400800"/>
                <a:gd name="connsiteY4216" fmla="*/ 309086 h 514350"/>
                <a:gd name="connsiteX4217" fmla="*/ 4571524 w 6400800"/>
                <a:gd name="connsiteY4217" fmla="*/ 314801 h 514350"/>
                <a:gd name="connsiteX4218" fmla="*/ 4571524 w 6400800"/>
                <a:gd name="connsiteY4218" fmla="*/ 315754 h 514350"/>
                <a:gd name="connsiteX4219" fmla="*/ 4564856 w 6400800"/>
                <a:gd name="connsiteY4219" fmla="*/ 271939 h 514350"/>
                <a:gd name="connsiteX4220" fmla="*/ 4566762 w 6400800"/>
                <a:gd name="connsiteY4220" fmla="*/ 268129 h 514350"/>
                <a:gd name="connsiteX4221" fmla="*/ 4560094 w 6400800"/>
                <a:gd name="connsiteY4221" fmla="*/ 254794 h 514350"/>
                <a:gd name="connsiteX4222" fmla="*/ 4562951 w 6400800"/>
                <a:gd name="connsiteY4222" fmla="*/ 260509 h 514350"/>
                <a:gd name="connsiteX4223" fmla="*/ 4561047 w 6400800"/>
                <a:gd name="connsiteY4223" fmla="*/ 263366 h 514350"/>
                <a:gd name="connsiteX4224" fmla="*/ 4557237 w 6400800"/>
                <a:gd name="connsiteY4224" fmla="*/ 268129 h 514350"/>
                <a:gd name="connsiteX4225" fmla="*/ 4560094 w 6400800"/>
                <a:gd name="connsiteY4225" fmla="*/ 254794 h 514350"/>
                <a:gd name="connsiteX4226" fmla="*/ 4548664 w 6400800"/>
                <a:gd name="connsiteY4226" fmla="*/ 317659 h 514350"/>
                <a:gd name="connsiteX4227" fmla="*/ 4557237 w 6400800"/>
                <a:gd name="connsiteY4227" fmla="*/ 290036 h 514350"/>
                <a:gd name="connsiteX4228" fmla="*/ 4562951 w 6400800"/>
                <a:gd name="connsiteY4228" fmla="*/ 275749 h 514350"/>
                <a:gd name="connsiteX4229" fmla="*/ 4560094 w 6400800"/>
                <a:gd name="connsiteY4229" fmla="*/ 318611 h 514350"/>
                <a:gd name="connsiteX4230" fmla="*/ 4555331 w 6400800"/>
                <a:gd name="connsiteY4230" fmla="*/ 310991 h 514350"/>
                <a:gd name="connsiteX4231" fmla="*/ 4560094 w 6400800"/>
                <a:gd name="connsiteY4231" fmla="*/ 321469 h 514350"/>
                <a:gd name="connsiteX4232" fmla="*/ 4560094 w 6400800"/>
                <a:gd name="connsiteY4232" fmla="*/ 321469 h 514350"/>
                <a:gd name="connsiteX4233" fmla="*/ 4559141 w 6400800"/>
                <a:gd name="connsiteY4233" fmla="*/ 342424 h 514350"/>
                <a:gd name="connsiteX4234" fmla="*/ 4555331 w 6400800"/>
                <a:gd name="connsiteY4234" fmla="*/ 352901 h 514350"/>
                <a:gd name="connsiteX4235" fmla="*/ 4552474 w 6400800"/>
                <a:gd name="connsiteY4235" fmla="*/ 361474 h 514350"/>
                <a:gd name="connsiteX4236" fmla="*/ 4547712 w 6400800"/>
                <a:gd name="connsiteY4236" fmla="*/ 343376 h 514350"/>
                <a:gd name="connsiteX4237" fmla="*/ 4547712 w 6400800"/>
                <a:gd name="connsiteY4237" fmla="*/ 328136 h 514350"/>
                <a:gd name="connsiteX4238" fmla="*/ 4545806 w 6400800"/>
                <a:gd name="connsiteY4238" fmla="*/ 338614 h 514350"/>
                <a:gd name="connsiteX4239" fmla="*/ 4545806 w 6400800"/>
                <a:gd name="connsiteY4239" fmla="*/ 337661 h 514350"/>
                <a:gd name="connsiteX4240" fmla="*/ 4544854 w 6400800"/>
                <a:gd name="connsiteY4240" fmla="*/ 335756 h 514350"/>
                <a:gd name="connsiteX4241" fmla="*/ 4548664 w 6400800"/>
                <a:gd name="connsiteY4241" fmla="*/ 317659 h 514350"/>
                <a:gd name="connsiteX4242" fmla="*/ 4457224 w 6400800"/>
                <a:gd name="connsiteY4242" fmla="*/ 306229 h 514350"/>
                <a:gd name="connsiteX4243" fmla="*/ 4457224 w 6400800"/>
                <a:gd name="connsiteY4243" fmla="*/ 306229 h 514350"/>
                <a:gd name="connsiteX4244" fmla="*/ 4457224 w 6400800"/>
                <a:gd name="connsiteY4244" fmla="*/ 304324 h 514350"/>
                <a:gd name="connsiteX4245" fmla="*/ 4457224 w 6400800"/>
                <a:gd name="connsiteY4245" fmla="*/ 306229 h 514350"/>
                <a:gd name="connsiteX4246" fmla="*/ 4478179 w 6400800"/>
                <a:gd name="connsiteY4246" fmla="*/ 359569 h 514350"/>
                <a:gd name="connsiteX4247" fmla="*/ 4476274 w 6400800"/>
                <a:gd name="connsiteY4247" fmla="*/ 339566 h 514350"/>
                <a:gd name="connsiteX4248" fmla="*/ 4476274 w 6400800"/>
                <a:gd name="connsiteY4248" fmla="*/ 336709 h 514350"/>
                <a:gd name="connsiteX4249" fmla="*/ 4483894 w 6400800"/>
                <a:gd name="connsiteY4249" fmla="*/ 347186 h 514350"/>
                <a:gd name="connsiteX4250" fmla="*/ 4478179 w 6400800"/>
                <a:gd name="connsiteY4250" fmla="*/ 359569 h 514350"/>
                <a:gd name="connsiteX4251" fmla="*/ 4497229 w 6400800"/>
                <a:gd name="connsiteY4251" fmla="*/ 371951 h 514350"/>
                <a:gd name="connsiteX4252" fmla="*/ 4497229 w 6400800"/>
                <a:gd name="connsiteY4252" fmla="*/ 367189 h 514350"/>
                <a:gd name="connsiteX4253" fmla="*/ 4498181 w 6400800"/>
                <a:gd name="connsiteY4253" fmla="*/ 370046 h 514350"/>
                <a:gd name="connsiteX4254" fmla="*/ 4497229 w 6400800"/>
                <a:gd name="connsiteY4254" fmla="*/ 371951 h 514350"/>
                <a:gd name="connsiteX4255" fmla="*/ 4504849 w 6400800"/>
                <a:gd name="connsiteY4255" fmla="*/ 322421 h 514350"/>
                <a:gd name="connsiteX4256" fmla="*/ 4504849 w 6400800"/>
                <a:gd name="connsiteY4256" fmla="*/ 330994 h 514350"/>
                <a:gd name="connsiteX4257" fmla="*/ 4501991 w 6400800"/>
                <a:gd name="connsiteY4257" fmla="*/ 341471 h 514350"/>
                <a:gd name="connsiteX4258" fmla="*/ 4501039 w 6400800"/>
                <a:gd name="connsiteY4258" fmla="*/ 348139 h 514350"/>
                <a:gd name="connsiteX4259" fmla="*/ 4499134 w 6400800"/>
                <a:gd name="connsiteY4259" fmla="*/ 345281 h 514350"/>
                <a:gd name="connsiteX4260" fmla="*/ 4498181 w 6400800"/>
                <a:gd name="connsiteY4260" fmla="*/ 342424 h 514350"/>
                <a:gd name="connsiteX4261" fmla="*/ 4501991 w 6400800"/>
                <a:gd name="connsiteY4261" fmla="*/ 326231 h 514350"/>
                <a:gd name="connsiteX4262" fmla="*/ 4506754 w 6400800"/>
                <a:gd name="connsiteY4262" fmla="*/ 310991 h 514350"/>
                <a:gd name="connsiteX4263" fmla="*/ 4504849 w 6400800"/>
                <a:gd name="connsiteY4263" fmla="*/ 322421 h 514350"/>
                <a:gd name="connsiteX4264" fmla="*/ 4462939 w 6400800"/>
                <a:gd name="connsiteY4264" fmla="*/ 250984 h 514350"/>
                <a:gd name="connsiteX4265" fmla="*/ 4470559 w 6400800"/>
                <a:gd name="connsiteY4265" fmla="*/ 226219 h 514350"/>
                <a:gd name="connsiteX4266" fmla="*/ 4474369 w 6400800"/>
                <a:gd name="connsiteY4266" fmla="*/ 231934 h 514350"/>
                <a:gd name="connsiteX4267" fmla="*/ 4479131 w 6400800"/>
                <a:gd name="connsiteY4267" fmla="*/ 238601 h 514350"/>
                <a:gd name="connsiteX4268" fmla="*/ 4483894 w 6400800"/>
                <a:gd name="connsiteY4268" fmla="*/ 248126 h 514350"/>
                <a:gd name="connsiteX4269" fmla="*/ 4489609 w 6400800"/>
                <a:gd name="connsiteY4269" fmla="*/ 260509 h 514350"/>
                <a:gd name="connsiteX4270" fmla="*/ 4495324 w 6400800"/>
                <a:gd name="connsiteY4270" fmla="*/ 275749 h 514350"/>
                <a:gd name="connsiteX4271" fmla="*/ 4501039 w 6400800"/>
                <a:gd name="connsiteY4271" fmla="*/ 293846 h 514350"/>
                <a:gd name="connsiteX4272" fmla="*/ 4503897 w 6400800"/>
                <a:gd name="connsiteY4272" fmla="*/ 303371 h 514350"/>
                <a:gd name="connsiteX4273" fmla="*/ 4497229 w 6400800"/>
                <a:gd name="connsiteY4273" fmla="*/ 317659 h 514350"/>
                <a:gd name="connsiteX4274" fmla="*/ 4493419 w 6400800"/>
                <a:gd name="connsiteY4274" fmla="*/ 326231 h 514350"/>
                <a:gd name="connsiteX4275" fmla="*/ 4488656 w 6400800"/>
                <a:gd name="connsiteY4275" fmla="*/ 280511 h 514350"/>
                <a:gd name="connsiteX4276" fmla="*/ 4487704 w 6400800"/>
                <a:gd name="connsiteY4276" fmla="*/ 319564 h 514350"/>
                <a:gd name="connsiteX4277" fmla="*/ 4483894 w 6400800"/>
                <a:gd name="connsiteY4277" fmla="*/ 311944 h 514350"/>
                <a:gd name="connsiteX4278" fmla="*/ 4473416 w 6400800"/>
                <a:gd name="connsiteY4278" fmla="*/ 289084 h 514350"/>
                <a:gd name="connsiteX4279" fmla="*/ 4481037 w 6400800"/>
                <a:gd name="connsiteY4279" fmla="*/ 312896 h 514350"/>
                <a:gd name="connsiteX4280" fmla="*/ 4486751 w 6400800"/>
                <a:gd name="connsiteY4280" fmla="*/ 330041 h 514350"/>
                <a:gd name="connsiteX4281" fmla="*/ 4484847 w 6400800"/>
                <a:gd name="connsiteY4281" fmla="*/ 328136 h 514350"/>
                <a:gd name="connsiteX4282" fmla="*/ 4475322 w 6400800"/>
                <a:gd name="connsiteY4282" fmla="*/ 318611 h 514350"/>
                <a:gd name="connsiteX4283" fmla="*/ 4473416 w 6400800"/>
                <a:gd name="connsiteY4283" fmla="*/ 304324 h 514350"/>
                <a:gd name="connsiteX4284" fmla="*/ 4468654 w 6400800"/>
                <a:gd name="connsiteY4284" fmla="*/ 278606 h 514350"/>
                <a:gd name="connsiteX4285" fmla="*/ 4477226 w 6400800"/>
                <a:gd name="connsiteY4285" fmla="*/ 256699 h 514350"/>
                <a:gd name="connsiteX4286" fmla="*/ 4466749 w 6400800"/>
                <a:gd name="connsiteY4286" fmla="*/ 273844 h 514350"/>
                <a:gd name="connsiteX4287" fmla="*/ 4462939 w 6400800"/>
                <a:gd name="connsiteY4287" fmla="*/ 258604 h 514350"/>
                <a:gd name="connsiteX4288" fmla="*/ 4462939 w 6400800"/>
                <a:gd name="connsiteY4288" fmla="*/ 256699 h 514350"/>
                <a:gd name="connsiteX4289" fmla="*/ 4462939 w 6400800"/>
                <a:gd name="connsiteY4289" fmla="*/ 250984 h 514350"/>
                <a:gd name="connsiteX4290" fmla="*/ 4461034 w 6400800"/>
                <a:gd name="connsiteY4290" fmla="*/ 255746 h 514350"/>
                <a:gd name="connsiteX4291" fmla="*/ 4461034 w 6400800"/>
                <a:gd name="connsiteY4291" fmla="*/ 255746 h 514350"/>
                <a:gd name="connsiteX4292" fmla="*/ 4461034 w 6400800"/>
                <a:gd name="connsiteY4292" fmla="*/ 255746 h 514350"/>
                <a:gd name="connsiteX4293" fmla="*/ 4461034 w 6400800"/>
                <a:gd name="connsiteY4293" fmla="*/ 255746 h 514350"/>
                <a:gd name="connsiteX4294" fmla="*/ 4455319 w 6400800"/>
                <a:gd name="connsiteY4294" fmla="*/ 274796 h 514350"/>
                <a:gd name="connsiteX4295" fmla="*/ 4457224 w 6400800"/>
                <a:gd name="connsiteY4295" fmla="*/ 268129 h 514350"/>
                <a:gd name="connsiteX4296" fmla="*/ 4457224 w 6400800"/>
                <a:gd name="connsiteY4296" fmla="*/ 273844 h 514350"/>
                <a:gd name="connsiteX4297" fmla="*/ 4458176 w 6400800"/>
                <a:gd name="connsiteY4297" fmla="*/ 284321 h 514350"/>
                <a:gd name="connsiteX4298" fmla="*/ 4454366 w 6400800"/>
                <a:gd name="connsiteY4298" fmla="*/ 292894 h 514350"/>
                <a:gd name="connsiteX4299" fmla="*/ 4455319 w 6400800"/>
                <a:gd name="connsiteY4299" fmla="*/ 274796 h 514350"/>
                <a:gd name="connsiteX4300" fmla="*/ 4449604 w 6400800"/>
                <a:gd name="connsiteY4300" fmla="*/ 361474 h 514350"/>
                <a:gd name="connsiteX4301" fmla="*/ 4451509 w 6400800"/>
                <a:gd name="connsiteY4301" fmla="*/ 339566 h 514350"/>
                <a:gd name="connsiteX4302" fmla="*/ 4453414 w 6400800"/>
                <a:gd name="connsiteY4302" fmla="*/ 343376 h 514350"/>
                <a:gd name="connsiteX4303" fmla="*/ 4453414 w 6400800"/>
                <a:gd name="connsiteY4303" fmla="*/ 344329 h 514350"/>
                <a:gd name="connsiteX4304" fmla="*/ 4453414 w 6400800"/>
                <a:gd name="connsiteY4304" fmla="*/ 344329 h 514350"/>
                <a:gd name="connsiteX4305" fmla="*/ 4451509 w 6400800"/>
                <a:gd name="connsiteY4305" fmla="*/ 366236 h 514350"/>
                <a:gd name="connsiteX4306" fmla="*/ 4448651 w 6400800"/>
                <a:gd name="connsiteY4306" fmla="*/ 388144 h 514350"/>
                <a:gd name="connsiteX4307" fmla="*/ 4446747 w 6400800"/>
                <a:gd name="connsiteY4307" fmla="*/ 386239 h 514350"/>
                <a:gd name="connsiteX4308" fmla="*/ 4449604 w 6400800"/>
                <a:gd name="connsiteY4308" fmla="*/ 361474 h 514350"/>
                <a:gd name="connsiteX4309" fmla="*/ 4386739 w 6400800"/>
                <a:gd name="connsiteY4309" fmla="*/ 331946 h 514350"/>
                <a:gd name="connsiteX4310" fmla="*/ 4390549 w 6400800"/>
                <a:gd name="connsiteY4310" fmla="*/ 335756 h 514350"/>
                <a:gd name="connsiteX4311" fmla="*/ 4390549 w 6400800"/>
                <a:gd name="connsiteY4311" fmla="*/ 342424 h 514350"/>
                <a:gd name="connsiteX4312" fmla="*/ 4386739 w 6400800"/>
                <a:gd name="connsiteY4312" fmla="*/ 347186 h 514350"/>
                <a:gd name="connsiteX4313" fmla="*/ 4386739 w 6400800"/>
                <a:gd name="connsiteY4313" fmla="*/ 331946 h 514350"/>
                <a:gd name="connsiteX4314" fmla="*/ 4389597 w 6400800"/>
                <a:gd name="connsiteY4314" fmla="*/ 376714 h 514350"/>
                <a:gd name="connsiteX4315" fmla="*/ 4388644 w 6400800"/>
                <a:gd name="connsiteY4315" fmla="*/ 375761 h 514350"/>
                <a:gd name="connsiteX4316" fmla="*/ 4387691 w 6400800"/>
                <a:gd name="connsiteY4316" fmla="*/ 370046 h 514350"/>
                <a:gd name="connsiteX4317" fmla="*/ 4387691 w 6400800"/>
                <a:gd name="connsiteY4317" fmla="*/ 360521 h 514350"/>
                <a:gd name="connsiteX4318" fmla="*/ 4387691 w 6400800"/>
                <a:gd name="connsiteY4318" fmla="*/ 351949 h 514350"/>
                <a:gd name="connsiteX4319" fmla="*/ 4391501 w 6400800"/>
                <a:gd name="connsiteY4319" fmla="*/ 345281 h 514350"/>
                <a:gd name="connsiteX4320" fmla="*/ 4391501 w 6400800"/>
                <a:gd name="connsiteY4320" fmla="*/ 349091 h 514350"/>
                <a:gd name="connsiteX4321" fmla="*/ 4392454 w 6400800"/>
                <a:gd name="connsiteY4321" fmla="*/ 370046 h 514350"/>
                <a:gd name="connsiteX4322" fmla="*/ 4389597 w 6400800"/>
                <a:gd name="connsiteY4322" fmla="*/ 376714 h 514350"/>
                <a:gd name="connsiteX4323" fmla="*/ 4424839 w 6400800"/>
                <a:gd name="connsiteY4323" fmla="*/ 351949 h 514350"/>
                <a:gd name="connsiteX4324" fmla="*/ 4424839 w 6400800"/>
                <a:gd name="connsiteY4324" fmla="*/ 354806 h 514350"/>
                <a:gd name="connsiteX4325" fmla="*/ 4422934 w 6400800"/>
                <a:gd name="connsiteY4325" fmla="*/ 356711 h 514350"/>
                <a:gd name="connsiteX4326" fmla="*/ 4424839 w 6400800"/>
                <a:gd name="connsiteY4326" fmla="*/ 351949 h 514350"/>
                <a:gd name="connsiteX4327" fmla="*/ 4415314 w 6400800"/>
                <a:gd name="connsiteY4327" fmla="*/ 411004 h 514350"/>
                <a:gd name="connsiteX4328" fmla="*/ 4415314 w 6400800"/>
                <a:gd name="connsiteY4328" fmla="*/ 411956 h 514350"/>
                <a:gd name="connsiteX4329" fmla="*/ 4412456 w 6400800"/>
                <a:gd name="connsiteY4329" fmla="*/ 409099 h 514350"/>
                <a:gd name="connsiteX4330" fmla="*/ 4411504 w 6400800"/>
                <a:gd name="connsiteY4330" fmla="*/ 385286 h 514350"/>
                <a:gd name="connsiteX4331" fmla="*/ 4420076 w 6400800"/>
                <a:gd name="connsiteY4331" fmla="*/ 372904 h 514350"/>
                <a:gd name="connsiteX4332" fmla="*/ 4421029 w 6400800"/>
                <a:gd name="connsiteY4332" fmla="*/ 374809 h 514350"/>
                <a:gd name="connsiteX4333" fmla="*/ 4415314 w 6400800"/>
                <a:gd name="connsiteY4333" fmla="*/ 411004 h 514350"/>
                <a:gd name="connsiteX4334" fmla="*/ 4410551 w 6400800"/>
                <a:gd name="connsiteY4334" fmla="*/ 254794 h 514350"/>
                <a:gd name="connsiteX4335" fmla="*/ 4421029 w 6400800"/>
                <a:gd name="connsiteY4335" fmla="*/ 273844 h 514350"/>
                <a:gd name="connsiteX4336" fmla="*/ 4415314 w 6400800"/>
                <a:gd name="connsiteY4336" fmla="*/ 293846 h 514350"/>
                <a:gd name="connsiteX4337" fmla="*/ 4408647 w 6400800"/>
                <a:gd name="connsiteY4337" fmla="*/ 316706 h 514350"/>
                <a:gd name="connsiteX4338" fmla="*/ 4406741 w 6400800"/>
                <a:gd name="connsiteY4338" fmla="*/ 297656 h 514350"/>
                <a:gd name="connsiteX4339" fmla="*/ 4402931 w 6400800"/>
                <a:gd name="connsiteY4339" fmla="*/ 331946 h 514350"/>
                <a:gd name="connsiteX4340" fmla="*/ 4401026 w 6400800"/>
                <a:gd name="connsiteY4340" fmla="*/ 337661 h 514350"/>
                <a:gd name="connsiteX4341" fmla="*/ 4400074 w 6400800"/>
                <a:gd name="connsiteY4341" fmla="*/ 336709 h 514350"/>
                <a:gd name="connsiteX4342" fmla="*/ 4388644 w 6400800"/>
                <a:gd name="connsiteY4342" fmla="*/ 270034 h 514350"/>
                <a:gd name="connsiteX4343" fmla="*/ 4389597 w 6400800"/>
                <a:gd name="connsiteY4343" fmla="*/ 328136 h 514350"/>
                <a:gd name="connsiteX4344" fmla="*/ 4386739 w 6400800"/>
                <a:gd name="connsiteY4344" fmla="*/ 325279 h 514350"/>
                <a:gd name="connsiteX4345" fmla="*/ 4386739 w 6400800"/>
                <a:gd name="connsiteY4345" fmla="*/ 323374 h 514350"/>
                <a:gd name="connsiteX4346" fmla="*/ 4387691 w 6400800"/>
                <a:gd name="connsiteY4346" fmla="*/ 290989 h 514350"/>
                <a:gd name="connsiteX4347" fmla="*/ 4389597 w 6400800"/>
                <a:gd name="connsiteY4347" fmla="*/ 263366 h 514350"/>
                <a:gd name="connsiteX4348" fmla="*/ 4391501 w 6400800"/>
                <a:gd name="connsiteY4348" fmla="*/ 242411 h 514350"/>
                <a:gd name="connsiteX4349" fmla="*/ 4393406 w 6400800"/>
                <a:gd name="connsiteY4349" fmla="*/ 225266 h 514350"/>
                <a:gd name="connsiteX4350" fmla="*/ 4410551 w 6400800"/>
                <a:gd name="connsiteY4350" fmla="*/ 254794 h 514350"/>
                <a:gd name="connsiteX4351" fmla="*/ 4389597 w 6400800"/>
                <a:gd name="connsiteY4351" fmla="*/ 217646 h 514350"/>
                <a:gd name="connsiteX4352" fmla="*/ 4393406 w 6400800"/>
                <a:gd name="connsiteY4352" fmla="*/ 224314 h 514350"/>
                <a:gd name="connsiteX4353" fmla="*/ 4387691 w 6400800"/>
                <a:gd name="connsiteY4353" fmla="*/ 240506 h 514350"/>
                <a:gd name="connsiteX4354" fmla="*/ 4381976 w 6400800"/>
                <a:gd name="connsiteY4354" fmla="*/ 260509 h 514350"/>
                <a:gd name="connsiteX4355" fmla="*/ 4381976 w 6400800"/>
                <a:gd name="connsiteY4355" fmla="*/ 256699 h 514350"/>
                <a:gd name="connsiteX4356" fmla="*/ 4389597 w 6400800"/>
                <a:gd name="connsiteY4356" fmla="*/ 217646 h 514350"/>
                <a:gd name="connsiteX4357" fmla="*/ 4374356 w 6400800"/>
                <a:gd name="connsiteY4357" fmla="*/ 291941 h 514350"/>
                <a:gd name="connsiteX4358" fmla="*/ 4374356 w 6400800"/>
                <a:gd name="connsiteY4358" fmla="*/ 292894 h 514350"/>
                <a:gd name="connsiteX4359" fmla="*/ 4374356 w 6400800"/>
                <a:gd name="connsiteY4359" fmla="*/ 291941 h 514350"/>
                <a:gd name="connsiteX4360" fmla="*/ 4374356 w 6400800"/>
                <a:gd name="connsiteY4360" fmla="*/ 291941 h 514350"/>
                <a:gd name="connsiteX4361" fmla="*/ 4360069 w 6400800"/>
                <a:gd name="connsiteY4361" fmla="*/ 282416 h 514350"/>
                <a:gd name="connsiteX4362" fmla="*/ 4360069 w 6400800"/>
                <a:gd name="connsiteY4362" fmla="*/ 290036 h 514350"/>
                <a:gd name="connsiteX4363" fmla="*/ 4359116 w 6400800"/>
                <a:gd name="connsiteY4363" fmla="*/ 288131 h 514350"/>
                <a:gd name="connsiteX4364" fmla="*/ 4360069 w 6400800"/>
                <a:gd name="connsiteY4364" fmla="*/ 282416 h 514350"/>
                <a:gd name="connsiteX4365" fmla="*/ 4313397 w 6400800"/>
                <a:gd name="connsiteY4365" fmla="*/ 387191 h 514350"/>
                <a:gd name="connsiteX4366" fmla="*/ 4311491 w 6400800"/>
                <a:gd name="connsiteY4366" fmla="*/ 391001 h 514350"/>
                <a:gd name="connsiteX4367" fmla="*/ 4313397 w 6400800"/>
                <a:gd name="connsiteY4367" fmla="*/ 387191 h 514350"/>
                <a:gd name="connsiteX4368" fmla="*/ 4313397 w 6400800"/>
                <a:gd name="connsiteY4368" fmla="*/ 387191 h 514350"/>
                <a:gd name="connsiteX4369" fmla="*/ 4311491 w 6400800"/>
                <a:gd name="connsiteY4369" fmla="*/ 351949 h 514350"/>
                <a:gd name="connsiteX4370" fmla="*/ 4312444 w 6400800"/>
                <a:gd name="connsiteY4370" fmla="*/ 365284 h 514350"/>
                <a:gd name="connsiteX4371" fmla="*/ 4311491 w 6400800"/>
                <a:gd name="connsiteY4371" fmla="*/ 363379 h 514350"/>
                <a:gd name="connsiteX4372" fmla="*/ 4311491 w 6400800"/>
                <a:gd name="connsiteY4372" fmla="*/ 351949 h 514350"/>
                <a:gd name="connsiteX4373" fmla="*/ 4247674 w 6400800"/>
                <a:gd name="connsiteY4373" fmla="*/ 313849 h 514350"/>
                <a:gd name="connsiteX4374" fmla="*/ 4247674 w 6400800"/>
                <a:gd name="connsiteY4374" fmla="*/ 311944 h 514350"/>
                <a:gd name="connsiteX4375" fmla="*/ 4247674 w 6400800"/>
                <a:gd name="connsiteY4375" fmla="*/ 313849 h 514350"/>
                <a:gd name="connsiteX4376" fmla="*/ 4246722 w 6400800"/>
                <a:gd name="connsiteY4376" fmla="*/ 324326 h 514350"/>
                <a:gd name="connsiteX4377" fmla="*/ 4246722 w 6400800"/>
                <a:gd name="connsiteY4377" fmla="*/ 322421 h 514350"/>
                <a:gd name="connsiteX4378" fmla="*/ 4247674 w 6400800"/>
                <a:gd name="connsiteY4378" fmla="*/ 313849 h 514350"/>
                <a:gd name="connsiteX4379" fmla="*/ 4181951 w 6400800"/>
                <a:gd name="connsiteY4379" fmla="*/ 367189 h 514350"/>
                <a:gd name="connsiteX4380" fmla="*/ 4182904 w 6400800"/>
                <a:gd name="connsiteY4380" fmla="*/ 324326 h 514350"/>
                <a:gd name="connsiteX4381" fmla="*/ 4183856 w 6400800"/>
                <a:gd name="connsiteY4381" fmla="*/ 330041 h 514350"/>
                <a:gd name="connsiteX4382" fmla="*/ 4185761 w 6400800"/>
                <a:gd name="connsiteY4382" fmla="*/ 340519 h 514350"/>
                <a:gd name="connsiteX4383" fmla="*/ 4185761 w 6400800"/>
                <a:gd name="connsiteY4383" fmla="*/ 342424 h 514350"/>
                <a:gd name="connsiteX4384" fmla="*/ 4183856 w 6400800"/>
                <a:gd name="connsiteY4384" fmla="*/ 338614 h 514350"/>
                <a:gd name="connsiteX4385" fmla="*/ 4187666 w 6400800"/>
                <a:gd name="connsiteY4385" fmla="*/ 357664 h 514350"/>
                <a:gd name="connsiteX4386" fmla="*/ 4189571 w 6400800"/>
                <a:gd name="connsiteY4386" fmla="*/ 365284 h 514350"/>
                <a:gd name="connsiteX4387" fmla="*/ 4191476 w 6400800"/>
                <a:gd name="connsiteY4387" fmla="*/ 373856 h 514350"/>
                <a:gd name="connsiteX4388" fmla="*/ 4190524 w 6400800"/>
                <a:gd name="connsiteY4388" fmla="*/ 386239 h 514350"/>
                <a:gd name="connsiteX4389" fmla="*/ 4190524 w 6400800"/>
                <a:gd name="connsiteY4389" fmla="*/ 391954 h 514350"/>
                <a:gd name="connsiteX4390" fmla="*/ 4181951 w 6400800"/>
                <a:gd name="connsiteY4390" fmla="*/ 367189 h 514350"/>
                <a:gd name="connsiteX4391" fmla="*/ 4181951 w 6400800"/>
                <a:gd name="connsiteY4391" fmla="*/ 367189 h 514350"/>
                <a:gd name="connsiteX4392" fmla="*/ 4161949 w 6400800"/>
                <a:gd name="connsiteY4392" fmla="*/ 401479 h 514350"/>
                <a:gd name="connsiteX4393" fmla="*/ 4161949 w 6400800"/>
                <a:gd name="connsiteY4393" fmla="*/ 399574 h 514350"/>
                <a:gd name="connsiteX4394" fmla="*/ 4161949 w 6400800"/>
                <a:gd name="connsiteY4394" fmla="*/ 399574 h 514350"/>
                <a:gd name="connsiteX4395" fmla="*/ 4161949 w 6400800"/>
                <a:gd name="connsiteY4395" fmla="*/ 401479 h 514350"/>
                <a:gd name="connsiteX4396" fmla="*/ 4160044 w 6400800"/>
                <a:gd name="connsiteY4396" fmla="*/ 306229 h 514350"/>
                <a:gd name="connsiteX4397" fmla="*/ 4160996 w 6400800"/>
                <a:gd name="connsiteY4397" fmla="*/ 292894 h 514350"/>
                <a:gd name="connsiteX4398" fmla="*/ 4163854 w 6400800"/>
                <a:gd name="connsiteY4398" fmla="*/ 282416 h 514350"/>
                <a:gd name="connsiteX4399" fmla="*/ 4162901 w 6400800"/>
                <a:gd name="connsiteY4399" fmla="*/ 313849 h 514350"/>
                <a:gd name="connsiteX4400" fmla="*/ 4160044 w 6400800"/>
                <a:gd name="connsiteY4400" fmla="*/ 306229 h 514350"/>
                <a:gd name="connsiteX4401" fmla="*/ 4160044 w 6400800"/>
                <a:gd name="connsiteY4401" fmla="*/ 306229 h 514350"/>
                <a:gd name="connsiteX4402" fmla="*/ 4128611 w 6400800"/>
                <a:gd name="connsiteY4402" fmla="*/ 354806 h 514350"/>
                <a:gd name="connsiteX4403" fmla="*/ 4127659 w 6400800"/>
                <a:gd name="connsiteY4403" fmla="*/ 343376 h 514350"/>
                <a:gd name="connsiteX4404" fmla="*/ 4128611 w 6400800"/>
                <a:gd name="connsiteY4404" fmla="*/ 350044 h 514350"/>
                <a:gd name="connsiteX4405" fmla="*/ 4130516 w 6400800"/>
                <a:gd name="connsiteY4405" fmla="*/ 365284 h 514350"/>
                <a:gd name="connsiteX4406" fmla="*/ 4128611 w 6400800"/>
                <a:gd name="connsiteY4406" fmla="*/ 354806 h 514350"/>
                <a:gd name="connsiteX4407" fmla="*/ 4124801 w 6400800"/>
                <a:gd name="connsiteY4407" fmla="*/ 255746 h 514350"/>
                <a:gd name="connsiteX4408" fmla="*/ 4124801 w 6400800"/>
                <a:gd name="connsiteY4408" fmla="*/ 248126 h 514350"/>
                <a:gd name="connsiteX4409" fmla="*/ 4140041 w 6400800"/>
                <a:gd name="connsiteY4409" fmla="*/ 303371 h 514350"/>
                <a:gd name="connsiteX4410" fmla="*/ 4140994 w 6400800"/>
                <a:gd name="connsiteY4410" fmla="*/ 307181 h 514350"/>
                <a:gd name="connsiteX4411" fmla="*/ 4140994 w 6400800"/>
                <a:gd name="connsiteY4411" fmla="*/ 321469 h 514350"/>
                <a:gd name="connsiteX4412" fmla="*/ 4133374 w 6400800"/>
                <a:gd name="connsiteY4412" fmla="*/ 305276 h 514350"/>
                <a:gd name="connsiteX4413" fmla="*/ 4135279 w 6400800"/>
                <a:gd name="connsiteY4413" fmla="*/ 312896 h 514350"/>
                <a:gd name="connsiteX4414" fmla="*/ 4127659 w 6400800"/>
                <a:gd name="connsiteY4414" fmla="*/ 300514 h 514350"/>
                <a:gd name="connsiteX4415" fmla="*/ 4123849 w 6400800"/>
                <a:gd name="connsiteY4415" fmla="*/ 284321 h 514350"/>
                <a:gd name="connsiteX4416" fmla="*/ 4124801 w 6400800"/>
                <a:gd name="connsiteY4416" fmla="*/ 255746 h 514350"/>
                <a:gd name="connsiteX4417" fmla="*/ 4095274 w 6400800"/>
                <a:gd name="connsiteY4417" fmla="*/ 395764 h 514350"/>
                <a:gd name="connsiteX4418" fmla="*/ 4095274 w 6400800"/>
                <a:gd name="connsiteY4418" fmla="*/ 395764 h 514350"/>
                <a:gd name="connsiteX4419" fmla="*/ 4095274 w 6400800"/>
                <a:gd name="connsiteY4419" fmla="*/ 394811 h 514350"/>
                <a:gd name="connsiteX4420" fmla="*/ 4095274 w 6400800"/>
                <a:gd name="connsiteY4420" fmla="*/ 395764 h 514350"/>
                <a:gd name="connsiteX4421" fmla="*/ 4093369 w 6400800"/>
                <a:gd name="connsiteY4421" fmla="*/ 386239 h 514350"/>
                <a:gd name="connsiteX4422" fmla="*/ 4093369 w 6400800"/>
                <a:gd name="connsiteY4422" fmla="*/ 376714 h 514350"/>
                <a:gd name="connsiteX4423" fmla="*/ 4096226 w 6400800"/>
                <a:gd name="connsiteY4423" fmla="*/ 382429 h 514350"/>
                <a:gd name="connsiteX4424" fmla="*/ 4093369 w 6400800"/>
                <a:gd name="connsiteY4424" fmla="*/ 386239 h 514350"/>
                <a:gd name="connsiteX4425" fmla="*/ 4097179 w 6400800"/>
                <a:gd name="connsiteY4425" fmla="*/ 342424 h 514350"/>
                <a:gd name="connsiteX4426" fmla="*/ 4099084 w 6400800"/>
                <a:gd name="connsiteY4426" fmla="*/ 334804 h 514350"/>
                <a:gd name="connsiteX4427" fmla="*/ 4099084 w 6400800"/>
                <a:gd name="connsiteY4427" fmla="*/ 337661 h 514350"/>
                <a:gd name="connsiteX4428" fmla="*/ 4097179 w 6400800"/>
                <a:gd name="connsiteY4428" fmla="*/ 342424 h 514350"/>
                <a:gd name="connsiteX4429" fmla="*/ 4100989 w 6400800"/>
                <a:gd name="connsiteY4429" fmla="*/ 353854 h 514350"/>
                <a:gd name="connsiteX4430" fmla="*/ 4100989 w 6400800"/>
                <a:gd name="connsiteY4430" fmla="*/ 351949 h 514350"/>
                <a:gd name="connsiteX4431" fmla="*/ 4100989 w 6400800"/>
                <a:gd name="connsiteY4431" fmla="*/ 351949 h 514350"/>
                <a:gd name="connsiteX4432" fmla="*/ 4100989 w 6400800"/>
                <a:gd name="connsiteY4432" fmla="*/ 353854 h 514350"/>
                <a:gd name="connsiteX4433" fmla="*/ 4100989 w 6400800"/>
                <a:gd name="connsiteY4433" fmla="*/ 353854 h 514350"/>
                <a:gd name="connsiteX4434" fmla="*/ 4115276 w 6400800"/>
                <a:gd name="connsiteY4434" fmla="*/ 322421 h 514350"/>
                <a:gd name="connsiteX4435" fmla="*/ 4114324 w 6400800"/>
                <a:gd name="connsiteY4435" fmla="*/ 350996 h 514350"/>
                <a:gd name="connsiteX4436" fmla="*/ 4111466 w 6400800"/>
                <a:gd name="connsiteY4436" fmla="*/ 327184 h 514350"/>
                <a:gd name="connsiteX4437" fmla="*/ 4108609 w 6400800"/>
                <a:gd name="connsiteY4437" fmla="*/ 342424 h 514350"/>
                <a:gd name="connsiteX4438" fmla="*/ 4107656 w 6400800"/>
                <a:gd name="connsiteY4438" fmla="*/ 341471 h 514350"/>
                <a:gd name="connsiteX4439" fmla="*/ 4106704 w 6400800"/>
                <a:gd name="connsiteY4439" fmla="*/ 336709 h 514350"/>
                <a:gd name="connsiteX4440" fmla="*/ 4113371 w 6400800"/>
                <a:gd name="connsiteY4440" fmla="*/ 322421 h 514350"/>
                <a:gd name="connsiteX4441" fmla="*/ 4115276 w 6400800"/>
                <a:gd name="connsiteY4441" fmla="*/ 318611 h 514350"/>
                <a:gd name="connsiteX4442" fmla="*/ 4115276 w 6400800"/>
                <a:gd name="connsiteY4442" fmla="*/ 322421 h 514350"/>
                <a:gd name="connsiteX4443" fmla="*/ 4109561 w 6400800"/>
                <a:gd name="connsiteY4443" fmla="*/ 295751 h 514350"/>
                <a:gd name="connsiteX4444" fmla="*/ 4116229 w 6400800"/>
                <a:gd name="connsiteY4444" fmla="*/ 308134 h 514350"/>
                <a:gd name="connsiteX4445" fmla="*/ 4116229 w 6400800"/>
                <a:gd name="connsiteY4445" fmla="*/ 311944 h 514350"/>
                <a:gd name="connsiteX4446" fmla="*/ 4110514 w 6400800"/>
                <a:gd name="connsiteY4446" fmla="*/ 320516 h 514350"/>
                <a:gd name="connsiteX4447" fmla="*/ 4104799 w 6400800"/>
                <a:gd name="connsiteY4447" fmla="*/ 329089 h 514350"/>
                <a:gd name="connsiteX4448" fmla="*/ 4102894 w 6400800"/>
                <a:gd name="connsiteY4448" fmla="*/ 322421 h 514350"/>
                <a:gd name="connsiteX4449" fmla="*/ 4109561 w 6400800"/>
                <a:gd name="connsiteY4449" fmla="*/ 295751 h 514350"/>
                <a:gd name="connsiteX4450" fmla="*/ 4092416 w 6400800"/>
                <a:gd name="connsiteY4450" fmla="*/ 294799 h 514350"/>
                <a:gd name="connsiteX4451" fmla="*/ 4094321 w 6400800"/>
                <a:gd name="connsiteY4451" fmla="*/ 265271 h 514350"/>
                <a:gd name="connsiteX4452" fmla="*/ 4098131 w 6400800"/>
                <a:gd name="connsiteY4452" fmla="*/ 272891 h 514350"/>
                <a:gd name="connsiteX4453" fmla="*/ 4106704 w 6400800"/>
                <a:gd name="connsiteY4453" fmla="*/ 290989 h 514350"/>
                <a:gd name="connsiteX4454" fmla="*/ 4098131 w 6400800"/>
                <a:gd name="connsiteY4454" fmla="*/ 311944 h 514350"/>
                <a:gd name="connsiteX4455" fmla="*/ 4096226 w 6400800"/>
                <a:gd name="connsiteY4455" fmla="*/ 306229 h 514350"/>
                <a:gd name="connsiteX4456" fmla="*/ 4097179 w 6400800"/>
                <a:gd name="connsiteY4456" fmla="*/ 315754 h 514350"/>
                <a:gd name="connsiteX4457" fmla="*/ 4092416 w 6400800"/>
                <a:gd name="connsiteY4457" fmla="*/ 329089 h 514350"/>
                <a:gd name="connsiteX4458" fmla="*/ 4091464 w 6400800"/>
                <a:gd name="connsiteY4458" fmla="*/ 325279 h 514350"/>
                <a:gd name="connsiteX4459" fmla="*/ 4090511 w 6400800"/>
                <a:gd name="connsiteY4459" fmla="*/ 321469 h 514350"/>
                <a:gd name="connsiteX4460" fmla="*/ 4092416 w 6400800"/>
                <a:gd name="connsiteY4460" fmla="*/ 294799 h 514350"/>
                <a:gd name="connsiteX4461" fmla="*/ 4085749 w 6400800"/>
                <a:gd name="connsiteY4461" fmla="*/ 244316 h 514350"/>
                <a:gd name="connsiteX4462" fmla="*/ 4085749 w 6400800"/>
                <a:gd name="connsiteY4462" fmla="*/ 244316 h 514350"/>
                <a:gd name="connsiteX4463" fmla="*/ 4084796 w 6400800"/>
                <a:gd name="connsiteY4463" fmla="*/ 250031 h 514350"/>
                <a:gd name="connsiteX4464" fmla="*/ 4085749 w 6400800"/>
                <a:gd name="connsiteY4464" fmla="*/ 244316 h 514350"/>
                <a:gd name="connsiteX4465" fmla="*/ 4043839 w 6400800"/>
                <a:gd name="connsiteY4465" fmla="*/ 279559 h 514350"/>
                <a:gd name="connsiteX4466" fmla="*/ 4043839 w 6400800"/>
                <a:gd name="connsiteY4466" fmla="*/ 279559 h 514350"/>
                <a:gd name="connsiteX4467" fmla="*/ 4044791 w 6400800"/>
                <a:gd name="connsiteY4467" fmla="*/ 283369 h 514350"/>
                <a:gd name="connsiteX4468" fmla="*/ 4043839 w 6400800"/>
                <a:gd name="connsiteY4468" fmla="*/ 281464 h 514350"/>
                <a:gd name="connsiteX4469" fmla="*/ 4044791 w 6400800"/>
                <a:gd name="connsiteY4469" fmla="*/ 286226 h 514350"/>
                <a:gd name="connsiteX4470" fmla="*/ 4044791 w 6400800"/>
                <a:gd name="connsiteY4470" fmla="*/ 290036 h 514350"/>
                <a:gd name="connsiteX4471" fmla="*/ 4042886 w 6400800"/>
                <a:gd name="connsiteY4471" fmla="*/ 284321 h 514350"/>
                <a:gd name="connsiteX4472" fmla="*/ 4043839 w 6400800"/>
                <a:gd name="connsiteY4472" fmla="*/ 279559 h 514350"/>
                <a:gd name="connsiteX4473" fmla="*/ 4044791 w 6400800"/>
                <a:gd name="connsiteY4473" fmla="*/ 333851 h 514350"/>
                <a:gd name="connsiteX4474" fmla="*/ 4044791 w 6400800"/>
                <a:gd name="connsiteY4474" fmla="*/ 333851 h 514350"/>
                <a:gd name="connsiteX4475" fmla="*/ 4044791 w 6400800"/>
                <a:gd name="connsiteY4475" fmla="*/ 339566 h 514350"/>
                <a:gd name="connsiteX4476" fmla="*/ 4042886 w 6400800"/>
                <a:gd name="connsiteY4476" fmla="*/ 337661 h 514350"/>
                <a:gd name="connsiteX4477" fmla="*/ 4044791 w 6400800"/>
                <a:gd name="connsiteY4477" fmla="*/ 333851 h 514350"/>
                <a:gd name="connsiteX4478" fmla="*/ 4039076 w 6400800"/>
                <a:gd name="connsiteY4478" fmla="*/ 271939 h 514350"/>
                <a:gd name="connsiteX4479" fmla="*/ 4039076 w 6400800"/>
                <a:gd name="connsiteY4479" fmla="*/ 273844 h 514350"/>
                <a:gd name="connsiteX4480" fmla="*/ 4038124 w 6400800"/>
                <a:gd name="connsiteY4480" fmla="*/ 270034 h 514350"/>
                <a:gd name="connsiteX4481" fmla="*/ 4036219 w 6400800"/>
                <a:gd name="connsiteY4481" fmla="*/ 265271 h 514350"/>
                <a:gd name="connsiteX4482" fmla="*/ 4039076 w 6400800"/>
                <a:gd name="connsiteY4482" fmla="*/ 271939 h 514350"/>
                <a:gd name="connsiteX4483" fmla="*/ 4033361 w 6400800"/>
                <a:gd name="connsiteY4483" fmla="*/ 358616 h 514350"/>
                <a:gd name="connsiteX4484" fmla="*/ 4034314 w 6400800"/>
                <a:gd name="connsiteY4484" fmla="*/ 351949 h 514350"/>
                <a:gd name="connsiteX4485" fmla="*/ 4038124 w 6400800"/>
                <a:gd name="connsiteY4485" fmla="*/ 345281 h 514350"/>
                <a:gd name="connsiteX4486" fmla="*/ 4043839 w 6400800"/>
                <a:gd name="connsiteY4486" fmla="*/ 351949 h 514350"/>
                <a:gd name="connsiteX4487" fmla="*/ 4040981 w 6400800"/>
                <a:gd name="connsiteY4487" fmla="*/ 391954 h 514350"/>
                <a:gd name="connsiteX4488" fmla="*/ 4035266 w 6400800"/>
                <a:gd name="connsiteY4488" fmla="*/ 413861 h 514350"/>
                <a:gd name="connsiteX4489" fmla="*/ 4029551 w 6400800"/>
                <a:gd name="connsiteY4489" fmla="*/ 395764 h 514350"/>
                <a:gd name="connsiteX4490" fmla="*/ 4027646 w 6400800"/>
                <a:gd name="connsiteY4490" fmla="*/ 388144 h 514350"/>
                <a:gd name="connsiteX4491" fmla="*/ 4033361 w 6400800"/>
                <a:gd name="connsiteY4491" fmla="*/ 358616 h 514350"/>
                <a:gd name="connsiteX4492" fmla="*/ 4020026 w 6400800"/>
                <a:gd name="connsiteY4492" fmla="*/ 324326 h 514350"/>
                <a:gd name="connsiteX4493" fmla="*/ 4021931 w 6400800"/>
                <a:gd name="connsiteY4493" fmla="*/ 326231 h 514350"/>
                <a:gd name="connsiteX4494" fmla="*/ 4019074 w 6400800"/>
                <a:gd name="connsiteY4494" fmla="*/ 334804 h 514350"/>
                <a:gd name="connsiteX4495" fmla="*/ 4017169 w 6400800"/>
                <a:gd name="connsiteY4495" fmla="*/ 341471 h 514350"/>
                <a:gd name="connsiteX4496" fmla="*/ 4016216 w 6400800"/>
                <a:gd name="connsiteY4496" fmla="*/ 342424 h 514350"/>
                <a:gd name="connsiteX4497" fmla="*/ 4015264 w 6400800"/>
                <a:gd name="connsiteY4497" fmla="*/ 344329 h 514350"/>
                <a:gd name="connsiteX4498" fmla="*/ 4011454 w 6400800"/>
                <a:gd name="connsiteY4498" fmla="*/ 315754 h 514350"/>
                <a:gd name="connsiteX4499" fmla="*/ 4020026 w 6400800"/>
                <a:gd name="connsiteY4499" fmla="*/ 324326 h 514350"/>
                <a:gd name="connsiteX4500" fmla="*/ 3999071 w 6400800"/>
                <a:gd name="connsiteY4500" fmla="*/ 282416 h 514350"/>
                <a:gd name="connsiteX4501" fmla="*/ 3999071 w 6400800"/>
                <a:gd name="connsiteY4501" fmla="*/ 282416 h 514350"/>
                <a:gd name="connsiteX4502" fmla="*/ 4000024 w 6400800"/>
                <a:gd name="connsiteY4502" fmla="*/ 310991 h 514350"/>
                <a:gd name="connsiteX4503" fmla="*/ 4000024 w 6400800"/>
                <a:gd name="connsiteY4503" fmla="*/ 316706 h 514350"/>
                <a:gd name="connsiteX4504" fmla="*/ 3999071 w 6400800"/>
                <a:gd name="connsiteY4504" fmla="*/ 325279 h 514350"/>
                <a:gd name="connsiteX4505" fmla="*/ 3999071 w 6400800"/>
                <a:gd name="connsiteY4505" fmla="*/ 327184 h 514350"/>
                <a:gd name="connsiteX4506" fmla="*/ 3998119 w 6400800"/>
                <a:gd name="connsiteY4506" fmla="*/ 324326 h 514350"/>
                <a:gd name="connsiteX4507" fmla="*/ 3997166 w 6400800"/>
                <a:gd name="connsiteY4507" fmla="*/ 314801 h 514350"/>
                <a:gd name="connsiteX4508" fmla="*/ 3996214 w 6400800"/>
                <a:gd name="connsiteY4508" fmla="*/ 286226 h 514350"/>
                <a:gd name="connsiteX4509" fmla="*/ 3999071 w 6400800"/>
                <a:gd name="connsiteY4509" fmla="*/ 282416 h 514350"/>
                <a:gd name="connsiteX4510" fmla="*/ 3983831 w 6400800"/>
                <a:gd name="connsiteY4510" fmla="*/ 405289 h 514350"/>
                <a:gd name="connsiteX4511" fmla="*/ 3980021 w 6400800"/>
                <a:gd name="connsiteY4511" fmla="*/ 412909 h 514350"/>
                <a:gd name="connsiteX4512" fmla="*/ 3980021 w 6400800"/>
                <a:gd name="connsiteY4512" fmla="*/ 412909 h 514350"/>
                <a:gd name="connsiteX4513" fmla="*/ 3982879 w 6400800"/>
                <a:gd name="connsiteY4513" fmla="*/ 402431 h 514350"/>
                <a:gd name="connsiteX4514" fmla="*/ 3983831 w 6400800"/>
                <a:gd name="connsiteY4514" fmla="*/ 405289 h 514350"/>
                <a:gd name="connsiteX4515" fmla="*/ 3980974 w 6400800"/>
                <a:gd name="connsiteY4515" fmla="*/ 395764 h 514350"/>
                <a:gd name="connsiteX4516" fmla="*/ 3982879 w 6400800"/>
                <a:gd name="connsiteY4516" fmla="*/ 401479 h 514350"/>
                <a:gd name="connsiteX4517" fmla="*/ 3979069 w 6400800"/>
                <a:gd name="connsiteY4517" fmla="*/ 407194 h 514350"/>
                <a:gd name="connsiteX4518" fmla="*/ 3979069 w 6400800"/>
                <a:gd name="connsiteY4518" fmla="*/ 406241 h 514350"/>
                <a:gd name="connsiteX4519" fmla="*/ 3980974 w 6400800"/>
                <a:gd name="connsiteY4519" fmla="*/ 395764 h 514350"/>
                <a:gd name="connsiteX4520" fmla="*/ 3976211 w 6400800"/>
                <a:gd name="connsiteY4520" fmla="*/ 378619 h 514350"/>
                <a:gd name="connsiteX4521" fmla="*/ 3976211 w 6400800"/>
                <a:gd name="connsiteY4521" fmla="*/ 378619 h 514350"/>
                <a:gd name="connsiteX4522" fmla="*/ 3976211 w 6400800"/>
                <a:gd name="connsiteY4522" fmla="*/ 380524 h 514350"/>
                <a:gd name="connsiteX4523" fmla="*/ 3976211 w 6400800"/>
                <a:gd name="connsiteY4523" fmla="*/ 378619 h 514350"/>
                <a:gd name="connsiteX4524" fmla="*/ 3948589 w 6400800"/>
                <a:gd name="connsiteY4524" fmla="*/ 255746 h 514350"/>
                <a:gd name="connsiteX4525" fmla="*/ 3946684 w 6400800"/>
                <a:gd name="connsiteY4525" fmla="*/ 277654 h 514350"/>
                <a:gd name="connsiteX4526" fmla="*/ 3945731 w 6400800"/>
                <a:gd name="connsiteY4526" fmla="*/ 285274 h 514350"/>
                <a:gd name="connsiteX4527" fmla="*/ 3943826 w 6400800"/>
                <a:gd name="connsiteY4527" fmla="*/ 266224 h 514350"/>
                <a:gd name="connsiteX4528" fmla="*/ 3940016 w 6400800"/>
                <a:gd name="connsiteY4528" fmla="*/ 240506 h 514350"/>
                <a:gd name="connsiteX4529" fmla="*/ 3940016 w 6400800"/>
                <a:gd name="connsiteY4529" fmla="*/ 239554 h 514350"/>
                <a:gd name="connsiteX4530" fmla="*/ 3940016 w 6400800"/>
                <a:gd name="connsiteY4530" fmla="*/ 236696 h 514350"/>
                <a:gd name="connsiteX4531" fmla="*/ 3942874 w 6400800"/>
                <a:gd name="connsiteY4531" fmla="*/ 240506 h 514350"/>
                <a:gd name="connsiteX4532" fmla="*/ 3947636 w 6400800"/>
                <a:gd name="connsiteY4532" fmla="*/ 248126 h 514350"/>
                <a:gd name="connsiteX4533" fmla="*/ 3948589 w 6400800"/>
                <a:gd name="connsiteY4533" fmla="*/ 255746 h 514350"/>
                <a:gd name="connsiteX4534" fmla="*/ 3943826 w 6400800"/>
                <a:gd name="connsiteY4534" fmla="*/ 205264 h 514350"/>
                <a:gd name="connsiteX4535" fmla="*/ 3943826 w 6400800"/>
                <a:gd name="connsiteY4535" fmla="*/ 210979 h 514350"/>
                <a:gd name="connsiteX4536" fmla="*/ 3945731 w 6400800"/>
                <a:gd name="connsiteY4536" fmla="*/ 230981 h 514350"/>
                <a:gd name="connsiteX4537" fmla="*/ 3946684 w 6400800"/>
                <a:gd name="connsiteY4537" fmla="*/ 236696 h 514350"/>
                <a:gd name="connsiteX4538" fmla="*/ 3939064 w 6400800"/>
                <a:gd name="connsiteY4538" fmla="*/ 228124 h 514350"/>
                <a:gd name="connsiteX4539" fmla="*/ 3937159 w 6400800"/>
                <a:gd name="connsiteY4539" fmla="*/ 215741 h 514350"/>
                <a:gd name="connsiteX4540" fmla="*/ 3943826 w 6400800"/>
                <a:gd name="connsiteY4540" fmla="*/ 205264 h 514350"/>
                <a:gd name="connsiteX4541" fmla="*/ 3866674 w 6400800"/>
                <a:gd name="connsiteY4541" fmla="*/ 369094 h 514350"/>
                <a:gd name="connsiteX4542" fmla="*/ 3867626 w 6400800"/>
                <a:gd name="connsiteY4542" fmla="*/ 368141 h 514350"/>
                <a:gd name="connsiteX4543" fmla="*/ 3867626 w 6400800"/>
                <a:gd name="connsiteY4543" fmla="*/ 370999 h 514350"/>
                <a:gd name="connsiteX4544" fmla="*/ 3866674 w 6400800"/>
                <a:gd name="connsiteY4544" fmla="*/ 369094 h 514350"/>
                <a:gd name="connsiteX4545" fmla="*/ 3886676 w 6400800"/>
                <a:gd name="connsiteY4545" fmla="*/ 354806 h 514350"/>
                <a:gd name="connsiteX4546" fmla="*/ 3882866 w 6400800"/>
                <a:gd name="connsiteY4546" fmla="*/ 348139 h 514350"/>
                <a:gd name="connsiteX4547" fmla="*/ 3881914 w 6400800"/>
                <a:gd name="connsiteY4547" fmla="*/ 338614 h 514350"/>
                <a:gd name="connsiteX4548" fmla="*/ 3886676 w 6400800"/>
                <a:gd name="connsiteY4548" fmla="*/ 354806 h 514350"/>
                <a:gd name="connsiteX4549" fmla="*/ 3887629 w 6400800"/>
                <a:gd name="connsiteY4549" fmla="*/ 356711 h 514350"/>
                <a:gd name="connsiteX4550" fmla="*/ 3886676 w 6400800"/>
                <a:gd name="connsiteY4550" fmla="*/ 354806 h 514350"/>
                <a:gd name="connsiteX4551" fmla="*/ 3897154 w 6400800"/>
                <a:gd name="connsiteY4551" fmla="*/ 278606 h 514350"/>
                <a:gd name="connsiteX4552" fmla="*/ 3901916 w 6400800"/>
                <a:gd name="connsiteY4552" fmla="*/ 270986 h 514350"/>
                <a:gd name="connsiteX4553" fmla="*/ 3901916 w 6400800"/>
                <a:gd name="connsiteY4553" fmla="*/ 270986 h 514350"/>
                <a:gd name="connsiteX4554" fmla="*/ 3897154 w 6400800"/>
                <a:gd name="connsiteY4554" fmla="*/ 278606 h 514350"/>
                <a:gd name="connsiteX4555" fmla="*/ 3897154 w 6400800"/>
                <a:gd name="connsiteY4555" fmla="*/ 278606 h 514350"/>
                <a:gd name="connsiteX4556" fmla="*/ 3900011 w 6400800"/>
                <a:gd name="connsiteY4556" fmla="*/ 291941 h 514350"/>
                <a:gd name="connsiteX4557" fmla="*/ 3901916 w 6400800"/>
                <a:gd name="connsiteY4557" fmla="*/ 288131 h 514350"/>
                <a:gd name="connsiteX4558" fmla="*/ 3902869 w 6400800"/>
                <a:gd name="connsiteY4558" fmla="*/ 286226 h 514350"/>
                <a:gd name="connsiteX4559" fmla="*/ 3903821 w 6400800"/>
                <a:gd name="connsiteY4559" fmla="*/ 297656 h 514350"/>
                <a:gd name="connsiteX4560" fmla="*/ 3902869 w 6400800"/>
                <a:gd name="connsiteY4560" fmla="*/ 301466 h 514350"/>
                <a:gd name="connsiteX4561" fmla="*/ 3901916 w 6400800"/>
                <a:gd name="connsiteY4561" fmla="*/ 298609 h 514350"/>
                <a:gd name="connsiteX4562" fmla="*/ 3900011 w 6400800"/>
                <a:gd name="connsiteY4562" fmla="*/ 291941 h 514350"/>
                <a:gd name="connsiteX4563" fmla="*/ 3903821 w 6400800"/>
                <a:gd name="connsiteY4563" fmla="*/ 431006 h 514350"/>
                <a:gd name="connsiteX4564" fmla="*/ 3902869 w 6400800"/>
                <a:gd name="connsiteY4564" fmla="*/ 431959 h 514350"/>
                <a:gd name="connsiteX4565" fmla="*/ 3901916 w 6400800"/>
                <a:gd name="connsiteY4565" fmla="*/ 431959 h 514350"/>
                <a:gd name="connsiteX4566" fmla="*/ 3903821 w 6400800"/>
                <a:gd name="connsiteY4566" fmla="*/ 426244 h 514350"/>
                <a:gd name="connsiteX4567" fmla="*/ 3904774 w 6400800"/>
                <a:gd name="connsiteY4567" fmla="*/ 428149 h 514350"/>
                <a:gd name="connsiteX4568" fmla="*/ 3903821 w 6400800"/>
                <a:gd name="connsiteY4568" fmla="*/ 431006 h 514350"/>
                <a:gd name="connsiteX4569" fmla="*/ 3925729 w 6400800"/>
                <a:gd name="connsiteY4569" fmla="*/ 309086 h 514350"/>
                <a:gd name="connsiteX4570" fmla="*/ 3922871 w 6400800"/>
                <a:gd name="connsiteY4570" fmla="*/ 297656 h 514350"/>
                <a:gd name="connsiteX4571" fmla="*/ 3923824 w 6400800"/>
                <a:gd name="connsiteY4571" fmla="*/ 308134 h 514350"/>
                <a:gd name="connsiteX4572" fmla="*/ 3919061 w 6400800"/>
                <a:gd name="connsiteY4572" fmla="*/ 291941 h 514350"/>
                <a:gd name="connsiteX4573" fmla="*/ 3922871 w 6400800"/>
                <a:gd name="connsiteY4573" fmla="*/ 317659 h 514350"/>
                <a:gd name="connsiteX4574" fmla="*/ 3923824 w 6400800"/>
                <a:gd name="connsiteY4574" fmla="*/ 325279 h 514350"/>
                <a:gd name="connsiteX4575" fmla="*/ 3921919 w 6400800"/>
                <a:gd name="connsiteY4575" fmla="*/ 334804 h 514350"/>
                <a:gd name="connsiteX4576" fmla="*/ 3921919 w 6400800"/>
                <a:gd name="connsiteY4576" fmla="*/ 335756 h 514350"/>
                <a:gd name="connsiteX4577" fmla="*/ 3920966 w 6400800"/>
                <a:gd name="connsiteY4577" fmla="*/ 330041 h 514350"/>
                <a:gd name="connsiteX4578" fmla="*/ 3915251 w 6400800"/>
                <a:gd name="connsiteY4578" fmla="*/ 301466 h 514350"/>
                <a:gd name="connsiteX4579" fmla="*/ 3911441 w 6400800"/>
                <a:gd name="connsiteY4579" fmla="*/ 281464 h 514350"/>
                <a:gd name="connsiteX4580" fmla="*/ 3912394 w 6400800"/>
                <a:gd name="connsiteY4580" fmla="*/ 264319 h 514350"/>
                <a:gd name="connsiteX4581" fmla="*/ 3912394 w 6400800"/>
                <a:gd name="connsiteY4581" fmla="*/ 263366 h 514350"/>
                <a:gd name="connsiteX4582" fmla="*/ 3919061 w 6400800"/>
                <a:gd name="connsiteY4582" fmla="*/ 270986 h 514350"/>
                <a:gd name="connsiteX4583" fmla="*/ 3923824 w 6400800"/>
                <a:gd name="connsiteY4583" fmla="*/ 277654 h 514350"/>
                <a:gd name="connsiteX4584" fmla="*/ 3924776 w 6400800"/>
                <a:gd name="connsiteY4584" fmla="*/ 284321 h 514350"/>
                <a:gd name="connsiteX4585" fmla="*/ 3921919 w 6400800"/>
                <a:gd name="connsiteY4585" fmla="*/ 277654 h 514350"/>
                <a:gd name="connsiteX4586" fmla="*/ 3926681 w 6400800"/>
                <a:gd name="connsiteY4586" fmla="*/ 296704 h 514350"/>
                <a:gd name="connsiteX4587" fmla="*/ 3927634 w 6400800"/>
                <a:gd name="connsiteY4587" fmla="*/ 304324 h 514350"/>
                <a:gd name="connsiteX4588" fmla="*/ 3927634 w 6400800"/>
                <a:gd name="connsiteY4588" fmla="*/ 305276 h 514350"/>
                <a:gd name="connsiteX4589" fmla="*/ 3925729 w 6400800"/>
                <a:gd name="connsiteY4589" fmla="*/ 309086 h 514350"/>
                <a:gd name="connsiteX4590" fmla="*/ 3929539 w 6400800"/>
                <a:gd name="connsiteY4590" fmla="*/ 287179 h 514350"/>
                <a:gd name="connsiteX4591" fmla="*/ 3928586 w 6400800"/>
                <a:gd name="connsiteY4591" fmla="*/ 292894 h 514350"/>
                <a:gd name="connsiteX4592" fmla="*/ 3927634 w 6400800"/>
                <a:gd name="connsiteY4592" fmla="*/ 290036 h 514350"/>
                <a:gd name="connsiteX4593" fmla="*/ 3923824 w 6400800"/>
                <a:gd name="connsiteY4593" fmla="*/ 275749 h 514350"/>
                <a:gd name="connsiteX4594" fmla="*/ 3927634 w 6400800"/>
                <a:gd name="connsiteY4594" fmla="*/ 281464 h 514350"/>
                <a:gd name="connsiteX4595" fmla="*/ 3929539 w 6400800"/>
                <a:gd name="connsiteY4595" fmla="*/ 284321 h 514350"/>
                <a:gd name="connsiteX4596" fmla="*/ 3929539 w 6400800"/>
                <a:gd name="connsiteY4596" fmla="*/ 287179 h 514350"/>
                <a:gd name="connsiteX4597" fmla="*/ 3926681 w 6400800"/>
                <a:gd name="connsiteY4597" fmla="*/ 242411 h 514350"/>
                <a:gd name="connsiteX4598" fmla="*/ 3928586 w 6400800"/>
                <a:gd name="connsiteY4598" fmla="*/ 270986 h 514350"/>
                <a:gd name="connsiteX4599" fmla="*/ 3921919 w 6400800"/>
                <a:gd name="connsiteY4599" fmla="*/ 265271 h 514350"/>
                <a:gd name="connsiteX4600" fmla="*/ 3913346 w 6400800"/>
                <a:gd name="connsiteY4600" fmla="*/ 257651 h 514350"/>
                <a:gd name="connsiteX4601" fmla="*/ 3917156 w 6400800"/>
                <a:gd name="connsiteY4601" fmla="*/ 246221 h 514350"/>
                <a:gd name="connsiteX4602" fmla="*/ 3925729 w 6400800"/>
                <a:gd name="connsiteY4602" fmla="*/ 232886 h 514350"/>
                <a:gd name="connsiteX4603" fmla="*/ 3926681 w 6400800"/>
                <a:gd name="connsiteY4603" fmla="*/ 242411 h 514350"/>
                <a:gd name="connsiteX4604" fmla="*/ 3900964 w 6400800"/>
                <a:gd name="connsiteY4604" fmla="*/ 168116 h 514350"/>
                <a:gd name="connsiteX4605" fmla="*/ 3914299 w 6400800"/>
                <a:gd name="connsiteY4605" fmla="*/ 147161 h 514350"/>
                <a:gd name="connsiteX4606" fmla="*/ 3915251 w 6400800"/>
                <a:gd name="connsiteY4606" fmla="*/ 156686 h 514350"/>
                <a:gd name="connsiteX4607" fmla="*/ 3920966 w 6400800"/>
                <a:gd name="connsiteY4607" fmla="*/ 196691 h 514350"/>
                <a:gd name="connsiteX4608" fmla="*/ 3922871 w 6400800"/>
                <a:gd name="connsiteY4608" fmla="*/ 213836 h 514350"/>
                <a:gd name="connsiteX4609" fmla="*/ 3920014 w 6400800"/>
                <a:gd name="connsiteY4609" fmla="*/ 210979 h 514350"/>
                <a:gd name="connsiteX4610" fmla="*/ 3923824 w 6400800"/>
                <a:gd name="connsiteY4610" fmla="*/ 214789 h 514350"/>
                <a:gd name="connsiteX4611" fmla="*/ 3924776 w 6400800"/>
                <a:gd name="connsiteY4611" fmla="*/ 226219 h 514350"/>
                <a:gd name="connsiteX4612" fmla="*/ 3906679 w 6400800"/>
                <a:gd name="connsiteY4612" fmla="*/ 249079 h 514350"/>
                <a:gd name="connsiteX4613" fmla="*/ 3904774 w 6400800"/>
                <a:gd name="connsiteY4613" fmla="*/ 251936 h 514350"/>
                <a:gd name="connsiteX4614" fmla="*/ 3902869 w 6400800"/>
                <a:gd name="connsiteY4614" fmla="*/ 250984 h 514350"/>
                <a:gd name="connsiteX4615" fmla="*/ 3900964 w 6400800"/>
                <a:gd name="connsiteY4615" fmla="*/ 242411 h 514350"/>
                <a:gd name="connsiteX4616" fmla="*/ 3900964 w 6400800"/>
                <a:gd name="connsiteY4616" fmla="*/ 249079 h 514350"/>
                <a:gd name="connsiteX4617" fmla="*/ 3897154 w 6400800"/>
                <a:gd name="connsiteY4617" fmla="*/ 247174 h 514350"/>
                <a:gd name="connsiteX4618" fmla="*/ 3891439 w 6400800"/>
                <a:gd name="connsiteY4618" fmla="*/ 243364 h 514350"/>
                <a:gd name="connsiteX4619" fmla="*/ 3896201 w 6400800"/>
                <a:gd name="connsiteY4619" fmla="*/ 248126 h 514350"/>
                <a:gd name="connsiteX4620" fmla="*/ 3900964 w 6400800"/>
                <a:gd name="connsiteY4620" fmla="*/ 251936 h 514350"/>
                <a:gd name="connsiteX4621" fmla="*/ 3900964 w 6400800"/>
                <a:gd name="connsiteY4621" fmla="*/ 256699 h 514350"/>
                <a:gd name="connsiteX4622" fmla="*/ 3894296 w 6400800"/>
                <a:gd name="connsiteY4622" fmla="*/ 266224 h 514350"/>
                <a:gd name="connsiteX4623" fmla="*/ 3890486 w 6400800"/>
                <a:gd name="connsiteY4623" fmla="*/ 250984 h 514350"/>
                <a:gd name="connsiteX4624" fmla="*/ 3880009 w 6400800"/>
                <a:gd name="connsiteY4624" fmla="*/ 210026 h 514350"/>
                <a:gd name="connsiteX4625" fmla="*/ 3879056 w 6400800"/>
                <a:gd name="connsiteY4625" fmla="*/ 206216 h 514350"/>
                <a:gd name="connsiteX4626" fmla="*/ 3900964 w 6400800"/>
                <a:gd name="connsiteY4626" fmla="*/ 168116 h 514350"/>
                <a:gd name="connsiteX4627" fmla="*/ 3873341 w 6400800"/>
                <a:gd name="connsiteY4627" fmla="*/ 214789 h 514350"/>
                <a:gd name="connsiteX4628" fmla="*/ 3879056 w 6400800"/>
                <a:gd name="connsiteY4628" fmla="*/ 251936 h 514350"/>
                <a:gd name="connsiteX4629" fmla="*/ 3883819 w 6400800"/>
                <a:gd name="connsiteY4629" fmla="*/ 280511 h 514350"/>
                <a:gd name="connsiteX4630" fmla="*/ 3882866 w 6400800"/>
                <a:gd name="connsiteY4630" fmla="*/ 282416 h 514350"/>
                <a:gd name="connsiteX4631" fmla="*/ 3875246 w 6400800"/>
                <a:gd name="connsiteY4631" fmla="*/ 259556 h 514350"/>
                <a:gd name="connsiteX4632" fmla="*/ 3865721 w 6400800"/>
                <a:gd name="connsiteY4632" fmla="*/ 234791 h 514350"/>
                <a:gd name="connsiteX4633" fmla="*/ 3864769 w 6400800"/>
                <a:gd name="connsiteY4633" fmla="*/ 231934 h 514350"/>
                <a:gd name="connsiteX4634" fmla="*/ 3873341 w 6400800"/>
                <a:gd name="connsiteY4634" fmla="*/ 214789 h 514350"/>
                <a:gd name="connsiteX4635" fmla="*/ 3864769 w 6400800"/>
                <a:gd name="connsiteY4635" fmla="*/ 341471 h 514350"/>
                <a:gd name="connsiteX4636" fmla="*/ 3862864 w 6400800"/>
                <a:gd name="connsiteY4636" fmla="*/ 345281 h 514350"/>
                <a:gd name="connsiteX4637" fmla="*/ 3864769 w 6400800"/>
                <a:gd name="connsiteY4637" fmla="*/ 341471 h 514350"/>
                <a:gd name="connsiteX4638" fmla="*/ 3864769 w 6400800"/>
                <a:gd name="connsiteY4638" fmla="*/ 341471 h 514350"/>
                <a:gd name="connsiteX4639" fmla="*/ 3854291 w 6400800"/>
                <a:gd name="connsiteY4639" fmla="*/ 211931 h 514350"/>
                <a:gd name="connsiteX4640" fmla="*/ 3856196 w 6400800"/>
                <a:gd name="connsiteY4640" fmla="*/ 201454 h 514350"/>
                <a:gd name="connsiteX4641" fmla="*/ 3857149 w 6400800"/>
                <a:gd name="connsiteY4641" fmla="*/ 220504 h 514350"/>
                <a:gd name="connsiteX4642" fmla="*/ 3854291 w 6400800"/>
                <a:gd name="connsiteY4642" fmla="*/ 226219 h 514350"/>
                <a:gd name="connsiteX4643" fmla="*/ 3854291 w 6400800"/>
                <a:gd name="connsiteY4643" fmla="*/ 211931 h 514350"/>
                <a:gd name="connsiteX4644" fmla="*/ 3849529 w 6400800"/>
                <a:gd name="connsiteY4644" fmla="*/ 262414 h 514350"/>
                <a:gd name="connsiteX4645" fmla="*/ 3849529 w 6400800"/>
                <a:gd name="connsiteY4645" fmla="*/ 257651 h 514350"/>
                <a:gd name="connsiteX4646" fmla="*/ 3850481 w 6400800"/>
                <a:gd name="connsiteY4646" fmla="*/ 256699 h 514350"/>
                <a:gd name="connsiteX4647" fmla="*/ 3859054 w 6400800"/>
                <a:gd name="connsiteY4647" fmla="*/ 278606 h 514350"/>
                <a:gd name="connsiteX4648" fmla="*/ 3860006 w 6400800"/>
                <a:gd name="connsiteY4648" fmla="*/ 280511 h 514350"/>
                <a:gd name="connsiteX4649" fmla="*/ 3862864 w 6400800"/>
                <a:gd name="connsiteY4649" fmla="*/ 313849 h 514350"/>
                <a:gd name="connsiteX4650" fmla="*/ 3862864 w 6400800"/>
                <a:gd name="connsiteY4650" fmla="*/ 313849 h 514350"/>
                <a:gd name="connsiteX4651" fmla="*/ 3847624 w 6400800"/>
                <a:gd name="connsiteY4651" fmla="*/ 291941 h 514350"/>
                <a:gd name="connsiteX4652" fmla="*/ 3849529 w 6400800"/>
                <a:gd name="connsiteY4652" fmla="*/ 262414 h 514350"/>
                <a:gd name="connsiteX4653" fmla="*/ 3846671 w 6400800"/>
                <a:gd name="connsiteY4653" fmla="*/ 308134 h 514350"/>
                <a:gd name="connsiteX4654" fmla="*/ 3855244 w 6400800"/>
                <a:gd name="connsiteY4654" fmla="*/ 323374 h 514350"/>
                <a:gd name="connsiteX4655" fmla="*/ 3856196 w 6400800"/>
                <a:gd name="connsiteY4655" fmla="*/ 325279 h 514350"/>
                <a:gd name="connsiteX4656" fmla="*/ 3855244 w 6400800"/>
                <a:gd name="connsiteY4656" fmla="*/ 327184 h 514350"/>
                <a:gd name="connsiteX4657" fmla="*/ 3849529 w 6400800"/>
                <a:gd name="connsiteY4657" fmla="*/ 336709 h 514350"/>
                <a:gd name="connsiteX4658" fmla="*/ 3845719 w 6400800"/>
                <a:gd name="connsiteY4658" fmla="*/ 330041 h 514350"/>
                <a:gd name="connsiteX4659" fmla="*/ 3846671 w 6400800"/>
                <a:gd name="connsiteY4659" fmla="*/ 308134 h 514350"/>
                <a:gd name="connsiteX4660" fmla="*/ 3843814 w 6400800"/>
                <a:gd name="connsiteY4660" fmla="*/ 415766 h 514350"/>
                <a:gd name="connsiteX4661" fmla="*/ 3846671 w 6400800"/>
                <a:gd name="connsiteY4661" fmla="*/ 410051 h 514350"/>
                <a:gd name="connsiteX4662" fmla="*/ 3847624 w 6400800"/>
                <a:gd name="connsiteY4662" fmla="*/ 416719 h 514350"/>
                <a:gd name="connsiteX4663" fmla="*/ 3847624 w 6400800"/>
                <a:gd name="connsiteY4663" fmla="*/ 419576 h 514350"/>
                <a:gd name="connsiteX4664" fmla="*/ 3846671 w 6400800"/>
                <a:gd name="connsiteY4664" fmla="*/ 422434 h 514350"/>
                <a:gd name="connsiteX4665" fmla="*/ 3844766 w 6400800"/>
                <a:gd name="connsiteY4665" fmla="*/ 426244 h 514350"/>
                <a:gd name="connsiteX4666" fmla="*/ 3842861 w 6400800"/>
                <a:gd name="connsiteY4666" fmla="*/ 426244 h 514350"/>
                <a:gd name="connsiteX4667" fmla="*/ 3843814 w 6400800"/>
                <a:gd name="connsiteY4667" fmla="*/ 415766 h 514350"/>
                <a:gd name="connsiteX4668" fmla="*/ 3830479 w 6400800"/>
                <a:gd name="connsiteY4668" fmla="*/ 297656 h 514350"/>
                <a:gd name="connsiteX4669" fmla="*/ 3830479 w 6400800"/>
                <a:gd name="connsiteY4669" fmla="*/ 299561 h 514350"/>
                <a:gd name="connsiteX4670" fmla="*/ 3830479 w 6400800"/>
                <a:gd name="connsiteY4670" fmla="*/ 301466 h 514350"/>
                <a:gd name="connsiteX4671" fmla="*/ 3829526 w 6400800"/>
                <a:gd name="connsiteY4671" fmla="*/ 307181 h 514350"/>
                <a:gd name="connsiteX4672" fmla="*/ 3827621 w 6400800"/>
                <a:gd name="connsiteY4672" fmla="*/ 304324 h 514350"/>
                <a:gd name="connsiteX4673" fmla="*/ 3830479 w 6400800"/>
                <a:gd name="connsiteY4673" fmla="*/ 297656 h 514350"/>
                <a:gd name="connsiteX4674" fmla="*/ 3826669 w 6400800"/>
                <a:gd name="connsiteY4674" fmla="*/ 305276 h 514350"/>
                <a:gd name="connsiteX4675" fmla="*/ 3828574 w 6400800"/>
                <a:gd name="connsiteY4675" fmla="*/ 310039 h 514350"/>
                <a:gd name="connsiteX4676" fmla="*/ 3827621 w 6400800"/>
                <a:gd name="connsiteY4676" fmla="*/ 314801 h 514350"/>
                <a:gd name="connsiteX4677" fmla="*/ 3823811 w 6400800"/>
                <a:gd name="connsiteY4677" fmla="*/ 309086 h 514350"/>
                <a:gd name="connsiteX4678" fmla="*/ 3826669 w 6400800"/>
                <a:gd name="connsiteY4678" fmla="*/ 305276 h 514350"/>
                <a:gd name="connsiteX4679" fmla="*/ 3820001 w 6400800"/>
                <a:gd name="connsiteY4679" fmla="*/ 319564 h 514350"/>
                <a:gd name="connsiteX4680" fmla="*/ 3826669 w 6400800"/>
                <a:gd name="connsiteY4680" fmla="*/ 332899 h 514350"/>
                <a:gd name="connsiteX4681" fmla="*/ 3827621 w 6400800"/>
                <a:gd name="connsiteY4681" fmla="*/ 333851 h 514350"/>
                <a:gd name="connsiteX4682" fmla="*/ 3826669 w 6400800"/>
                <a:gd name="connsiteY4682" fmla="*/ 343376 h 514350"/>
                <a:gd name="connsiteX4683" fmla="*/ 3824764 w 6400800"/>
                <a:gd name="connsiteY4683" fmla="*/ 377666 h 514350"/>
                <a:gd name="connsiteX4684" fmla="*/ 3820954 w 6400800"/>
                <a:gd name="connsiteY4684" fmla="*/ 364331 h 514350"/>
                <a:gd name="connsiteX4685" fmla="*/ 3820001 w 6400800"/>
                <a:gd name="connsiteY4685" fmla="*/ 352901 h 514350"/>
                <a:gd name="connsiteX4686" fmla="*/ 3818096 w 6400800"/>
                <a:gd name="connsiteY4686" fmla="*/ 336709 h 514350"/>
                <a:gd name="connsiteX4687" fmla="*/ 3821906 w 6400800"/>
                <a:gd name="connsiteY4687" fmla="*/ 332899 h 514350"/>
                <a:gd name="connsiteX4688" fmla="*/ 3818096 w 6400800"/>
                <a:gd name="connsiteY4688" fmla="*/ 335756 h 514350"/>
                <a:gd name="connsiteX4689" fmla="*/ 3817144 w 6400800"/>
                <a:gd name="connsiteY4689" fmla="*/ 326231 h 514350"/>
                <a:gd name="connsiteX4690" fmla="*/ 3820001 w 6400800"/>
                <a:gd name="connsiteY4690" fmla="*/ 319564 h 514350"/>
                <a:gd name="connsiteX4691" fmla="*/ 3788569 w 6400800"/>
                <a:gd name="connsiteY4691" fmla="*/ 264319 h 514350"/>
                <a:gd name="connsiteX4692" fmla="*/ 3792379 w 6400800"/>
                <a:gd name="connsiteY4692" fmla="*/ 270986 h 514350"/>
                <a:gd name="connsiteX4693" fmla="*/ 3800951 w 6400800"/>
                <a:gd name="connsiteY4693" fmla="*/ 285274 h 514350"/>
                <a:gd name="connsiteX4694" fmla="*/ 3800951 w 6400800"/>
                <a:gd name="connsiteY4694" fmla="*/ 287179 h 514350"/>
                <a:gd name="connsiteX4695" fmla="*/ 3800951 w 6400800"/>
                <a:gd name="connsiteY4695" fmla="*/ 298609 h 514350"/>
                <a:gd name="connsiteX4696" fmla="*/ 3800951 w 6400800"/>
                <a:gd name="connsiteY4696" fmla="*/ 300514 h 514350"/>
                <a:gd name="connsiteX4697" fmla="*/ 3797141 w 6400800"/>
                <a:gd name="connsiteY4697" fmla="*/ 287179 h 514350"/>
                <a:gd name="connsiteX4698" fmla="*/ 3796189 w 6400800"/>
                <a:gd name="connsiteY4698" fmla="*/ 285274 h 514350"/>
                <a:gd name="connsiteX4699" fmla="*/ 3796189 w 6400800"/>
                <a:gd name="connsiteY4699" fmla="*/ 280511 h 514350"/>
                <a:gd name="connsiteX4700" fmla="*/ 3795236 w 6400800"/>
                <a:gd name="connsiteY4700" fmla="*/ 283369 h 514350"/>
                <a:gd name="connsiteX4701" fmla="*/ 3791426 w 6400800"/>
                <a:gd name="connsiteY4701" fmla="*/ 271939 h 514350"/>
                <a:gd name="connsiteX4702" fmla="*/ 3788569 w 6400800"/>
                <a:gd name="connsiteY4702" fmla="*/ 264319 h 514350"/>
                <a:gd name="connsiteX4703" fmla="*/ 3748564 w 6400800"/>
                <a:gd name="connsiteY4703" fmla="*/ 364331 h 514350"/>
                <a:gd name="connsiteX4704" fmla="*/ 3748564 w 6400800"/>
                <a:gd name="connsiteY4704" fmla="*/ 351949 h 514350"/>
                <a:gd name="connsiteX4705" fmla="*/ 3750469 w 6400800"/>
                <a:gd name="connsiteY4705" fmla="*/ 358616 h 514350"/>
                <a:gd name="connsiteX4706" fmla="*/ 3748564 w 6400800"/>
                <a:gd name="connsiteY4706" fmla="*/ 364331 h 514350"/>
                <a:gd name="connsiteX4707" fmla="*/ 3762851 w 6400800"/>
                <a:gd name="connsiteY4707" fmla="*/ 399574 h 514350"/>
                <a:gd name="connsiteX4708" fmla="*/ 3759994 w 6400800"/>
                <a:gd name="connsiteY4708" fmla="*/ 405289 h 514350"/>
                <a:gd name="connsiteX4709" fmla="*/ 3760946 w 6400800"/>
                <a:gd name="connsiteY4709" fmla="*/ 391954 h 514350"/>
                <a:gd name="connsiteX4710" fmla="*/ 3760946 w 6400800"/>
                <a:gd name="connsiteY4710" fmla="*/ 391001 h 514350"/>
                <a:gd name="connsiteX4711" fmla="*/ 3762851 w 6400800"/>
                <a:gd name="connsiteY4711" fmla="*/ 396716 h 514350"/>
                <a:gd name="connsiteX4712" fmla="*/ 3762851 w 6400800"/>
                <a:gd name="connsiteY4712" fmla="*/ 399574 h 514350"/>
                <a:gd name="connsiteX4713" fmla="*/ 3770471 w 6400800"/>
                <a:gd name="connsiteY4713" fmla="*/ 290036 h 514350"/>
                <a:gd name="connsiteX4714" fmla="*/ 3775234 w 6400800"/>
                <a:gd name="connsiteY4714" fmla="*/ 309086 h 514350"/>
                <a:gd name="connsiteX4715" fmla="*/ 3771424 w 6400800"/>
                <a:gd name="connsiteY4715" fmla="*/ 301466 h 514350"/>
                <a:gd name="connsiteX4716" fmla="*/ 3770471 w 6400800"/>
                <a:gd name="connsiteY4716" fmla="*/ 299561 h 514350"/>
                <a:gd name="connsiteX4717" fmla="*/ 3770471 w 6400800"/>
                <a:gd name="connsiteY4717" fmla="*/ 290989 h 514350"/>
                <a:gd name="connsiteX4718" fmla="*/ 3770471 w 6400800"/>
                <a:gd name="connsiteY4718" fmla="*/ 290036 h 514350"/>
                <a:gd name="connsiteX4719" fmla="*/ 3769519 w 6400800"/>
                <a:gd name="connsiteY4719" fmla="*/ 370046 h 514350"/>
                <a:gd name="connsiteX4720" fmla="*/ 3770471 w 6400800"/>
                <a:gd name="connsiteY4720" fmla="*/ 372904 h 514350"/>
                <a:gd name="connsiteX4721" fmla="*/ 3767614 w 6400800"/>
                <a:gd name="connsiteY4721" fmla="*/ 366236 h 514350"/>
                <a:gd name="connsiteX4722" fmla="*/ 3767614 w 6400800"/>
                <a:gd name="connsiteY4722" fmla="*/ 359569 h 514350"/>
                <a:gd name="connsiteX4723" fmla="*/ 3766661 w 6400800"/>
                <a:gd name="connsiteY4723" fmla="*/ 364331 h 514350"/>
                <a:gd name="connsiteX4724" fmla="*/ 3764756 w 6400800"/>
                <a:gd name="connsiteY4724" fmla="*/ 360521 h 514350"/>
                <a:gd name="connsiteX4725" fmla="*/ 3764756 w 6400800"/>
                <a:gd name="connsiteY4725" fmla="*/ 357664 h 514350"/>
                <a:gd name="connsiteX4726" fmla="*/ 3765709 w 6400800"/>
                <a:gd name="connsiteY4726" fmla="*/ 351949 h 514350"/>
                <a:gd name="connsiteX4727" fmla="*/ 3769519 w 6400800"/>
                <a:gd name="connsiteY4727" fmla="*/ 370046 h 514350"/>
                <a:gd name="connsiteX4728" fmla="*/ 3753326 w 6400800"/>
                <a:gd name="connsiteY4728" fmla="*/ 250031 h 514350"/>
                <a:gd name="connsiteX4729" fmla="*/ 3755231 w 6400800"/>
                <a:gd name="connsiteY4729" fmla="*/ 236696 h 514350"/>
                <a:gd name="connsiteX4730" fmla="*/ 3756184 w 6400800"/>
                <a:gd name="connsiteY4730" fmla="*/ 232886 h 514350"/>
                <a:gd name="connsiteX4731" fmla="*/ 3758089 w 6400800"/>
                <a:gd name="connsiteY4731" fmla="*/ 230029 h 514350"/>
                <a:gd name="connsiteX4732" fmla="*/ 3759994 w 6400800"/>
                <a:gd name="connsiteY4732" fmla="*/ 237649 h 514350"/>
                <a:gd name="connsiteX4733" fmla="*/ 3769519 w 6400800"/>
                <a:gd name="connsiteY4733" fmla="*/ 281464 h 514350"/>
                <a:gd name="connsiteX4734" fmla="*/ 3767614 w 6400800"/>
                <a:gd name="connsiteY4734" fmla="*/ 290036 h 514350"/>
                <a:gd name="connsiteX4735" fmla="*/ 3767614 w 6400800"/>
                <a:gd name="connsiteY4735" fmla="*/ 290989 h 514350"/>
                <a:gd name="connsiteX4736" fmla="*/ 3752374 w 6400800"/>
                <a:gd name="connsiteY4736" fmla="*/ 261461 h 514350"/>
                <a:gd name="connsiteX4737" fmla="*/ 3753326 w 6400800"/>
                <a:gd name="connsiteY4737" fmla="*/ 250031 h 514350"/>
                <a:gd name="connsiteX4738" fmla="*/ 3748564 w 6400800"/>
                <a:gd name="connsiteY4738" fmla="*/ 296704 h 514350"/>
                <a:gd name="connsiteX4739" fmla="*/ 3748564 w 6400800"/>
                <a:gd name="connsiteY4739" fmla="*/ 296704 h 514350"/>
                <a:gd name="connsiteX4740" fmla="*/ 3756184 w 6400800"/>
                <a:gd name="connsiteY4740" fmla="*/ 313849 h 514350"/>
                <a:gd name="connsiteX4741" fmla="*/ 3757136 w 6400800"/>
                <a:gd name="connsiteY4741" fmla="*/ 316706 h 514350"/>
                <a:gd name="connsiteX4742" fmla="*/ 3759041 w 6400800"/>
                <a:gd name="connsiteY4742" fmla="*/ 323374 h 514350"/>
                <a:gd name="connsiteX4743" fmla="*/ 3757136 w 6400800"/>
                <a:gd name="connsiteY4743" fmla="*/ 330041 h 514350"/>
                <a:gd name="connsiteX4744" fmla="*/ 3754279 w 6400800"/>
                <a:gd name="connsiteY4744" fmla="*/ 341471 h 514350"/>
                <a:gd name="connsiteX4745" fmla="*/ 3750469 w 6400800"/>
                <a:gd name="connsiteY4745" fmla="*/ 335756 h 514350"/>
                <a:gd name="connsiteX4746" fmla="*/ 3747611 w 6400800"/>
                <a:gd name="connsiteY4746" fmla="*/ 331946 h 514350"/>
                <a:gd name="connsiteX4747" fmla="*/ 3748564 w 6400800"/>
                <a:gd name="connsiteY4747" fmla="*/ 296704 h 514350"/>
                <a:gd name="connsiteX4748" fmla="*/ 3738086 w 6400800"/>
                <a:gd name="connsiteY4748" fmla="*/ 273844 h 514350"/>
                <a:gd name="connsiteX4749" fmla="*/ 3738086 w 6400800"/>
                <a:gd name="connsiteY4749" fmla="*/ 273844 h 514350"/>
                <a:gd name="connsiteX4750" fmla="*/ 3738086 w 6400800"/>
                <a:gd name="connsiteY4750" fmla="*/ 274796 h 514350"/>
                <a:gd name="connsiteX4751" fmla="*/ 3738086 w 6400800"/>
                <a:gd name="connsiteY4751" fmla="*/ 273844 h 514350"/>
                <a:gd name="connsiteX4752" fmla="*/ 3689509 w 6400800"/>
                <a:gd name="connsiteY4752" fmla="*/ 326231 h 514350"/>
                <a:gd name="connsiteX4753" fmla="*/ 3686651 w 6400800"/>
                <a:gd name="connsiteY4753" fmla="*/ 331946 h 514350"/>
                <a:gd name="connsiteX4754" fmla="*/ 3685699 w 6400800"/>
                <a:gd name="connsiteY4754" fmla="*/ 330994 h 514350"/>
                <a:gd name="connsiteX4755" fmla="*/ 3685699 w 6400800"/>
                <a:gd name="connsiteY4755" fmla="*/ 322421 h 514350"/>
                <a:gd name="connsiteX4756" fmla="*/ 3685699 w 6400800"/>
                <a:gd name="connsiteY4756" fmla="*/ 313849 h 514350"/>
                <a:gd name="connsiteX4757" fmla="*/ 3689509 w 6400800"/>
                <a:gd name="connsiteY4757" fmla="*/ 325279 h 514350"/>
                <a:gd name="connsiteX4758" fmla="*/ 3689509 w 6400800"/>
                <a:gd name="connsiteY4758" fmla="*/ 326231 h 514350"/>
                <a:gd name="connsiteX4759" fmla="*/ 3716179 w 6400800"/>
                <a:gd name="connsiteY4759" fmla="*/ 211931 h 514350"/>
                <a:gd name="connsiteX4760" fmla="*/ 3720941 w 6400800"/>
                <a:gd name="connsiteY4760" fmla="*/ 221456 h 514350"/>
                <a:gd name="connsiteX4761" fmla="*/ 3719036 w 6400800"/>
                <a:gd name="connsiteY4761" fmla="*/ 230029 h 514350"/>
                <a:gd name="connsiteX4762" fmla="*/ 3718084 w 6400800"/>
                <a:gd name="connsiteY4762" fmla="*/ 233839 h 514350"/>
                <a:gd name="connsiteX4763" fmla="*/ 3713321 w 6400800"/>
                <a:gd name="connsiteY4763" fmla="*/ 228124 h 514350"/>
                <a:gd name="connsiteX4764" fmla="*/ 3717131 w 6400800"/>
                <a:gd name="connsiteY4764" fmla="*/ 235744 h 514350"/>
                <a:gd name="connsiteX4765" fmla="*/ 3714274 w 6400800"/>
                <a:gd name="connsiteY4765" fmla="*/ 253841 h 514350"/>
                <a:gd name="connsiteX4766" fmla="*/ 3714274 w 6400800"/>
                <a:gd name="connsiteY4766" fmla="*/ 250984 h 514350"/>
                <a:gd name="connsiteX4767" fmla="*/ 3713321 w 6400800"/>
                <a:gd name="connsiteY4767" fmla="*/ 238601 h 514350"/>
                <a:gd name="connsiteX4768" fmla="*/ 3713321 w 6400800"/>
                <a:gd name="connsiteY4768" fmla="*/ 227171 h 514350"/>
                <a:gd name="connsiteX4769" fmla="*/ 3712369 w 6400800"/>
                <a:gd name="connsiteY4769" fmla="*/ 208121 h 514350"/>
                <a:gd name="connsiteX4770" fmla="*/ 3712369 w 6400800"/>
                <a:gd name="connsiteY4770" fmla="*/ 205264 h 514350"/>
                <a:gd name="connsiteX4771" fmla="*/ 3716179 w 6400800"/>
                <a:gd name="connsiteY4771" fmla="*/ 211931 h 514350"/>
                <a:gd name="connsiteX4772" fmla="*/ 3679984 w 6400800"/>
                <a:gd name="connsiteY4772" fmla="*/ 236696 h 514350"/>
                <a:gd name="connsiteX4773" fmla="*/ 3684746 w 6400800"/>
                <a:gd name="connsiteY4773" fmla="*/ 196691 h 514350"/>
                <a:gd name="connsiteX4774" fmla="*/ 3687604 w 6400800"/>
                <a:gd name="connsiteY4774" fmla="*/ 166211 h 514350"/>
                <a:gd name="connsiteX4775" fmla="*/ 3688556 w 6400800"/>
                <a:gd name="connsiteY4775" fmla="*/ 154781 h 514350"/>
                <a:gd name="connsiteX4776" fmla="*/ 3699034 w 6400800"/>
                <a:gd name="connsiteY4776" fmla="*/ 178594 h 514350"/>
                <a:gd name="connsiteX4777" fmla="*/ 3708559 w 6400800"/>
                <a:gd name="connsiteY4777" fmla="*/ 199549 h 514350"/>
                <a:gd name="connsiteX4778" fmla="*/ 3707606 w 6400800"/>
                <a:gd name="connsiteY4778" fmla="*/ 207169 h 514350"/>
                <a:gd name="connsiteX4779" fmla="*/ 3704749 w 6400800"/>
                <a:gd name="connsiteY4779" fmla="*/ 226219 h 514350"/>
                <a:gd name="connsiteX4780" fmla="*/ 3702844 w 6400800"/>
                <a:gd name="connsiteY4780" fmla="*/ 237649 h 514350"/>
                <a:gd name="connsiteX4781" fmla="*/ 3701891 w 6400800"/>
                <a:gd name="connsiteY4781" fmla="*/ 250984 h 514350"/>
                <a:gd name="connsiteX4782" fmla="*/ 3700939 w 6400800"/>
                <a:gd name="connsiteY4782" fmla="*/ 280511 h 514350"/>
                <a:gd name="connsiteX4783" fmla="*/ 3700939 w 6400800"/>
                <a:gd name="connsiteY4783" fmla="*/ 300514 h 514350"/>
                <a:gd name="connsiteX4784" fmla="*/ 3697129 w 6400800"/>
                <a:gd name="connsiteY4784" fmla="*/ 290036 h 514350"/>
                <a:gd name="connsiteX4785" fmla="*/ 3699034 w 6400800"/>
                <a:gd name="connsiteY4785" fmla="*/ 308134 h 514350"/>
                <a:gd name="connsiteX4786" fmla="*/ 3690461 w 6400800"/>
                <a:gd name="connsiteY4786" fmla="*/ 322421 h 514350"/>
                <a:gd name="connsiteX4787" fmla="*/ 3683794 w 6400800"/>
                <a:gd name="connsiteY4787" fmla="*/ 310991 h 514350"/>
                <a:gd name="connsiteX4788" fmla="*/ 3683794 w 6400800"/>
                <a:gd name="connsiteY4788" fmla="*/ 302419 h 514350"/>
                <a:gd name="connsiteX4789" fmla="*/ 3682841 w 6400800"/>
                <a:gd name="connsiteY4789" fmla="*/ 308134 h 514350"/>
                <a:gd name="connsiteX4790" fmla="*/ 3679031 w 6400800"/>
                <a:gd name="connsiteY4790" fmla="*/ 302419 h 514350"/>
                <a:gd name="connsiteX4791" fmla="*/ 3681889 w 6400800"/>
                <a:gd name="connsiteY4791" fmla="*/ 310991 h 514350"/>
                <a:gd name="connsiteX4792" fmla="*/ 3679984 w 6400800"/>
                <a:gd name="connsiteY4792" fmla="*/ 323374 h 514350"/>
                <a:gd name="connsiteX4793" fmla="*/ 3672364 w 6400800"/>
                <a:gd name="connsiteY4793" fmla="*/ 307181 h 514350"/>
                <a:gd name="connsiteX4794" fmla="*/ 3677126 w 6400800"/>
                <a:gd name="connsiteY4794" fmla="*/ 289084 h 514350"/>
                <a:gd name="connsiteX4795" fmla="*/ 3681889 w 6400800"/>
                <a:gd name="connsiteY4795" fmla="*/ 272891 h 514350"/>
                <a:gd name="connsiteX4796" fmla="*/ 3686651 w 6400800"/>
                <a:gd name="connsiteY4796" fmla="*/ 260509 h 514350"/>
                <a:gd name="connsiteX4797" fmla="*/ 3692366 w 6400800"/>
                <a:gd name="connsiteY4797" fmla="*/ 250031 h 514350"/>
                <a:gd name="connsiteX4798" fmla="*/ 3683794 w 6400800"/>
                <a:gd name="connsiteY4798" fmla="*/ 258604 h 514350"/>
                <a:gd name="connsiteX4799" fmla="*/ 3675221 w 6400800"/>
                <a:gd name="connsiteY4799" fmla="*/ 270034 h 514350"/>
                <a:gd name="connsiteX4800" fmla="*/ 3671411 w 6400800"/>
                <a:gd name="connsiteY4800" fmla="*/ 275749 h 514350"/>
                <a:gd name="connsiteX4801" fmla="*/ 3679984 w 6400800"/>
                <a:gd name="connsiteY4801" fmla="*/ 236696 h 514350"/>
                <a:gd name="connsiteX4802" fmla="*/ 3678079 w 6400800"/>
                <a:gd name="connsiteY4802" fmla="*/ 342424 h 514350"/>
                <a:gd name="connsiteX4803" fmla="*/ 3677126 w 6400800"/>
                <a:gd name="connsiteY4803" fmla="*/ 349091 h 514350"/>
                <a:gd name="connsiteX4804" fmla="*/ 3676174 w 6400800"/>
                <a:gd name="connsiteY4804" fmla="*/ 343376 h 514350"/>
                <a:gd name="connsiteX4805" fmla="*/ 3674269 w 6400800"/>
                <a:gd name="connsiteY4805" fmla="*/ 335756 h 514350"/>
                <a:gd name="connsiteX4806" fmla="*/ 3678079 w 6400800"/>
                <a:gd name="connsiteY4806" fmla="*/ 342424 h 514350"/>
                <a:gd name="connsiteX4807" fmla="*/ 3664744 w 6400800"/>
                <a:gd name="connsiteY4807" fmla="*/ 355759 h 514350"/>
                <a:gd name="connsiteX4808" fmla="*/ 3664744 w 6400800"/>
                <a:gd name="connsiteY4808" fmla="*/ 362426 h 514350"/>
                <a:gd name="connsiteX4809" fmla="*/ 3663791 w 6400800"/>
                <a:gd name="connsiteY4809" fmla="*/ 371951 h 514350"/>
                <a:gd name="connsiteX4810" fmla="*/ 3663791 w 6400800"/>
                <a:gd name="connsiteY4810" fmla="*/ 371951 h 514350"/>
                <a:gd name="connsiteX4811" fmla="*/ 3662839 w 6400800"/>
                <a:gd name="connsiteY4811" fmla="*/ 367189 h 514350"/>
                <a:gd name="connsiteX4812" fmla="*/ 3662839 w 6400800"/>
                <a:gd name="connsiteY4812" fmla="*/ 366236 h 514350"/>
                <a:gd name="connsiteX4813" fmla="*/ 3664744 w 6400800"/>
                <a:gd name="connsiteY4813" fmla="*/ 355759 h 514350"/>
                <a:gd name="connsiteX4814" fmla="*/ 3603784 w 6400800"/>
                <a:gd name="connsiteY4814" fmla="*/ 369094 h 514350"/>
                <a:gd name="connsiteX4815" fmla="*/ 3602831 w 6400800"/>
                <a:gd name="connsiteY4815" fmla="*/ 363379 h 514350"/>
                <a:gd name="connsiteX4816" fmla="*/ 3605689 w 6400800"/>
                <a:gd name="connsiteY4816" fmla="*/ 352901 h 514350"/>
                <a:gd name="connsiteX4817" fmla="*/ 3606641 w 6400800"/>
                <a:gd name="connsiteY4817" fmla="*/ 350044 h 514350"/>
                <a:gd name="connsiteX4818" fmla="*/ 3607594 w 6400800"/>
                <a:gd name="connsiteY4818" fmla="*/ 352901 h 514350"/>
                <a:gd name="connsiteX4819" fmla="*/ 3607594 w 6400800"/>
                <a:gd name="connsiteY4819" fmla="*/ 353854 h 514350"/>
                <a:gd name="connsiteX4820" fmla="*/ 3603784 w 6400800"/>
                <a:gd name="connsiteY4820" fmla="*/ 369094 h 514350"/>
                <a:gd name="connsiteX4821" fmla="*/ 3612356 w 6400800"/>
                <a:gd name="connsiteY4821" fmla="*/ 329089 h 514350"/>
                <a:gd name="connsiteX4822" fmla="*/ 3611404 w 6400800"/>
                <a:gd name="connsiteY4822" fmla="*/ 327184 h 514350"/>
                <a:gd name="connsiteX4823" fmla="*/ 3610451 w 6400800"/>
                <a:gd name="connsiteY4823" fmla="*/ 321469 h 514350"/>
                <a:gd name="connsiteX4824" fmla="*/ 3613309 w 6400800"/>
                <a:gd name="connsiteY4824" fmla="*/ 324326 h 514350"/>
                <a:gd name="connsiteX4825" fmla="*/ 3612356 w 6400800"/>
                <a:gd name="connsiteY4825" fmla="*/ 329089 h 514350"/>
                <a:gd name="connsiteX4826" fmla="*/ 3633311 w 6400800"/>
                <a:gd name="connsiteY4826" fmla="*/ 366236 h 514350"/>
                <a:gd name="connsiteX4827" fmla="*/ 3629501 w 6400800"/>
                <a:gd name="connsiteY4827" fmla="*/ 358616 h 514350"/>
                <a:gd name="connsiteX4828" fmla="*/ 3629501 w 6400800"/>
                <a:gd name="connsiteY4828" fmla="*/ 354806 h 514350"/>
                <a:gd name="connsiteX4829" fmla="*/ 3633311 w 6400800"/>
                <a:gd name="connsiteY4829" fmla="*/ 366236 h 514350"/>
                <a:gd name="connsiteX4830" fmla="*/ 3633311 w 6400800"/>
                <a:gd name="connsiteY4830" fmla="*/ 366236 h 514350"/>
                <a:gd name="connsiteX4831" fmla="*/ 3633311 w 6400800"/>
                <a:gd name="connsiteY4831" fmla="*/ 366236 h 514350"/>
                <a:gd name="connsiteX4832" fmla="*/ 3632359 w 6400800"/>
                <a:gd name="connsiteY4832" fmla="*/ 331946 h 514350"/>
                <a:gd name="connsiteX4833" fmla="*/ 3635216 w 6400800"/>
                <a:gd name="connsiteY4833" fmla="*/ 348139 h 514350"/>
                <a:gd name="connsiteX4834" fmla="*/ 3631406 w 6400800"/>
                <a:gd name="connsiteY4834" fmla="*/ 341471 h 514350"/>
                <a:gd name="connsiteX4835" fmla="*/ 3632359 w 6400800"/>
                <a:gd name="connsiteY4835" fmla="*/ 331946 h 514350"/>
                <a:gd name="connsiteX4836" fmla="*/ 3618071 w 6400800"/>
                <a:gd name="connsiteY4836" fmla="*/ 270034 h 514350"/>
                <a:gd name="connsiteX4837" fmla="*/ 3628549 w 6400800"/>
                <a:gd name="connsiteY4837" fmla="*/ 246221 h 514350"/>
                <a:gd name="connsiteX4838" fmla="*/ 3630454 w 6400800"/>
                <a:gd name="connsiteY4838" fmla="*/ 242411 h 514350"/>
                <a:gd name="connsiteX4839" fmla="*/ 3625691 w 6400800"/>
                <a:gd name="connsiteY4839" fmla="*/ 265271 h 514350"/>
                <a:gd name="connsiteX4840" fmla="*/ 3618071 w 6400800"/>
                <a:gd name="connsiteY4840" fmla="*/ 271939 h 514350"/>
                <a:gd name="connsiteX4841" fmla="*/ 3618071 w 6400800"/>
                <a:gd name="connsiteY4841" fmla="*/ 270034 h 514350"/>
                <a:gd name="connsiteX4842" fmla="*/ 3601879 w 6400800"/>
                <a:gd name="connsiteY4842" fmla="*/ 310039 h 514350"/>
                <a:gd name="connsiteX4843" fmla="*/ 3606641 w 6400800"/>
                <a:gd name="connsiteY4843" fmla="*/ 298609 h 514350"/>
                <a:gd name="connsiteX4844" fmla="*/ 3615214 w 6400800"/>
                <a:gd name="connsiteY4844" fmla="*/ 278606 h 514350"/>
                <a:gd name="connsiteX4845" fmla="*/ 3619976 w 6400800"/>
                <a:gd name="connsiteY4845" fmla="*/ 271939 h 514350"/>
                <a:gd name="connsiteX4846" fmla="*/ 3625691 w 6400800"/>
                <a:gd name="connsiteY4846" fmla="*/ 266224 h 514350"/>
                <a:gd name="connsiteX4847" fmla="*/ 3624739 w 6400800"/>
                <a:gd name="connsiteY4847" fmla="*/ 270986 h 514350"/>
                <a:gd name="connsiteX4848" fmla="*/ 3617119 w 6400800"/>
                <a:gd name="connsiteY4848" fmla="*/ 309086 h 514350"/>
                <a:gd name="connsiteX4849" fmla="*/ 3614261 w 6400800"/>
                <a:gd name="connsiteY4849" fmla="*/ 322421 h 514350"/>
                <a:gd name="connsiteX4850" fmla="*/ 3611404 w 6400800"/>
                <a:gd name="connsiteY4850" fmla="*/ 320516 h 514350"/>
                <a:gd name="connsiteX4851" fmla="*/ 3609499 w 6400800"/>
                <a:gd name="connsiteY4851" fmla="*/ 298609 h 514350"/>
                <a:gd name="connsiteX4852" fmla="*/ 3608546 w 6400800"/>
                <a:gd name="connsiteY4852" fmla="*/ 318611 h 514350"/>
                <a:gd name="connsiteX4853" fmla="*/ 3606641 w 6400800"/>
                <a:gd name="connsiteY4853" fmla="*/ 317659 h 514350"/>
                <a:gd name="connsiteX4854" fmla="*/ 3608546 w 6400800"/>
                <a:gd name="connsiteY4854" fmla="*/ 319564 h 514350"/>
                <a:gd name="connsiteX4855" fmla="*/ 3608546 w 6400800"/>
                <a:gd name="connsiteY4855" fmla="*/ 322421 h 514350"/>
                <a:gd name="connsiteX4856" fmla="*/ 3602831 w 6400800"/>
                <a:gd name="connsiteY4856" fmla="*/ 312896 h 514350"/>
                <a:gd name="connsiteX4857" fmla="*/ 3601879 w 6400800"/>
                <a:gd name="connsiteY4857" fmla="*/ 310039 h 514350"/>
                <a:gd name="connsiteX4858" fmla="*/ 3600926 w 6400800"/>
                <a:gd name="connsiteY4858" fmla="*/ 335756 h 514350"/>
                <a:gd name="connsiteX4859" fmla="*/ 3604736 w 6400800"/>
                <a:gd name="connsiteY4859" fmla="*/ 346234 h 514350"/>
                <a:gd name="connsiteX4860" fmla="*/ 3601879 w 6400800"/>
                <a:gd name="connsiteY4860" fmla="*/ 351949 h 514350"/>
                <a:gd name="connsiteX4861" fmla="*/ 3600926 w 6400800"/>
                <a:gd name="connsiteY4861" fmla="*/ 352901 h 514350"/>
                <a:gd name="connsiteX4862" fmla="*/ 3599974 w 6400800"/>
                <a:gd name="connsiteY4862" fmla="*/ 345281 h 514350"/>
                <a:gd name="connsiteX4863" fmla="*/ 3600926 w 6400800"/>
                <a:gd name="connsiteY4863" fmla="*/ 335756 h 514350"/>
                <a:gd name="connsiteX4864" fmla="*/ 3556159 w 6400800"/>
                <a:gd name="connsiteY4864" fmla="*/ 342424 h 514350"/>
                <a:gd name="connsiteX4865" fmla="*/ 3557111 w 6400800"/>
                <a:gd name="connsiteY4865" fmla="*/ 324326 h 514350"/>
                <a:gd name="connsiteX4866" fmla="*/ 3558064 w 6400800"/>
                <a:gd name="connsiteY4866" fmla="*/ 328136 h 514350"/>
                <a:gd name="connsiteX4867" fmla="*/ 3559016 w 6400800"/>
                <a:gd name="connsiteY4867" fmla="*/ 333851 h 514350"/>
                <a:gd name="connsiteX4868" fmla="*/ 3559016 w 6400800"/>
                <a:gd name="connsiteY4868" fmla="*/ 334804 h 514350"/>
                <a:gd name="connsiteX4869" fmla="*/ 3556159 w 6400800"/>
                <a:gd name="connsiteY4869" fmla="*/ 342424 h 514350"/>
                <a:gd name="connsiteX4870" fmla="*/ 3559969 w 6400800"/>
                <a:gd name="connsiteY4870" fmla="*/ 279559 h 514350"/>
                <a:gd name="connsiteX4871" fmla="*/ 3559016 w 6400800"/>
                <a:gd name="connsiteY4871" fmla="*/ 274796 h 514350"/>
                <a:gd name="connsiteX4872" fmla="*/ 3561874 w 6400800"/>
                <a:gd name="connsiteY4872" fmla="*/ 276701 h 514350"/>
                <a:gd name="connsiteX4873" fmla="*/ 3566636 w 6400800"/>
                <a:gd name="connsiteY4873" fmla="*/ 280511 h 514350"/>
                <a:gd name="connsiteX4874" fmla="*/ 3562826 w 6400800"/>
                <a:gd name="connsiteY4874" fmla="*/ 287179 h 514350"/>
                <a:gd name="connsiteX4875" fmla="*/ 3559969 w 6400800"/>
                <a:gd name="connsiteY4875" fmla="*/ 279559 h 514350"/>
                <a:gd name="connsiteX4876" fmla="*/ 3571399 w 6400800"/>
                <a:gd name="connsiteY4876" fmla="*/ 287179 h 514350"/>
                <a:gd name="connsiteX4877" fmla="*/ 3571399 w 6400800"/>
                <a:gd name="connsiteY4877" fmla="*/ 311944 h 514350"/>
                <a:gd name="connsiteX4878" fmla="*/ 3569494 w 6400800"/>
                <a:gd name="connsiteY4878" fmla="*/ 314801 h 514350"/>
                <a:gd name="connsiteX4879" fmla="*/ 3562826 w 6400800"/>
                <a:gd name="connsiteY4879" fmla="*/ 292894 h 514350"/>
                <a:gd name="connsiteX4880" fmla="*/ 3566636 w 6400800"/>
                <a:gd name="connsiteY4880" fmla="*/ 282416 h 514350"/>
                <a:gd name="connsiteX4881" fmla="*/ 3571399 w 6400800"/>
                <a:gd name="connsiteY4881" fmla="*/ 287179 h 514350"/>
                <a:gd name="connsiteX4882" fmla="*/ 3571399 w 6400800"/>
                <a:gd name="connsiteY4882" fmla="*/ 287179 h 514350"/>
                <a:gd name="connsiteX4883" fmla="*/ 3571399 w 6400800"/>
                <a:gd name="connsiteY4883" fmla="*/ 281464 h 514350"/>
                <a:gd name="connsiteX4884" fmla="*/ 3568541 w 6400800"/>
                <a:gd name="connsiteY4884" fmla="*/ 279559 h 514350"/>
                <a:gd name="connsiteX4885" fmla="*/ 3568541 w 6400800"/>
                <a:gd name="connsiteY4885" fmla="*/ 279559 h 514350"/>
                <a:gd name="connsiteX4886" fmla="*/ 3571399 w 6400800"/>
                <a:gd name="connsiteY4886" fmla="*/ 273844 h 514350"/>
                <a:gd name="connsiteX4887" fmla="*/ 3571399 w 6400800"/>
                <a:gd name="connsiteY4887" fmla="*/ 281464 h 514350"/>
                <a:gd name="connsiteX4888" fmla="*/ 3567589 w 6400800"/>
                <a:gd name="connsiteY4888" fmla="*/ 250031 h 514350"/>
                <a:gd name="connsiteX4889" fmla="*/ 3570446 w 6400800"/>
                <a:gd name="connsiteY4889" fmla="*/ 265271 h 514350"/>
                <a:gd name="connsiteX4890" fmla="*/ 3571399 w 6400800"/>
                <a:gd name="connsiteY4890" fmla="*/ 271939 h 514350"/>
                <a:gd name="connsiteX4891" fmla="*/ 3571399 w 6400800"/>
                <a:gd name="connsiteY4891" fmla="*/ 272891 h 514350"/>
                <a:gd name="connsiteX4892" fmla="*/ 3567589 w 6400800"/>
                <a:gd name="connsiteY4892" fmla="*/ 277654 h 514350"/>
                <a:gd name="connsiteX4893" fmla="*/ 3567589 w 6400800"/>
                <a:gd name="connsiteY4893" fmla="*/ 277654 h 514350"/>
                <a:gd name="connsiteX4894" fmla="*/ 3561874 w 6400800"/>
                <a:gd name="connsiteY4894" fmla="*/ 274796 h 514350"/>
                <a:gd name="connsiteX4895" fmla="*/ 3558064 w 6400800"/>
                <a:gd name="connsiteY4895" fmla="*/ 272891 h 514350"/>
                <a:gd name="connsiteX4896" fmla="*/ 3554254 w 6400800"/>
                <a:gd name="connsiteY4896" fmla="*/ 260509 h 514350"/>
                <a:gd name="connsiteX4897" fmla="*/ 3556159 w 6400800"/>
                <a:gd name="connsiteY4897" fmla="*/ 257651 h 514350"/>
                <a:gd name="connsiteX4898" fmla="*/ 3566636 w 6400800"/>
                <a:gd name="connsiteY4898" fmla="*/ 243364 h 514350"/>
                <a:gd name="connsiteX4899" fmla="*/ 3567589 w 6400800"/>
                <a:gd name="connsiteY4899" fmla="*/ 250031 h 514350"/>
                <a:gd name="connsiteX4900" fmla="*/ 3561874 w 6400800"/>
                <a:gd name="connsiteY4900" fmla="*/ 229076 h 514350"/>
                <a:gd name="connsiteX4901" fmla="*/ 3562826 w 6400800"/>
                <a:gd name="connsiteY4901" fmla="*/ 227171 h 514350"/>
                <a:gd name="connsiteX4902" fmla="*/ 3564731 w 6400800"/>
                <a:gd name="connsiteY4902" fmla="*/ 235744 h 514350"/>
                <a:gd name="connsiteX4903" fmla="*/ 3565684 w 6400800"/>
                <a:gd name="connsiteY4903" fmla="*/ 238601 h 514350"/>
                <a:gd name="connsiteX4904" fmla="*/ 3552349 w 6400800"/>
                <a:gd name="connsiteY4904" fmla="*/ 251936 h 514350"/>
                <a:gd name="connsiteX4905" fmla="*/ 3551396 w 6400800"/>
                <a:gd name="connsiteY4905" fmla="*/ 247174 h 514350"/>
                <a:gd name="connsiteX4906" fmla="*/ 3561874 w 6400800"/>
                <a:gd name="connsiteY4906" fmla="*/ 229076 h 514350"/>
                <a:gd name="connsiteX4907" fmla="*/ 3551396 w 6400800"/>
                <a:gd name="connsiteY4907" fmla="*/ 293846 h 514350"/>
                <a:gd name="connsiteX4908" fmla="*/ 3554254 w 6400800"/>
                <a:gd name="connsiteY4908" fmla="*/ 307181 h 514350"/>
                <a:gd name="connsiteX4909" fmla="*/ 3550444 w 6400800"/>
                <a:gd name="connsiteY4909" fmla="*/ 321469 h 514350"/>
                <a:gd name="connsiteX4910" fmla="*/ 3547586 w 6400800"/>
                <a:gd name="connsiteY4910" fmla="*/ 333851 h 514350"/>
                <a:gd name="connsiteX4911" fmla="*/ 3546634 w 6400800"/>
                <a:gd name="connsiteY4911" fmla="*/ 331946 h 514350"/>
                <a:gd name="connsiteX4912" fmla="*/ 3543776 w 6400800"/>
                <a:gd name="connsiteY4912" fmla="*/ 327184 h 514350"/>
                <a:gd name="connsiteX4913" fmla="*/ 3544729 w 6400800"/>
                <a:gd name="connsiteY4913" fmla="*/ 306229 h 514350"/>
                <a:gd name="connsiteX4914" fmla="*/ 3547586 w 6400800"/>
                <a:gd name="connsiteY4914" fmla="*/ 286226 h 514350"/>
                <a:gd name="connsiteX4915" fmla="*/ 3548539 w 6400800"/>
                <a:gd name="connsiteY4915" fmla="*/ 276701 h 514350"/>
                <a:gd name="connsiteX4916" fmla="*/ 3551396 w 6400800"/>
                <a:gd name="connsiteY4916" fmla="*/ 293846 h 514350"/>
                <a:gd name="connsiteX4917" fmla="*/ 3543776 w 6400800"/>
                <a:gd name="connsiteY4917" fmla="*/ 191929 h 514350"/>
                <a:gd name="connsiteX4918" fmla="*/ 3549491 w 6400800"/>
                <a:gd name="connsiteY4918" fmla="*/ 180499 h 514350"/>
                <a:gd name="connsiteX4919" fmla="*/ 3548539 w 6400800"/>
                <a:gd name="connsiteY4919" fmla="*/ 185261 h 514350"/>
                <a:gd name="connsiteX4920" fmla="*/ 3544729 w 6400800"/>
                <a:gd name="connsiteY4920" fmla="*/ 211931 h 514350"/>
                <a:gd name="connsiteX4921" fmla="*/ 3543776 w 6400800"/>
                <a:gd name="connsiteY4921" fmla="*/ 217646 h 514350"/>
                <a:gd name="connsiteX4922" fmla="*/ 3539014 w 6400800"/>
                <a:gd name="connsiteY4922" fmla="*/ 200501 h 514350"/>
                <a:gd name="connsiteX4923" fmla="*/ 3543776 w 6400800"/>
                <a:gd name="connsiteY4923" fmla="*/ 191929 h 514350"/>
                <a:gd name="connsiteX4924" fmla="*/ 3530441 w 6400800"/>
                <a:gd name="connsiteY4924" fmla="*/ 217646 h 514350"/>
                <a:gd name="connsiteX4925" fmla="*/ 3539014 w 6400800"/>
                <a:gd name="connsiteY4925" fmla="*/ 201454 h 514350"/>
                <a:gd name="connsiteX4926" fmla="*/ 3540919 w 6400800"/>
                <a:gd name="connsiteY4926" fmla="*/ 217646 h 514350"/>
                <a:gd name="connsiteX4927" fmla="*/ 3542824 w 6400800"/>
                <a:gd name="connsiteY4927" fmla="*/ 231934 h 514350"/>
                <a:gd name="connsiteX4928" fmla="*/ 3540919 w 6400800"/>
                <a:gd name="connsiteY4928" fmla="*/ 240506 h 514350"/>
                <a:gd name="connsiteX4929" fmla="*/ 3528536 w 6400800"/>
                <a:gd name="connsiteY4929" fmla="*/ 259556 h 514350"/>
                <a:gd name="connsiteX4930" fmla="*/ 3528536 w 6400800"/>
                <a:gd name="connsiteY4930" fmla="*/ 257651 h 514350"/>
                <a:gd name="connsiteX4931" fmla="*/ 3527584 w 6400800"/>
                <a:gd name="connsiteY4931" fmla="*/ 240506 h 514350"/>
                <a:gd name="connsiteX4932" fmla="*/ 3526631 w 6400800"/>
                <a:gd name="connsiteY4932" fmla="*/ 229076 h 514350"/>
                <a:gd name="connsiteX4933" fmla="*/ 3530441 w 6400800"/>
                <a:gd name="connsiteY4933" fmla="*/ 217646 h 514350"/>
                <a:gd name="connsiteX4934" fmla="*/ 3490436 w 6400800"/>
                <a:gd name="connsiteY4934" fmla="*/ 321469 h 514350"/>
                <a:gd name="connsiteX4935" fmla="*/ 3490436 w 6400800"/>
                <a:gd name="connsiteY4935" fmla="*/ 317659 h 514350"/>
                <a:gd name="connsiteX4936" fmla="*/ 3491389 w 6400800"/>
                <a:gd name="connsiteY4936" fmla="*/ 319564 h 514350"/>
                <a:gd name="connsiteX4937" fmla="*/ 3490436 w 6400800"/>
                <a:gd name="connsiteY4937" fmla="*/ 321469 h 514350"/>
                <a:gd name="connsiteX4938" fmla="*/ 3514249 w 6400800"/>
                <a:gd name="connsiteY4938" fmla="*/ 250984 h 514350"/>
                <a:gd name="connsiteX4939" fmla="*/ 3516154 w 6400800"/>
                <a:gd name="connsiteY4939" fmla="*/ 246221 h 514350"/>
                <a:gd name="connsiteX4940" fmla="*/ 3515201 w 6400800"/>
                <a:gd name="connsiteY4940" fmla="*/ 257651 h 514350"/>
                <a:gd name="connsiteX4941" fmla="*/ 3514249 w 6400800"/>
                <a:gd name="connsiteY4941" fmla="*/ 270986 h 514350"/>
                <a:gd name="connsiteX4942" fmla="*/ 3509486 w 6400800"/>
                <a:gd name="connsiteY4942" fmla="*/ 259556 h 514350"/>
                <a:gd name="connsiteX4943" fmla="*/ 3514249 w 6400800"/>
                <a:gd name="connsiteY4943" fmla="*/ 250984 h 514350"/>
                <a:gd name="connsiteX4944" fmla="*/ 3504724 w 6400800"/>
                <a:gd name="connsiteY4944" fmla="*/ 271939 h 514350"/>
                <a:gd name="connsiteX4945" fmla="*/ 3505676 w 6400800"/>
                <a:gd name="connsiteY4945" fmla="*/ 274796 h 514350"/>
                <a:gd name="connsiteX4946" fmla="*/ 3509486 w 6400800"/>
                <a:gd name="connsiteY4946" fmla="*/ 288131 h 514350"/>
                <a:gd name="connsiteX4947" fmla="*/ 3505676 w 6400800"/>
                <a:gd name="connsiteY4947" fmla="*/ 293846 h 514350"/>
                <a:gd name="connsiteX4948" fmla="*/ 3504724 w 6400800"/>
                <a:gd name="connsiteY4948" fmla="*/ 282416 h 514350"/>
                <a:gd name="connsiteX4949" fmla="*/ 3504724 w 6400800"/>
                <a:gd name="connsiteY4949" fmla="*/ 271939 h 514350"/>
                <a:gd name="connsiteX4950" fmla="*/ 3504724 w 6400800"/>
                <a:gd name="connsiteY4950" fmla="*/ 271939 h 514350"/>
                <a:gd name="connsiteX4951" fmla="*/ 3501866 w 6400800"/>
                <a:gd name="connsiteY4951" fmla="*/ 398621 h 514350"/>
                <a:gd name="connsiteX4952" fmla="*/ 3495199 w 6400800"/>
                <a:gd name="connsiteY4952" fmla="*/ 371951 h 514350"/>
                <a:gd name="connsiteX4953" fmla="*/ 3494246 w 6400800"/>
                <a:gd name="connsiteY4953" fmla="*/ 369094 h 514350"/>
                <a:gd name="connsiteX4954" fmla="*/ 3499961 w 6400800"/>
                <a:gd name="connsiteY4954" fmla="*/ 357664 h 514350"/>
                <a:gd name="connsiteX4955" fmla="*/ 3501866 w 6400800"/>
                <a:gd name="connsiteY4955" fmla="*/ 398621 h 514350"/>
                <a:gd name="connsiteX4956" fmla="*/ 3496151 w 6400800"/>
                <a:gd name="connsiteY4956" fmla="*/ 290036 h 514350"/>
                <a:gd name="connsiteX4957" fmla="*/ 3499009 w 6400800"/>
                <a:gd name="connsiteY4957" fmla="*/ 284321 h 514350"/>
                <a:gd name="connsiteX4958" fmla="*/ 3499009 w 6400800"/>
                <a:gd name="connsiteY4958" fmla="*/ 295751 h 514350"/>
                <a:gd name="connsiteX4959" fmla="*/ 3496151 w 6400800"/>
                <a:gd name="connsiteY4959" fmla="*/ 290036 h 514350"/>
                <a:gd name="connsiteX4960" fmla="*/ 3496151 w 6400800"/>
                <a:gd name="connsiteY4960" fmla="*/ 252889 h 514350"/>
                <a:gd name="connsiteX4961" fmla="*/ 3496151 w 6400800"/>
                <a:gd name="connsiteY4961" fmla="*/ 247174 h 514350"/>
                <a:gd name="connsiteX4962" fmla="*/ 3499009 w 6400800"/>
                <a:gd name="connsiteY4962" fmla="*/ 254794 h 514350"/>
                <a:gd name="connsiteX4963" fmla="*/ 3495199 w 6400800"/>
                <a:gd name="connsiteY4963" fmla="*/ 261461 h 514350"/>
                <a:gd name="connsiteX4964" fmla="*/ 3496151 w 6400800"/>
                <a:gd name="connsiteY4964" fmla="*/ 252889 h 514350"/>
                <a:gd name="connsiteX4965" fmla="*/ 3481864 w 6400800"/>
                <a:gd name="connsiteY4965" fmla="*/ 205264 h 514350"/>
                <a:gd name="connsiteX4966" fmla="*/ 3491389 w 6400800"/>
                <a:gd name="connsiteY4966" fmla="*/ 230029 h 514350"/>
                <a:gd name="connsiteX4967" fmla="*/ 3495199 w 6400800"/>
                <a:gd name="connsiteY4967" fmla="*/ 243364 h 514350"/>
                <a:gd name="connsiteX4968" fmla="*/ 3492341 w 6400800"/>
                <a:gd name="connsiteY4968" fmla="*/ 251936 h 514350"/>
                <a:gd name="connsiteX4969" fmla="*/ 3487579 w 6400800"/>
                <a:gd name="connsiteY4969" fmla="*/ 268129 h 514350"/>
                <a:gd name="connsiteX4970" fmla="*/ 3486626 w 6400800"/>
                <a:gd name="connsiteY4970" fmla="*/ 270034 h 514350"/>
                <a:gd name="connsiteX4971" fmla="*/ 3479959 w 6400800"/>
                <a:gd name="connsiteY4971" fmla="*/ 255746 h 514350"/>
                <a:gd name="connsiteX4972" fmla="*/ 3479959 w 6400800"/>
                <a:gd name="connsiteY4972" fmla="*/ 228124 h 514350"/>
                <a:gd name="connsiteX4973" fmla="*/ 3479959 w 6400800"/>
                <a:gd name="connsiteY4973" fmla="*/ 213836 h 514350"/>
                <a:gd name="connsiteX4974" fmla="*/ 3481864 w 6400800"/>
                <a:gd name="connsiteY4974" fmla="*/ 205264 h 514350"/>
                <a:gd name="connsiteX4975" fmla="*/ 3473291 w 6400800"/>
                <a:gd name="connsiteY4975" fmla="*/ 241459 h 514350"/>
                <a:gd name="connsiteX4976" fmla="*/ 3475196 w 6400800"/>
                <a:gd name="connsiteY4976" fmla="*/ 234791 h 514350"/>
                <a:gd name="connsiteX4977" fmla="*/ 3473291 w 6400800"/>
                <a:gd name="connsiteY4977" fmla="*/ 241459 h 514350"/>
                <a:gd name="connsiteX4978" fmla="*/ 3473291 w 6400800"/>
                <a:gd name="connsiteY4978" fmla="*/ 241459 h 514350"/>
                <a:gd name="connsiteX4979" fmla="*/ 3473291 w 6400800"/>
                <a:gd name="connsiteY4979" fmla="*/ 241459 h 514350"/>
                <a:gd name="connsiteX4980" fmla="*/ 3468529 w 6400800"/>
                <a:gd name="connsiteY4980" fmla="*/ 260509 h 514350"/>
                <a:gd name="connsiteX4981" fmla="*/ 3469481 w 6400800"/>
                <a:gd name="connsiteY4981" fmla="*/ 263366 h 514350"/>
                <a:gd name="connsiteX4982" fmla="*/ 3468529 w 6400800"/>
                <a:gd name="connsiteY4982" fmla="*/ 270986 h 514350"/>
                <a:gd name="connsiteX4983" fmla="*/ 3465671 w 6400800"/>
                <a:gd name="connsiteY4983" fmla="*/ 300514 h 514350"/>
                <a:gd name="connsiteX4984" fmla="*/ 3464719 w 6400800"/>
                <a:gd name="connsiteY4984" fmla="*/ 318611 h 514350"/>
                <a:gd name="connsiteX4985" fmla="*/ 3463766 w 6400800"/>
                <a:gd name="connsiteY4985" fmla="*/ 321469 h 514350"/>
                <a:gd name="connsiteX4986" fmla="*/ 3459956 w 6400800"/>
                <a:gd name="connsiteY4986" fmla="*/ 307181 h 514350"/>
                <a:gd name="connsiteX4987" fmla="*/ 3459956 w 6400800"/>
                <a:gd name="connsiteY4987" fmla="*/ 306229 h 514350"/>
                <a:gd name="connsiteX4988" fmla="*/ 3460909 w 6400800"/>
                <a:gd name="connsiteY4988" fmla="*/ 300514 h 514350"/>
                <a:gd name="connsiteX4989" fmla="*/ 3468529 w 6400800"/>
                <a:gd name="connsiteY4989" fmla="*/ 260509 h 514350"/>
                <a:gd name="connsiteX4990" fmla="*/ 3451384 w 6400800"/>
                <a:gd name="connsiteY4990" fmla="*/ 237649 h 514350"/>
                <a:gd name="connsiteX4991" fmla="*/ 3451384 w 6400800"/>
                <a:gd name="connsiteY4991" fmla="*/ 221456 h 514350"/>
                <a:gd name="connsiteX4992" fmla="*/ 3451384 w 6400800"/>
                <a:gd name="connsiteY4992" fmla="*/ 222409 h 514350"/>
                <a:gd name="connsiteX4993" fmla="*/ 3458051 w 6400800"/>
                <a:gd name="connsiteY4993" fmla="*/ 237649 h 514350"/>
                <a:gd name="connsiteX4994" fmla="*/ 3458051 w 6400800"/>
                <a:gd name="connsiteY4994" fmla="*/ 238601 h 514350"/>
                <a:gd name="connsiteX4995" fmla="*/ 3450431 w 6400800"/>
                <a:gd name="connsiteY4995" fmla="*/ 267176 h 514350"/>
                <a:gd name="connsiteX4996" fmla="*/ 3450431 w 6400800"/>
                <a:gd name="connsiteY4996" fmla="*/ 267176 h 514350"/>
                <a:gd name="connsiteX4997" fmla="*/ 3451384 w 6400800"/>
                <a:gd name="connsiteY4997" fmla="*/ 237649 h 514350"/>
                <a:gd name="connsiteX4998" fmla="*/ 3405664 w 6400800"/>
                <a:gd name="connsiteY4998" fmla="*/ 273844 h 514350"/>
                <a:gd name="connsiteX4999" fmla="*/ 3406616 w 6400800"/>
                <a:gd name="connsiteY4999" fmla="*/ 258604 h 514350"/>
                <a:gd name="connsiteX5000" fmla="*/ 3406616 w 6400800"/>
                <a:gd name="connsiteY5000" fmla="*/ 245269 h 514350"/>
                <a:gd name="connsiteX5001" fmla="*/ 3409474 w 6400800"/>
                <a:gd name="connsiteY5001" fmla="*/ 259556 h 514350"/>
                <a:gd name="connsiteX5002" fmla="*/ 3405664 w 6400800"/>
                <a:gd name="connsiteY5002" fmla="*/ 273844 h 514350"/>
                <a:gd name="connsiteX5003" fmla="*/ 3416141 w 6400800"/>
                <a:gd name="connsiteY5003" fmla="*/ 335756 h 514350"/>
                <a:gd name="connsiteX5004" fmla="*/ 3416141 w 6400800"/>
                <a:gd name="connsiteY5004" fmla="*/ 353854 h 514350"/>
                <a:gd name="connsiteX5005" fmla="*/ 3415189 w 6400800"/>
                <a:gd name="connsiteY5005" fmla="*/ 348139 h 514350"/>
                <a:gd name="connsiteX5006" fmla="*/ 3413284 w 6400800"/>
                <a:gd name="connsiteY5006" fmla="*/ 328136 h 514350"/>
                <a:gd name="connsiteX5007" fmla="*/ 3413284 w 6400800"/>
                <a:gd name="connsiteY5007" fmla="*/ 328136 h 514350"/>
                <a:gd name="connsiteX5008" fmla="*/ 3417094 w 6400800"/>
                <a:gd name="connsiteY5008" fmla="*/ 320516 h 514350"/>
                <a:gd name="connsiteX5009" fmla="*/ 3416141 w 6400800"/>
                <a:gd name="connsiteY5009" fmla="*/ 335756 h 514350"/>
                <a:gd name="connsiteX5010" fmla="*/ 3421856 w 6400800"/>
                <a:gd name="connsiteY5010" fmla="*/ 320516 h 514350"/>
                <a:gd name="connsiteX5011" fmla="*/ 3419951 w 6400800"/>
                <a:gd name="connsiteY5011" fmla="*/ 332899 h 514350"/>
                <a:gd name="connsiteX5012" fmla="*/ 3418046 w 6400800"/>
                <a:gd name="connsiteY5012" fmla="*/ 316706 h 514350"/>
                <a:gd name="connsiteX5013" fmla="*/ 3420904 w 6400800"/>
                <a:gd name="connsiteY5013" fmla="*/ 310991 h 514350"/>
                <a:gd name="connsiteX5014" fmla="*/ 3421856 w 6400800"/>
                <a:gd name="connsiteY5014" fmla="*/ 308134 h 514350"/>
                <a:gd name="connsiteX5015" fmla="*/ 3422809 w 6400800"/>
                <a:gd name="connsiteY5015" fmla="*/ 312896 h 514350"/>
                <a:gd name="connsiteX5016" fmla="*/ 3421856 w 6400800"/>
                <a:gd name="connsiteY5016" fmla="*/ 320516 h 514350"/>
                <a:gd name="connsiteX5017" fmla="*/ 3410426 w 6400800"/>
                <a:gd name="connsiteY5017" fmla="*/ 139541 h 514350"/>
                <a:gd name="connsiteX5018" fmla="*/ 3421856 w 6400800"/>
                <a:gd name="connsiteY5018" fmla="*/ 161449 h 514350"/>
                <a:gd name="connsiteX5019" fmla="*/ 3433286 w 6400800"/>
                <a:gd name="connsiteY5019" fmla="*/ 181451 h 514350"/>
                <a:gd name="connsiteX5020" fmla="*/ 3428524 w 6400800"/>
                <a:gd name="connsiteY5020" fmla="*/ 198596 h 514350"/>
                <a:gd name="connsiteX5021" fmla="*/ 3425666 w 6400800"/>
                <a:gd name="connsiteY5021" fmla="*/ 210026 h 514350"/>
                <a:gd name="connsiteX5022" fmla="*/ 3422809 w 6400800"/>
                <a:gd name="connsiteY5022" fmla="*/ 195739 h 514350"/>
                <a:gd name="connsiteX5023" fmla="*/ 3415189 w 6400800"/>
                <a:gd name="connsiteY5023" fmla="*/ 163354 h 514350"/>
                <a:gd name="connsiteX5024" fmla="*/ 3410426 w 6400800"/>
                <a:gd name="connsiteY5024" fmla="*/ 143351 h 514350"/>
                <a:gd name="connsiteX5025" fmla="*/ 3410426 w 6400800"/>
                <a:gd name="connsiteY5025" fmla="*/ 139541 h 514350"/>
                <a:gd name="connsiteX5026" fmla="*/ 3408521 w 6400800"/>
                <a:gd name="connsiteY5026" fmla="*/ 136684 h 514350"/>
                <a:gd name="connsiteX5027" fmla="*/ 3408521 w 6400800"/>
                <a:gd name="connsiteY5027" fmla="*/ 136684 h 514350"/>
                <a:gd name="connsiteX5028" fmla="*/ 3408521 w 6400800"/>
                <a:gd name="connsiteY5028" fmla="*/ 136684 h 514350"/>
                <a:gd name="connsiteX5029" fmla="*/ 3408521 w 6400800"/>
                <a:gd name="connsiteY5029" fmla="*/ 136684 h 514350"/>
                <a:gd name="connsiteX5030" fmla="*/ 3395186 w 6400800"/>
                <a:gd name="connsiteY5030" fmla="*/ 266224 h 514350"/>
                <a:gd name="connsiteX5031" fmla="*/ 3396139 w 6400800"/>
                <a:gd name="connsiteY5031" fmla="*/ 227171 h 514350"/>
                <a:gd name="connsiteX5032" fmla="*/ 3396139 w 6400800"/>
                <a:gd name="connsiteY5032" fmla="*/ 212884 h 514350"/>
                <a:gd name="connsiteX5033" fmla="*/ 3398996 w 6400800"/>
                <a:gd name="connsiteY5033" fmla="*/ 204311 h 514350"/>
                <a:gd name="connsiteX5034" fmla="*/ 3396139 w 6400800"/>
                <a:gd name="connsiteY5034" fmla="*/ 210026 h 514350"/>
                <a:gd name="connsiteX5035" fmla="*/ 3396139 w 6400800"/>
                <a:gd name="connsiteY5035" fmla="*/ 202406 h 514350"/>
                <a:gd name="connsiteX5036" fmla="*/ 3398044 w 6400800"/>
                <a:gd name="connsiteY5036" fmla="*/ 194786 h 514350"/>
                <a:gd name="connsiteX5037" fmla="*/ 3408521 w 6400800"/>
                <a:gd name="connsiteY5037" fmla="*/ 145256 h 514350"/>
                <a:gd name="connsiteX5038" fmla="*/ 3410426 w 6400800"/>
                <a:gd name="connsiteY5038" fmla="*/ 162401 h 514350"/>
                <a:gd name="connsiteX5039" fmla="*/ 3414236 w 6400800"/>
                <a:gd name="connsiteY5039" fmla="*/ 195739 h 514350"/>
                <a:gd name="connsiteX5040" fmla="*/ 3417094 w 6400800"/>
                <a:gd name="connsiteY5040" fmla="*/ 215741 h 514350"/>
                <a:gd name="connsiteX5041" fmla="*/ 3419951 w 6400800"/>
                <a:gd name="connsiteY5041" fmla="*/ 229076 h 514350"/>
                <a:gd name="connsiteX5042" fmla="*/ 3418046 w 6400800"/>
                <a:gd name="connsiteY5042" fmla="*/ 233839 h 514350"/>
                <a:gd name="connsiteX5043" fmla="*/ 3411379 w 6400800"/>
                <a:gd name="connsiteY5043" fmla="*/ 253841 h 514350"/>
                <a:gd name="connsiteX5044" fmla="*/ 3407569 w 6400800"/>
                <a:gd name="connsiteY5044" fmla="*/ 244316 h 514350"/>
                <a:gd name="connsiteX5045" fmla="*/ 3407569 w 6400800"/>
                <a:gd name="connsiteY5045" fmla="*/ 239554 h 514350"/>
                <a:gd name="connsiteX5046" fmla="*/ 3407569 w 6400800"/>
                <a:gd name="connsiteY5046" fmla="*/ 224314 h 514350"/>
                <a:gd name="connsiteX5047" fmla="*/ 3403759 w 6400800"/>
                <a:gd name="connsiteY5047" fmla="*/ 239554 h 514350"/>
                <a:gd name="connsiteX5048" fmla="*/ 3399949 w 6400800"/>
                <a:gd name="connsiteY5048" fmla="*/ 256699 h 514350"/>
                <a:gd name="connsiteX5049" fmla="*/ 3395186 w 6400800"/>
                <a:gd name="connsiteY5049" fmla="*/ 275749 h 514350"/>
                <a:gd name="connsiteX5050" fmla="*/ 3395186 w 6400800"/>
                <a:gd name="connsiteY5050" fmla="*/ 266224 h 514350"/>
                <a:gd name="connsiteX5051" fmla="*/ 3363754 w 6400800"/>
                <a:gd name="connsiteY5051" fmla="*/ 252889 h 514350"/>
                <a:gd name="connsiteX5052" fmla="*/ 3365659 w 6400800"/>
                <a:gd name="connsiteY5052" fmla="*/ 264319 h 514350"/>
                <a:gd name="connsiteX5053" fmla="*/ 3363754 w 6400800"/>
                <a:gd name="connsiteY5053" fmla="*/ 269081 h 514350"/>
                <a:gd name="connsiteX5054" fmla="*/ 3363754 w 6400800"/>
                <a:gd name="connsiteY5054" fmla="*/ 252889 h 514350"/>
                <a:gd name="connsiteX5055" fmla="*/ 3321844 w 6400800"/>
                <a:gd name="connsiteY5055" fmla="*/ 351949 h 514350"/>
                <a:gd name="connsiteX5056" fmla="*/ 3322796 w 6400800"/>
                <a:gd name="connsiteY5056" fmla="*/ 342424 h 514350"/>
                <a:gd name="connsiteX5057" fmla="*/ 3323749 w 6400800"/>
                <a:gd name="connsiteY5057" fmla="*/ 347186 h 514350"/>
                <a:gd name="connsiteX5058" fmla="*/ 3321844 w 6400800"/>
                <a:gd name="connsiteY5058" fmla="*/ 351949 h 514350"/>
                <a:gd name="connsiteX5059" fmla="*/ 3340894 w 6400800"/>
                <a:gd name="connsiteY5059" fmla="*/ 273844 h 514350"/>
                <a:gd name="connsiteX5060" fmla="*/ 3347561 w 6400800"/>
                <a:gd name="connsiteY5060" fmla="*/ 298609 h 514350"/>
                <a:gd name="connsiteX5061" fmla="*/ 3344704 w 6400800"/>
                <a:gd name="connsiteY5061" fmla="*/ 304324 h 514350"/>
                <a:gd name="connsiteX5062" fmla="*/ 3338989 w 6400800"/>
                <a:gd name="connsiteY5062" fmla="*/ 290989 h 514350"/>
                <a:gd name="connsiteX5063" fmla="*/ 3335179 w 6400800"/>
                <a:gd name="connsiteY5063" fmla="*/ 251936 h 514350"/>
                <a:gd name="connsiteX5064" fmla="*/ 3340894 w 6400800"/>
                <a:gd name="connsiteY5064" fmla="*/ 273844 h 514350"/>
                <a:gd name="connsiteX5065" fmla="*/ 3330416 w 6400800"/>
                <a:gd name="connsiteY5065" fmla="*/ 376714 h 514350"/>
                <a:gd name="connsiteX5066" fmla="*/ 3331369 w 6400800"/>
                <a:gd name="connsiteY5066" fmla="*/ 379571 h 514350"/>
                <a:gd name="connsiteX5067" fmla="*/ 3329464 w 6400800"/>
                <a:gd name="connsiteY5067" fmla="*/ 384334 h 514350"/>
                <a:gd name="connsiteX5068" fmla="*/ 3328511 w 6400800"/>
                <a:gd name="connsiteY5068" fmla="*/ 381476 h 514350"/>
                <a:gd name="connsiteX5069" fmla="*/ 3330416 w 6400800"/>
                <a:gd name="connsiteY5069" fmla="*/ 376714 h 514350"/>
                <a:gd name="connsiteX5070" fmla="*/ 3329464 w 6400800"/>
                <a:gd name="connsiteY5070" fmla="*/ 202406 h 514350"/>
                <a:gd name="connsiteX5071" fmla="*/ 3329464 w 6400800"/>
                <a:gd name="connsiteY5071" fmla="*/ 207169 h 514350"/>
                <a:gd name="connsiteX5072" fmla="*/ 3328511 w 6400800"/>
                <a:gd name="connsiteY5072" fmla="*/ 205264 h 514350"/>
                <a:gd name="connsiteX5073" fmla="*/ 3329464 w 6400800"/>
                <a:gd name="connsiteY5073" fmla="*/ 202406 h 514350"/>
                <a:gd name="connsiteX5074" fmla="*/ 3326606 w 6400800"/>
                <a:gd name="connsiteY5074" fmla="*/ 302419 h 514350"/>
                <a:gd name="connsiteX5075" fmla="*/ 3329464 w 6400800"/>
                <a:gd name="connsiteY5075" fmla="*/ 310039 h 514350"/>
                <a:gd name="connsiteX5076" fmla="*/ 3329464 w 6400800"/>
                <a:gd name="connsiteY5076" fmla="*/ 311944 h 514350"/>
                <a:gd name="connsiteX5077" fmla="*/ 3326606 w 6400800"/>
                <a:gd name="connsiteY5077" fmla="*/ 306229 h 514350"/>
                <a:gd name="connsiteX5078" fmla="*/ 3326606 w 6400800"/>
                <a:gd name="connsiteY5078" fmla="*/ 302419 h 514350"/>
                <a:gd name="connsiteX5079" fmla="*/ 3323749 w 6400800"/>
                <a:gd name="connsiteY5079" fmla="*/ 227171 h 514350"/>
                <a:gd name="connsiteX5080" fmla="*/ 3325654 w 6400800"/>
                <a:gd name="connsiteY5080" fmla="*/ 219551 h 514350"/>
                <a:gd name="connsiteX5081" fmla="*/ 3325654 w 6400800"/>
                <a:gd name="connsiteY5081" fmla="*/ 221456 h 514350"/>
                <a:gd name="connsiteX5082" fmla="*/ 3318034 w 6400800"/>
                <a:gd name="connsiteY5082" fmla="*/ 256699 h 514350"/>
                <a:gd name="connsiteX5083" fmla="*/ 3317081 w 6400800"/>
                <a:gd name="connsiteY5083" fmla="*/ 255746 h 514350"/>
                <a:gd name="connsiteX5084" fmla="*/ 3323749 w 6400800"/>
                <a:gd name="connsiteY5084" fmla="*/ 227171 h 514350"/>
                <a:gd name="connsiteX5085" fmla="*/ 3315176 w 6400800"/>
                <a:gd name="connsiteY5085" fmla="*/ 269081 h 514350"/>
                <a:gd name="connsiteX5086" fmla="*/ 3316129 w 6400800"/>
                <a:gd name="connsiteY5086" fmla="*/ 270986 h 514350"/>
                <a:gd name="connsiteX5087" fmla="*/ 3314224 w 6400800"/>
                <a:gd name="connsiteY5087" fmla="*/ 282416 h 514350"/>
                <a:gd name="connsiteX5088" fmla="*/ 3313271 w 6400800"/>
                <a:gd name="connsiteY5088" fmla="*/ 280511 h 514350"/>
                <a:gd name="connsiteX5089" fmla="*/ 3315176 w 6400800"/>
                <a:gd name="connsiteY5089" fmla="*/ 269081 h 514350"/>
                <a:gd name="connsiteX5090" fmla="*/ 3305651 w 6400800"/>
                <a:gd name="connsiteY5090" fmla="*/ 310991 h 514350"/>
                <a:gd name="connsiteX5091" fmla="*/ 3308509 w 6400800"/>
                <a:gd name="connsiteY5091" fmla="*/ 298609 h 514350"/>
                <a:gd name="connsiteX5092" fmla="*/ 3310414 w 6400800"/>
                <a:gd name="connsiteY5092" fmla="*/ 302419 h 514350"/>
                <a:gd name="connsiteX5093" fmla="*/ 3307556 w 6400800"/>
                <a:gd name="connsiteY5093" fmla="*/ 320516 h 514350"/>
                <a:gd name="connsiteX5094" fmla="*/ 3304699 w 6400800"/>
                <a:gd name="connsiteY5094" fmla="*/ 313849 h 514350"/>
                <a:gd name="connsiteX5095" fmla="*/ 3305651 w 6400800"/>
                <a:gd name="connsiteY5095" fmla="*/ 310991 h 514350"/>
                <a:gd name="connsiteX5096" fmla="*/ 3302794 w 6400800"/>
                <a:gd name="connsiteY5096" fmla="*/ 327184 h 514350"/>
                <a:gd name="connsiteX5097" fmla="*/ 3304699 w 6400800"/>
                <a:gd name="connsiteY5097" fmla="*/ 335756 h 514350"/>
                <a:gd name="connsiteX5098" fmla="*/ 3300889 w 6400800"/>
                <a:gd name="connsiteY5098" fmla="*/ 349091 h 514350"/>
                <a:gd name="connsiteX5099" fmla="*/ 3298984 w 6400800"/>
                <a:gd name="connsiteY5099" fmla="*/ 355759 h 514350"/>
                <a:gd name="connsiteX5100" fmla="*/ 3297079 w 6400800"/>
                <a:gd name="connsiteY5100" fmla="*/ 351949 h 514350"/>
                <a:gd name="connsiteX5101" fmla="*/ 3302794 w 6400800"/>
                <a:gd name="connsiteY5101" fmla="*/ 327184 h 514350"/>
                <a:gd name="connsiteX5102" fmla="*/ 3279934 w 6400800"/>
                <a:gd name="connsiteY5102" fmla="*/ 297656 h 514350"/>
                <a:gd name="connsiteX5103" fmla="*/ 3280886 w 6400800"/>
                <a:gd name="connsiteY5103" fmla="*/ 289084 h 514350"/>
                <a:gd name="connsiteX5104" fmla="*/ 3283744 w 6400800"/>
                <a:gd name="connsiteY5104" fmla="*/ 263366 h 514350"/>
                <a:gd name="connsiteX5105" fmla="*/ 3284696 w 6400800"/>
                <a:gd name="connsiteY5105" fmla="*/ 252889 h 514350"/>
                <a:gd name="connsiteX5106" fmla="*/ 3293269 w 6400800"/>
                <a:gd name="connsiteY5106" fmla="*/ 270034 h 514350"/>
                <a:gd name="connsiteX5107" fmla="*/ 3291364 w 6400800"/>
                <a:gd name="connsiteY5107" fmla="*/ 277654 h 514350"/>
                <a:gd name="connsiteX5108" fmla="*/ 3290411 w 6400800"/>
                <a:gd name="connsiteY5108" fmla="*/ 283369 h 514350"/>
                <a:gd name="connsiteX5109" fmla="*/ 3289459 w 6400800"/>
                <a:gd name="connsiteY5109" fmla="*/ 264319 h 514350"/>
                <a:gd name="connsiteX5110" fmla="*/ 3281839 w 6400800"/>
                <a:gd name="connsiteY5110" fmla="*/ 317659 h 514350"/>
                <a:gd name="connsiteX5111" fmla="*/ 3280886 w 6400800"/>
                <a:gd name="connsiteY5111" fmla="*/ 317659 h 514350"/>
                <a:gd name="connsiteX5112" fmla="*/ 3280886 w 6400800"/>
                <a:gd name="connsiteY5112" fmla="*/ 316706 h 514350"/>
                <a:gd name="connsiteX5113" fmla="*/ 3279934 w 6400800"/>
                <a:gd name="connsiteY5113" fmla="*/ 315754 h 514350"/>
                <a:gd name="connsiteX5114" fmla="*/ 3278981 w 6400800"/>
                <a:gd name="connsiteY5114" fmla="*/ 313849 h 514350"/>
                <a:gd name="connsiteX5115" fmla="*/ 3279934 w 6400800"/>
                <a:gd name="connsiteY5115" fmla="*/ 297656 h 514350"/>
                <a:gd name="connsiteX5116" fmla="*/ 3263741 w 6400800"/>
                <a:gd name="connsiteY5116" fmla="*/ 295751 h 514350"/>
                <a:gd name="connsiteX5117" fmla="*/ 3263741 w 6400800"/>
                <a:gd name="connsiteY5117" fmla="*/ 293846 h 514350"/>
                <a:gd name="connsiteX5118" fmla="*/ 3263741 w 6400800"/>
                <a:gd name="connsiteY5118" fmla="*/ 295751 h 514350"/>
                <a:gd name="connsiteX5119" fmla="*/ 3264694 w 6400800"/>
                <a:gd name="connsiteY5119" fmla="*/ 296704 h 514350"/>
                <a:gd name="connsiteX5120" fmla="*/ 3262789 w 6400800"/>
                <a:gd name="connsiteY5120" fmla="*/ 306229 h 514350"/>
                <a:gd name="connsiteX5121" fmla="*/ 3263741 w 6400800"/>
                <a:gd name="connsiteY5121" fmla="*/ 295751 h 514350"/>
                <a:gd name="connsiteX5122" fmla="*/ 3232309 w 6400800"/>
                <a:gd name="connsiteY5122" fmla="*/ 381476 h 514350"/>
                <a:gd name="connsiteX5123" fmla="*/ 3232309 w 6400800"/>
                <a:gd name="connsiteY5123" fmla="*/ 357664 h 514350"/>
                <a:gd name="connsiteX5124" fmla="*/ 3232309 w 6400800"/>
                <a:gd name="connsiteY5124" fmla="*/ 358616 h 514350"/>
                <a:gd name="connsiteX5125" fmla="*/ 3233261 w 6400800"/>
                <a:gd name="connsiteY5125" fmla="*/ 360521 h 514350"/>
                <a:gd name="connsiteX5126" fmla="*/ 3232309 w 6400800"/>
                <a:gd name="connsiteY5126" fmla="*/ 381476 h 514350"/>
                <a:gd name="connsiteX5127" fmla="*/ 3239929 w 6400800"/>
                <a:gd name="connsiteY5127" fmla="*/ 327184 h 514350"/>
                <a:gd name="connsiteX5128" fmla="*/ 3241834 w 6400800"/>
                <a:gd name="connsiteY5128" fmla="*/ 339566 h 514350"/>
                <a:gd name="connsiteX5129" fmla="*/ 3239929 w 6400800"/>
                <a:gd name="connsiteY5129" fmla="*/ 333851 h 514350"/>
                <a:gd name="connsiteX5130" fmla="*/ 3239929 w 6400800"/>
                <a:gd name="connsiteY5130" fmla="*/ 329089 h 514350"/>
                <a:gd name="connsiteX5131" fmla="*/ 3239929 w 6400800"/>
                <a:gd name="connsiteY5131" fmla="*/ 327184 h 514350"/>
                <a:gd name="connsiteX5132" fmla="*/ 3234214 w 6400800"/>
                <a:gd name="connsiteY5132" fmla="*/ 318611 h 514350"/>
                <a:gd name="connsiteX5133" fmla="*/ 3237071 w 6400800"/>
                <a:gd name="connsiteY5133" fmla="*/ 310039 h 514350"/>
                <a:gd name="connsiteX5134" fmla="*/ 3238024 w 6400800"/>
                <a:gd name="connsiteY5134" fmla="*/ 314801 h 514350"/>
                <a:gd name="connsiteX5135" fmla="*/ 3238024 w 6400800"/>
                <a:gd name="connsiteY5135" fmla="*/ 316706 h 514350"/>
                <a:gd name="connsiteX5136" fmla="*/ 3237071 w 6400800"/>
                <a:gd name="connsiteY5136" fmla="*/ 317659 h 514350"/>
                <a:gd name="connsiteX5137" fmla="*/ 3237071 w 6400800"/>
                <a:gd name="connsiteY5137" fmla="*/ 311944 h 514350"/>
                <a:gd name="connsiteX5138" fmla="*/ 3236119 w 6400800"/>
                <a:gd name="connsiteY5138" fmla="*/ 319564 h 514350"/>
                <a:gd name="connsiteX5139" fmla="*/ 3234214 w 6400800"/>
                <a:gd name="connsiteY5139" fmla="*/ 322421 h 514350"/>
                <a:gd name="connsiteX5140" fmla="*/ 3233261 w 6400800"/>
                <a:gd name="connsiteY5140" fmla="*/ 319564 h 514350"/>
                <a:gd name="connsiteX5141" fmla="*/ 3234214 w 6400800"/>
                <a:gd name="connsiteY5141" fmla="*/ 318611 h 514350"/>
                <a:gd name="connsiteX5142" fmla="*/ 3233261 w 6400800"/>
                <a:gd name="connsiteY5142" fmla="*/ 286226 h 514350"/>
                <a:gd name="connsiteX5143" fmla="*/ 3233261 w 6400800"/>
                <a:gd name="connsiteY5143" fmla="*/ 288131 h 514350"/>
                <a:gd name="connsiteX5144" fmla="*/ 3232309 w 6400800"/>
                <a:gd name="connsiteY5144" fmla="*/ 290036 h 514350"/>
                <a:gd name="connsiteX5145" fmla="*/ 3232309 w 6400800"/>
                <a:gd name="connsiteY5145" fmla="*/ 282416 h 514350"/>
                <a:gd name="connsiteX5146" fmla="*/ 3233261 w 6400800"/>
                <a:gd name="connsiteY5146" fmla="*/ 286226 h 514350"/>
                <a:gd name="connsiteX5147" fmla="*/ 3222784 w 6400800"/>
                <a:gd name="connsiteY5147" fmla="*/ 285274 h 514350"/>
                <a:gd name="connsiteX5148" fmla="*/ 3223736 w 6400800"/>
                <a:gd name="connsiteY5148" fmla="*/ 273844 h 514350"/>
                <a:gd name="connsiteX5149" fmla="*/ 3224689 w 6400800"/>
                <a:gd name="connsiteY5149" fmla="*/ 270034 h 514350"/>
                <a:gd name="connsiteX5150" fmla="*/ 3224689 w 6400800"/>
                <a:gd name="connsiteY5150" fmla="*/ 270986 h 514350"/>
                <a:gd name="connsiteX5151" fmla="*/ 3227546 w 6400800"/>
                <a:gd name="connsiteY5151" fmla="*/ 253841 h 514350"/>
                <a:gd name="connsiteX5152" fmla="*/ 3227546 w 6400800"/>
                <a:gd name="connsiteY5152" fmla="*/ 253841 h 514350"/>
                <a:gd name="connsiteX5153" fmla="*/ 3223736 w 6400800"/>
                <a:gd name="connsiteY5153" fmla="*/ 292894 h 514350"/>
                <a:gd name="connsiteX5154" fmla="*/ 3222784 w 6400800"/>
                <a:gd name="connsiteY5154" fmla="*/ 291941 h 514350"/>
                <a:gd name="connsiteX5155" fmla="*/ 3222784 w 6400800"/>
                <a:gd name="connsiteY5155" fmla="*/ 290989 h 514350"/>
                <a:gd name="connsiteX5156" fmla="*/ 3222784 w 6400800"/>
                <a:gd name="connsiteY5156" fmla="*/ 285274 h 514350"/>
                <a:gd name="connsiteX5157" fmla="*/ 3217069 w 6400800"/>
                <a:gd name="connsiteY5157" fmla="*/ 207169 h 514350"/>
                <a:gd name="connsiteX5158" fmla="*/ 3219926 w 6400800"/>
                <a:gd name="connsiteY5158" fmla="*/ 219551 h 514350"/>
                <a:gd name="connsiteX5159" fmla="*/ 3215164 w 6400800"/>
                <a:gd name="connsiteY5159" fmla="*/ 238601 h 514350"/>
                <a:gd name="connsiteX5160" fmla="*/ 3217069 w 6400800"/>
                <a:gd name="connsiteY5160" fmla="*/ 207169 h 514350"/>
                <a:gd name="connsiteX5161" fmla="*/ 3191351 w 6400800"/>
                <a:gd name="connsiteY5161" fmla="*/ 249079 h 514350"/>
                <a:gd name="connsiteX5162" fmla="*/ 3192304 w 6400800"/>
                <a:gd name="connsiteY5162" fmla="*/ 232886 h 514350"/>
                <a:gd name="connsiteX5163" fmla="*/ 3194209 w 6400800"/>
                <a:gd name="connsiteY5163" fmla="*/ 238601 h 514350"/>
                <a:gd name="connsiteX5164" fmla="*/ 3191351 w 6400800"/>
                <a:gd name="connsiteY5164" fmla="*/ 265271 h 514350"/>
                <a:gd name="connsiteX5165" fmla="*/ 3191351 w 6400800"/>
                <a:gd name="connsiteY5165" fmla="*/ 249079 h 514350"/>
                <a:gd name="connsiteX5166" fmla="*/ 3155156 w 6400800"/>
                <a:gd name="connsiteY5166" fmla="*/ 313849 h 514350"/>
                <a:gd name="connsiteX5167" fmla="*/ 3156109 w 6400800"/>
                <a:gd name="connsiteY5167" fmla="*/ 320516 h 514350"/>
                <a:gd name="connsiteX5168" fmla="*/ 3158014 w 6400800"/>
                <a:gd name="connsiteY5168" fmla="*/ 334804 h 514350"/>
                <a:gd name="connsiteX5169" fmla="*/ 3154204 w 6400800"/>
                <a:gd name="connsiteY5169" fmla="*/ 354806 h 514350"/>
                <a:gd name="connsiteX5170" fmla="*/ 3152299 w 6400800"/>
                <a:gd name="connsiteY5170" fmla="*/ 351949 h 514350"/>
                <a:gd name="connsiteX5171" fmla="*/ 3152299 w 6400800"/>
                <a:gd name="connsiteY5171" fmla="*/ 350044 h 514350"/>
                <a:gd name="connsiteX5172" fmla="*/ 3151346 w 6400800"/>
                <a:gd name="connsiteY5172" fmla="*/ 345281 h 514350"/>
                <a:gd name="connsiteX5173" fmla="*/ 3151346 w 6400800"/>
                <a:gd name="connsiteY5173" fmla="*/ 344329 h 514350"/>
                <a:gd name="connsiteX5174" fmla="*/ 3151346 w 6400800"/>
                <a:gd name="connsiteY5174" fmla="*/ 338614 h 514350"/>
                <a:gd name="connsiteX5175" fmla="*/ 3155156 w 6400800"/>
                <a:gd name="connsiteY5175" fmla="*/ 313849 h 514350"/>
                <a:gd name="connsiteX5176" fmla="*/ 3139916 w 6400800"/>
                <a:gd name="connsiteY5176" fmla="*/ 213836 h 514350"/>
                <a:gd name="connsiteX5177" fmla="*/ 3143726 w 6400800"/>
                <a:gd name="connsiteY5177" fmla="*/ 235744 h 514350"/>
                <a:gd name="connsiteX5178" fmla="*/ 3148489 w 6400800"/>
                <a:gd name="connsiteY5178" fmla="*/ 267176 h 514350"/>
                <a:gd name="connsiteX5179" fmla="*/ 3143726 w 6400800"/>
                <a:gd name="connsiteY5179" fmla="*/ 284321 h 514350"/>
                <a:gd name="connsiteX5180" fmla="*/ 3137059 w 6400800"/>
                <a:gd name="connsiteY5180" fmla="*/ 216694 h 514350"/>
                <a:gd name="connsiteX5181" fmla="*/ 3139916 w 6400800"/>
                <a:gd name="connsiteY5181" fmla="*/ 213836 h 514350"/>
                <a:gd name="connsiteX5182" fmla="*/ 3130391 w 6400800"/>
                <a:gd name="connsiteY5182" fmla="*/ 337661 h 514350"/>
                <a:gd name="connsiteX5183" fmla="*/ 3130391 w 6400800"/>
                <a:gd name="connsiteY5183" fmla="*/ 335756 h 514350"/>
                <a:gd name="connsiteX5184" fmla="*/ 3130391 w 6400800"/>
                <a:gd name="connsiteY5184" fmla="*/ 335756 h 514350"/>
                <a:gd name="connsiteX5185" fmla="*/ 3130391 w 6400800"/>
                <a:gd name="connsiteY5185" fmla="*/ 337661 h 514350"/>
                <a:gd name="connsiteX5186" fmla="*/ 3130391 w 6400800"/>
                <a:gd name="connsiteY5186" fmla="*/ 328136 h 514350"/>
                <a:gd name="connsiteX5187" fmla="*/ 3130391 w 6400800"/>
                <a:gd name="connsiteY5187" fmla="*/ 328136 h 514350"/>
                <a:gd name="connsiteX5188" fmla="*/ 3130391 w 6400800"/>
                <a:gd name="connsiteY5188" fmla="*/ 328136 h 514350"/>
                <a:gd name="connsiteX5189" fmla="*/ 3130391 w 6400800"/>
                <a:gd name="connsiteY5189" fmla="*/ 328136 h 514350"/>
                <a:gd name="connsiteX5190" fmla="*/ 3133249 w 6400800"/>
                <a:gd name="connsiteY5190" fmla="*/ 276701 h 514350"/>
                <a:gd name="connsiteX5191" fmla="*/ 3133249 w 6400800"/>
                <a:gd name="connsiteY5191" fmla="*/ 276701 h 514350"/>
                <a:gd name="connsiteX5192" fmla="*/ 3128486 w 6400800"/>
                <a:gd name="connsiteY5192" fmla="*/ 259556 h 514350"/>
                <a:gd name="connsiteX5193" fmla="*/ 3127534 w 6400800"/>
                <a:gd name="connsiteY5193" fmla="*/ 246221 h 514350"/>
                <a:gd name="connsiteX5194" fmla="*/ 3135154 w 6400800"/>
                <a:gd name="connsiteY5194" fmla="*/ 223361 h 514350"/>
                <a:gd name="connsiteX5195" fmla="*/ 3133249 w 6400800"/>
                <a:gd name="connsiteY5195" fmla="*/ 276701 h 514350"/>
                <a:gd name="connsiteX5196" fmla="*/ 3130391 w 6400800"/>
                <a:gd name="connsiteY5196" fmla="*/ 229076 h 514350"/>
                <a:gd name="connsiteX5197" fmla="*/ 3136106 w 6400800"/>
                <a:gd name="connsiteY5197" fmla="*/ 219551 h 514350"/>
                <a:gd name="connsiteX5198" fmla="*/ 3136106 w 6400800"/>
                <a:gd name="connsiteY5198" fmla="*/ 221456 h 514350"/>
                <a:gd name="connsiteX5199" fmla="*/ 3127534 w 6400800"/>
                <a:gd name="connsiteY5199" fmla="*/ 236696 h 514350"/>
                <a:gd name="connsiteX5200" fmla="*/ 3127534 w 6400800"/>
                <a:gd name="connsiteY5200" fmla="*/ 234791 h 514350"/>
                <a:gd name="connsiteX5201" fmla="*/ 3130391 w 6400800"/>
                <a:gd name="connsiteY5201" fmla="*/ 229076 h 514350"/>
                <a:gd name="connsiteX5202" fmla="*/ 3114199 w 6400800"/>
                <a:gd name="connsiteY5202" fmla="*/ 290036 h 514350"/>
                <a:gd name="connsiteX5203" fmla="*/ 3113246 w 6400800"/>
                <a:gd name="connsiteY5203" fmla="*/ 287179 h 514350"/>
                <a:gd name="connsiteX5204" fmla="*/ 3113246 w 6400800"/>
                <a:gd name="connsiteY5204" fmla="*/ 286226 h 514350"/>
                <a:gd name="connsiteX5205" fmla="*/ 3115151 w 6400800"/>
                <a:gd name="connsiteY5205" fmla="*/ 281464 h 514350"/>
                <a:gd name="connsiteX5206" fmla="*/ 3114199 w 6400800"/>
                <a:gd name="connsiteY5206" fmla="*/ 290036 h 514350"/>
                <a:gd name="connsiteX5207" fmla="*/ 3115151 w 6400800"/>
                <a:gd name="connsiteY5207" fmla="*/ 257651 h 514350"/>
                <a:gd name="connsiteX5208" fmla="*/ 3116104 w 6400800"/>
                <a:gd name="connsiteY5208" fmla="*/ 255746 h 514350"/>
                <a:gd name="connsiteX5209" fmla="*/ 3115151 w 6400800"/>
                <a:gd name="connsiteY5209" fmla="*/ 257651 h 514350"/>
                <a:gd name="connsiteX5210" fmla="*/ 3109436 w 6400800"/>
                <a:gd name="connsiteY5210" fmla="*/ 270034 h 514350"/>
                <a:gd name="connsiteX5211" fmla="*/ 3115151 w 6400800"/>
                <a:gd name="connsiteY5211" fmla="*/ 257651 h 514350"/>
                <a:gd name="connsiteX5212" fmla="*/ 3110389 w 6400800"/>
                <a:gd name="connsiteY5212" fmla="*/ 292894 h 514350"/>
                <a:gd name="connsiteX5213" fmla="*/ 3113246 w 6400800"/>
                <a:gd name="connsiteY5213" fmla="*/ 309086 h 514350"/>
                <a:gd name="connsiteX5214" fmla="*/ 3114199 w 6400800"/>
                <a:gd name="connsiteY5214" fmla="*/ 311944 h 514350"/>
                <a:gd name="connsiteX5215" fmla="*/ 3114199 w 6400800"/>
                <a:gd name="connsiteY5215" fmla="*/ 321469 h 514350"/>
                <a:gd name="connsiteX5216" fmla="*/ 3114199 w 6400800"/>
                <a:gd name="connsiteY5216" fmla="*/ 319564 h 514350"/>
                <a:gd name="connsiteX5217" fmla="*/ 3110389 w 6400800"/>
                <a:gd name="connsiteY5217" fmla="*/ 309086 h 514350"/>
                <a:gd name="connsiteX5218" fmla="*/ 3109436 w 6400800"/>
                <a:gd name="connsiteY5218" fmla="*/ 300514 h 514350"/>
                <a:gd name="connsiteX5219" fmla="*/ 3109436 w 6400800"/>
                <a:gd name="connsiteY5219" fmla="*/ 299561 h 514350"/>
                <a:gd name="connsiteX5220" fmla="*/ 3110389 w 6400800"/>
                <a:gd name="connsiteY5220" fmla="*/ 292894 h 514350"/>
                <a:gd name="connsiteX5221" fmla="*/ 3098006 w 6400800"/>
                <a:gd name="connsiteY5221" fmla="*/ 350996 h 514350"/>
                <a:gd name="connsiteX5222" fmla="*/ 3098006 w 6400800"/>
                <a:gd name="connsiteY5222" fmla="*/ 350996 h 514350"/>
                <a:gd name="connsiteX5223" fmla="*/ 3098006 w 6400800"/>
                <a:gd name="connsiteY5223" fmla="*/ 353854 h 514350"/>
                <a:gd name="connsiteX5224" fmla="*/ 3097054 w 6400800"/>
                <a:gd name="connsiteY5224" fmla="*/ 354806 h 514350"/>
                <a:gd name="connsiteX5225" fmla="*/ 3098006 w 6400800"/>
                <a:gd name="connsiteY5225" fmla="*/ 350996 h 514350"/>
                <a:gd name="connsiteX5226" fmla="*/ 3093244 w 6400800"/>
                <a:gd name="connsiteY5226" fmla="*/ 377666 h 514350"/>
                <a:gd name="connsiteX5227" fmla="*/ 3097054 w 6400800"/>
                <a:gd name="connsiteY5227" fmla="*/ 370046 h 514350"/>
                <a:gd name="connsiteX5228" fmla="*/ 3094196 w 6400800"/>
                <a:gd name="connsiteY5228" fmla="*/ 373856 h 514350"/>
                <a:gd name="connsiteX5229" fmla="*/ 3097054 w 6400800"/>
                <a:gd name="connsiteY5229" fmla="*/ 355759 h 514350"/>
                <a:gd name="connsiteX5230" fmla="*/ 3098006 w 6400800"/>
                <a:gd name="connsiteY5230" fmla="*/ 353854 h 514350"/>
                <a:gd name="connsiteX5231" fmla="*/ 3098006 w 6400800"/>
                <a:gd name="connsiteY5231" fmla="*/ 371951 h 514350"/>
                <a:gd name="connsiteX5232" fmla="*/ 3098006 w 6400800"/>
                <a:gd name="connsiteY5232" fmla="*/ 383381 h 514350"/>
                <a:gd name="connsiteX5233" fmla="*/ 3095149 w 6400800"/>
                <a:gd name="connsiteY5233" fmla="*/ 383381 h 514350"/>
                <a:gd name="connsiteX5234" fmla="*/ 3095149 w 6400800"/>
                <a:gd name="connsiteY5234" fmla="*/ 383381 h 514350"/>
                <a:gd name="connsiteX5235" fmla="*/ 3093244 w 6400800"/>
                <a:gd name="connsiteY5235" fmla="*/ 378619 h 514350"/>
                <a:gd name="connsiteX5236" fmla="*/ 3093244 w 6400800"/>
                <a:gd name="connsiteY5236" fmla="*/ 377666 h 514350"/>
                <a:gd name="connsiteX5237" fmla="*/ 3084671 w 6400800"/>
                <a:gd name="connsiteY5237" fmla="*/ 293846 h 514350"/>
                <a:gd name="connsiteX5238" fmla="*/ 3085624 w 6400800"/>
                <a:gd name="connsiteY5238" fmla="*/ 276701 h 514350"/>
                <a:gd name="connsiteX5239" fmla="*/ 3085624 w 6400800"/>
                <a:gd name="connsiteY5239" fmla="*/ 278606 h 514350"/>
                <a:gd name="connsiteX5240" fmla="*/ 3088481 w 6400800"/>
                <a:gd name="connsiteY5240" fmla="*/ 289084 h 514350"/>
                <a:gd name="connsiteX5241" fmla="*/ 3086576 w 6400800"/>
                <a:gd name="connsiteY5241" fmla="*/ 291941 h 514350"/>
                <a:gd name="connsiteX5242" fmla="*/ 3084671 w 6400800"/>
                <a:gd name="connsiteY5242" fmla="*/ 296704 h 514350"/>
                <a:gd name="connsiteX5243" fmla="*/ 3084671 w 6400800"/>
                <a:gd name="connsiteY5243" fmla="*/ 293846 h 514350"/>
                <a:gd name="connsiteX5244" fmla="*/ 3086576 w 6400800"/>
                <a:gd name="connsiteY5244" fmla="*/ 348139 h 514350"/>
                <a:gd name="connsiteX5245" fmla="*/ 3086576 w 6400800"/>
                <a:gd name="connsiteY5245" fmla="*/ 350044 h 514350"/>
                <a:gd name="connsiteX5246" fmla="*/ 3083719 w 6400800"/>
                <a:gd name="connsiteY5246" fmla="*/ 361474 h 514350"/>
                <a:gd name="connsiteX5247" fmla="*/ 3083719 w 6400800"/>
                <a:gd name="connsiteY5247" fmla="*/ 357664 h 514350"/>
                <a:gd name="connsiteX5248" fmla="*/ 3086576 w 6400800"/>
                <a:gd name="connsiteY5248" fmla="*/ 348139 h 514350"/>
                <a:gd name="connsiteX5249" fmla="*/ 3057049 w 6400800"/>
                <a:gd name="connsiteY5249" fmla="*/ 235744 h 514350"/>
                <a:gd name="connsiteX5250" fmla="*/ 3059906 w 6400800"/>
                <a:gd name="connsiteY5250" fmla="*/ 210979 h 514350"/>
                <a:gd name="connsiteX5251" fmla="*/ 3062764 w 6400800"/>
                <a:gd name="connsiteY5251" fmla="*/ 191929 h 514350"/>
                <a:gd name="connsiteX5252" fmla="*/ 3067526 w 6400800"/>
                <a:gd name="connsiteY5252" fmla="*/ 209074 h 514350"/>
                <a:gd name="connsiteX5253" fmla="*/ 3066574 w 6400800"/>
                <a:gd name="connsiteY5253" fmla="*/ 222409 h 514350"/>
                <a:gd name="connsiteX5254" fmla="*/ 3063716 w 6400800"/>
                <a:gd name="connsiteY5254" fmla="*/ 253841 h 514350"/>
                <a:gd name="connsiteX5255" fmla="*/ 3059906 w 6400800"/>
                <a:gd name="connsiteY5255" fmla="*/ 268129 h 514350"/>
                <a:gd name="connsiteX5256" fmla="*/ 3057049 w 6400800"/>
                <a:gd name="connsiteY5256" fmla="*/ 252889 h 514350"/>
                <a:gd name="connsiteX5257" fmla="*/ 3056096 w 6400800"/>
                <a:gd name="connsiteY5257" fmla="*/ 248126 h 514350"/>
                <a:gd name="connsiteX5258" fmla="*/ 3057049 w 6400800"/>
                <a:gd name="connsiteY5258" fmla="*/ 235744 h 514350"/>
                <a:gd name="connsiteX5259" fmla="*/ 3002756 w 6400800"/>
                <a:gd name="connsiteY5259" fmla="*/ 307181 h 514350"/>
                <a:gd name="connsiteX5260" fmla="*/ 3001804 w 6400800"/>
                <a:gd name="connsiteY5260" fmla="*/ 310039 h 514350"/>
                <a:gd name="connsiteX5261" fmla="*/ 3002756 w 6400800"/>
                <a:gd name="connsiteY5261" fmla="*/ 305276 h 514350"/>
                <a:gd name="connsiteX5262" fmla="*/ 3006566 w 6400800"/>
                <a:gd name="connsiteY5262" fmla="*/ 286226 h 514350"/>
                <a:gd name="connsiteX5263" fmla="*/ 3008471 w 6400800"/>
                <a:gd name="connsiteY5263" fmla="*/ 290036 h 514350"/>
                <a:gd name="connsiteX5264" fmla="*/ 3002756 w 6400800"/>
                <a:gd name="connsiteY5264" fmla="*/ 307181 h 514350"/>
                <a:gd name="connsiteX5265" fmla="*/ 3036094 w 6400800"/>
                <a:gd name="connsiteY5265" fmla="*/ 249079 h 514350"/>
                <a:gd name="connsiteX5266" fmla="*/ 3036094 w 6400800"/>
                <a:gd name="connsiteY5266" fmla="*/ 266224 h 514350"/>
                <a:gd name="connsiteX5267" fmla="*/ 3033236 w 6400800"/>
                <a:gd name="connsiteY5267" fmla="*/ 258604 h 514350"/>
                <a:gd name="connsiteX5268" fmla="*/ 3036094 w 6400800"/>
                <a:gd name="connsiteY5268" fmla="*/ 249079 h 514350"/>
                <a:gd name="connsiteX5269" fmla="*/ 3030379 w 6400800"/>
                <a:gd name="connsiteY5269" fmla="*/ 269081 h 514350"/>
                <a:gd name="connsiteX5270" fmla="*/ 3030379 w 6400800"/>
                <a:gd name="connsiteY5270" fmla="*/ 269081 h 514350"/>
                <a:gd name="connsiteX5271" fmla="*/ 3030379 w 6400800"/>
                <a:gd name="connsiteY5271" fmla="*/ 269081 h 514350"/>
                <a:gd name="connsiteX5272" fmla="*/ 3030379 w 6400800"/>
                <a:gd name="connsiteY5272" fmla="*/ 269081 h 514350"/>
                <a:gd name="connsiteX5273" fmla="*/ 3027521 w 6400800"/>
                <a:gd name="connsiteY5273" fmla="*/ 353854 h 514350"/>
                <a:gd name="connsiteX5274" fmla="*/ 3023711 w 6400800"/>
                <a:gd name="connsiteY5274" fmla="*/ 364331 h 514350"/>
                <a:gd name="connsiteX5275" fmla="*/ 3017996 w 6400800"/>
                <a:gd name="connsiteY5275" fmla="*/ 383381 h 514350"/>
                <a:gd name="connsiteX5276" fmla="*/ 3017044 w 6400800"/>
                <a:gd name="connsiteY5276" fmla="*/ 385286 h 514350"/>
                <a:gd name="connsiteX5277" fmla="*/ 3015139 w 6400800"/>
                <a:gd name="connsiteY5277" fmla="*/ 376714 h 514350"/>
                <a:gd name="connsiteX5278" fmla="*/ 3020854 w 6400800"/>
                <a:gd name="connsiteY5278" fmla="*/ 366236 h 514350"/>
                <a:gd name="connsiteX5279" fmla="*/ 3028474 w 6400800"/>
                <a:gd name="connsiteY5279" fmla="*/ 352901 h 514350"/>
                <a:gd name="connsiteX5280" fmla="*/ 3027521 w 6400800"/>
                <a:gd name="connsiteY5280" fmla="*/ 353854 h 514350"/>
                <a:gd name="connsiteX5281" fmla="*/ 3021806 w 6400800"/>
                <a:gd name="connsiteY5281" fmla="*/ 230029 h 514350"/>
                <a:gd name="connsiteX5282" fmla="*/ 3024664 w 6400800"/>
                <a:gd name="connsiteY5282" fmla="*/ 241459 h 514350"/>
                <a:gd name="connsiteX5283" fmla="*/ 3024664 w 6400800"/>
                <a:gd name="connsiteY5283" fmla="*/ 241459 h 514350"/>
                <a:gd name="connsiteX5284" fmla="*/ 3021806 w 6400800"/>
                <a:gd name="connsiteY5284" fmla="*/ 230029 h 514350"/>
                <a:gd name="connsiteX5285" fmla="*/ 3021806 w 6400800"/>
                <a:gd name="connsiteY5285" fmla="*/ 230029 h 514350"/>
                <a:gd name="connsiteX5286" fmla="*/ 3020854 w 6400800"/>
                <a:gd name="connsiteY5286" fmla="*/ 305276 h 514350"/>
                <a:gd name="connsiteX5287" fmla="*/ 3020854 w 6400800"/>
                <a:gd name="connsiteY5287" fmla="*/ 305276 h 514350"/>
                <a:gd name="connsiteX5288" fmla="*/ 3020854 w 6400800"/>
                <a:gd name="connsiteY5288" fmla="*/ 305276 h 514350"/>
                <a:gd name="connsiteX5289" fmla="*/ 3020854 w 6400800"/>
                <a:gd name="connsiteY5289" fmla="*/ 305276 h 514350"/>
                <a:gd name="connsiteX5290" fmla="*/ 3017996 w 6400800"/>
                <a:gd name="connsiteY5290" fmla="*/ 317659 h 514350"/>
                <a:gd name="connsiteX5291" fmla="*/ 3021806 w 6400800"/>
                <a:gd name="connsiteY5291" fmla="*/ 329089 h 514350"/>
                <a:gd name="connsiteX5292" fmla="*/ 3025616 w 6400800"/>
                <a:gd name="connsiteY5292" fmla="*/ 339566 h 514350"/>
                <a:gd name="connsiteX5293" fmla="*/ 3011329 w 6400800"/>
                <a:gd name="connsiteY5293" fmla="*/ 359569 h 514350"/>
                <a:gd name="connsiteX5294" fmla="*/ 3011329 w 6400800"/>
                <a:gd name="connsiteY5294" fmla="*/ 360521 h 514350"/>
                <a:gd name="connsiteX5295" fmla="*/ 3009424 w 6400800"/>
                <a:gd name="connsiteY5295" fmla="*/ 351949 h 514350"/>
                <a:gd name="connsiteX5296" fmla="*/ 3017996 w 6400800"/>
                <a:gd name="connsiteY5296" fmla="*/ 317659 h 514350"/>
                <a:gd name="connsiteX5297" fmla="*/ 3013234 w 6400800"/>
                <a:gd name="connsiteY5297" fmla="*/ 257651 h 514350"/>
                <a:gd name="connsiteX5298" fmla="*/ 3014186 w 6400800"/>
                <a:gd name="connsiteY5298" fmla="*/ 261461 h 514350"/>
                <a:gd name="connsiteX5299" fmla="*/ 3015139 w 6400800"/>
                <a:gd name="connsiteY5299" fmla="*/ 269081 h 514350"/>
                <a:gd name="connsiteX5300" fmla="*/ 3010376 w 6400800"/>
                <a:gd name="connsiteY5300" fmla="*/ 284321 h 514350"/>
                <a:gd name="connsiteX5301" fmla="*/ 3009424 w 6400800"/>
                <a:gd name="connsiteY5301" fmla="*/ 282416 h 514350"/>
                <a:gd name="connsiteX5302" fmla="*/ 3008471 w 6400800"/>
                <a:gd name="connsiteY5302" fmla="*/ 279559 h 514350"/>
                <a:gd name="connsiteX5303" fmla="*/ 3009424 w 6400800"/>
                <a:gd name="connsiteY5303" fmla="*/ 276701 h 514350"/>
                <a:gd name="connsiteX5304" fmla="*/ 3013234 w 6400800"/>
                <a:gd name="connsiteY5304" fmla="*/ 257651 h 514350"/>
                <a:gd name="connsiteX5305" fmla="*/ 3008471 w 6400800"/>
                <a:gd name="connsiteY5305" fmla="*/ 230029 h 514350"/>
                <a:gd name="connsiteX5306" fmla="*/ 3010376 w 6400800"/>
                <a:gd name="connsiteY5306" fmla="*/ 244316 h 514350"/>
                <a:gd name="connsiteX5307" fmla="*/ 3007519 w 6400800"/>
                <a:gd name="connsiteY5307" fmla="*/ 250984 h 514350"/>
                <a:gd name="connsiteX5308" fmla="*/ 3001804 w 6400800"/>
                <a:gd name="connsiteY5308" fmla="*/ 264319 h 514350"/>
                <a:gd name="connsiteX5309" fmla="*/ 3008471 w 6400800"/>
                <a:gd name="connsiteY5309" fmla="*/ 230029 h 514350"/>
                <a:gd name="connsiteX5310" fmla="*/ 3003709 w 6400800"/>
                <a:gd name="connsiteY5310" fmla="*/ 195739 h 514350"/>
                <a:gd name="connsiteX5311" fmla="*/ 3004661 w 6400800"/>
                <a:gd name="connsiteY5311" fmla="*/ 205264 h 514350"/>
                <a:gd name="connsiteX5312" fmla="*/ 2997994 w 6400800"/>
                <a:gd name="connsiteY5312" fmla="*/ 223361 h 514350"/>
                <a:gd name="connsiteX5313" fmla="*/ 2986564 w 6400800"/>
                <a:gd name="connsiteY5313" fmla="*/ 262414 h 514350"/>
                <a:gd name="connsiteX5314" fmla="*/ 2984659 w 6400800"/>
                <a:gd name="connsiteY5314" fmla="*/ 270986 h 514350"/>
                <a:gd name="connsiteX5315" fmla="*/ 2984659 w 6400800"/>
                <a:gd name="connsiteY5315" fmla="*/ 270986 h 514350"/>
                <a:gd name="connsiteX5316" fmla="*/ 3003709 w 6400800"/>
                <a:gd name="connsiteY5316" fmla="*/ 195739 h 514350"/>
                <a:gd name="connsiteX5317" fmla="*/ 2974181 w 6400800"/>
                <a:gd name="connsiteY5317" fmla="*/ 311944 h 514350"/>
                <a:gd name="connsiteX5318" fmla="*/ 2980849 w 6400800"/>
                <a:gd name="connsiteY5318" fmla="*/ 284321 h 514350"/>
                <a:gd name="connsiteX5319" fmla="*/ 2980849 w 6400800"/>
                <a:gd name="connsiteY5319" fmla="*/ 285274 h 514350"/>
                <a:gd name="connsiteX5320" fmla="*/ 2976086 w 6400800"/>
                <a:gd name="connsiteY5320" fmla="*/ 307181 h 514350"/>
                <a:gd name="connsiteX5321" fmla="*/ 2972276 w 6400800"/>
                <a:gd name="connsiteY5321" fmla="*/ 327184 h 514350"/>
                <a:gd name="connsiteX5322" fmla="*/ 2970371 w 6400800"/>
                <a:gd name="connsiteY5322" fmla="*/ 322421 h 514350"/>
                <a:gd name="connsiteX5323" fmla="*/ 2974181 w 6400800"/>
                <a:gd name="connsiteY5323" fmla="*/ 311944 h 514350"/>
                <a:gd name="connsiteX5324" fmla="*/ 2964656 w 6400800"/>
                <a:gd name="connsiteY5324" fmla="*/ 349091 h 514350"/>
                <a:gd name="connsiteX5325" fmla="*/ 2968466 w 6400800"/>
                <a:gd name="connsiteY5325" fmla="*/ 334804 h 514350"/>
                <a:gd name="connsiteX5326" fmla="*/ 2970371 w 6400800"/>
                <a:gd name="connsiteY5326" fmla="*/ 344329 h 514350"/>
                <a:gd name="connsiteX5327" fmla="*/ 2969419 w 6400800"/>
                <a:gd name="connsiteY5327" fmla="*/ 353854 h 514350"/>
                <a:gd name="connsiteX5328" fmla="*/ 2966561 w 6400800"/>
                <a:gd name="connsiteY5328" fmla="*/ 377666 h 514350"/>
                <a:gd name="connsiteX5329" fmla="*/ 2963704 w 6400800"/>
                <a:gd name="connsiteY5329" fmla="*/ 366236 h 514350"/>
                <a:gd name="connsiteX5330" fmla="*/ 2969419 w 6400800"/>
                <a:gd name="connsiteY5330" fmla="*/ 341471 h 514350"/>
                <a:gd name="connsiteX5331" fmla="*/ 2964656 w 6400800"/>
                <a:gd name="connsiteY5331" fmla="*/ 349091 h 514350"/>
                <a:gd name="connsiteX5332" fmla="*/ 2958941 w 6400800"/>
                <a:gd name="connsiteY5332" fmla="*/ 383381 h 514350"/>
                <a:gd name="connsiteX5333" fmla="*/ 2958941 w 6400800"/>
                <a:gd name="connsiteY5333" fmla="*/ 383381 h 514350"/>
                <a:gd name="connsiteX5334" fmla="*/ 2958941 w 6400800"/>
                <a:gd name="connsiteY5334" fmla="*/ 383381 h 514350"/>
                <a:gd name="connsiteX5335" fmla="*/ 2958941 w 6400800"/>
                <a:gd name="connsiteY5335" fmla="*/ 383381 h 514350"/>
                <a:gd name="connsiteX5336" fmla="*/ 2958941 w 6400800"/>
                <a:gd name="connsiteY5336" fmla="*/ 383381 h 514350"/>
                <a:gd name="connsiteX5337" fmla="*/ 2936081 w 6400800"/>
                <a:gd name="connsiteY5337" fmla="*/ 284321 h 514350"/>
                <a:gd name="connsiteX5338" fmla="*/ 2934176 w 6400800"/>
                <a:gd name="connsiteY5338" fmla="*/ 273844 h 514350"/>
                <a:gd name="connsiteX5339" fmla="*/ 2936081 w 6400800"/>
                <a:gd name="connsiteY5339" fmla="*/ 271939 h 514350"/>
                <a:gd name="connsiteX5340" fmla="*/ 2936081 w 6400800"/>
                <a:gd name="connsiteY5340" fmla="*/ 284321 h 514350"/>
                <a:gd name="connsiteX5341" fmla="*/ 2936081 w 6400800"/>
                <a:gd name="connsiteY5341" fmla="*/ 267176 h 514350"/>
                <a:gd name="connsiteX5342" fmla="*/ 2936081 w 6400800"/>
                <a:gd name="connsiteY5342" fmla="*/ 267176 h 514350"/>
                <a:gd name="connsiteX5343" fmla="*/ 2934176 w 6400800"/>
                <a:gd name="connsiteY5343" fmla="*/ 269081 h 514350"/>
                <a:gd name="connsiteX5344" fmla="*/ 2936081 w 6400800"/>
                <a:gd name="connsiteY5344" fmla="*/ 265271 h 514350"/>
                <a:gd name="connsiteX5345" fmla="*/ 2936081 w 6400800"/>
                <a:gd name="connsiteY5345" fmla="*/ 267176 h 514350"/>
                <a:gd name="connsiteX5346" fmla="*/ 2929414 w 6400800"/>
                <a:gd name="connsiteY5346" fmla="*/ 243364 h 514350"/>
                <a:gd name="connsiteX5347" fmla="*/ 2930366 w 6400800"/>
                <a:gd name="connsiteY5347" fmla="*/ 243364 h 514350"/>
                <a:gd name="connsiteX5348" fmla="*/ 2933224 w 6400800"/>
                <a:gd name="connsiteY5348" fmla="*/ 244316 h 514350"/>
                <a:gd name="connsiteX5349" fmla="*/ 2934176 w 6400800"/>
                <a:gd name="connsiteY5349" fmla="*/ 255746 h 514350"/>
                <a:gd name="connsiteX5350" fmla="*/ 2931319 w 6400800"/>
                <a:gd name="connsiteY5350" fmla="*/ 261461 h 514350"/>
                <a:gd name="connsiteX5351" fmla="*/ 2927509 w 6400800"/>
                <a:gd name="connsiteY5351" fmla="*/ 248126 h 514350"/>
                <a:gd name="connsiteX5352" fmla="*/ 2929414 w 6400800"/>
                <a:gd name="connsiteY5352" fmla="*/ 243364 h 514350"/>
                <a:gd name="connsiteX5353" fmla="*/ 2917984 w 6400800"/>
                <a:gd name="connsiteY5353" fmla="*/ 351949 h 514350"/>
                <a:gd name="connsiteX5354" fmla="*/ 2918936 w 6400800"/>
                <a:gd name="connsiteY5354" fmla="*/ 353854 h 514350"/>
                <a:gd name="connsiteX5355" fmla="*/ 2919889 w 6400800"/>
                <a:gd name="connsiteY5355" fmla="*/ 363379 h 514350"/>
                <a:gd name="connsiteX5356" fmla="*/ 2922746 w 6400800"/>
                <a:gd name="connsiteY5356" fmla="*/ 380524 h 514350"/>
                <a:gd name="connsiteX5357" fmla="*/ 2920841 w 6400800"/>
                <a:gd name="connsiteY5357" fmla="*/ 380524 h 514350"/>
                <a:gd name="connsiteX5358" fmla="*/ 2913221 w 6400800"/>
                <a:gd name="connsiteY5358" fmla="*/ 362426 h 514350"/>
                <a:gd name="connsiteX5359" fmla="*/ 2917984 w 6400800"/>
                <a:gd name="connsiteY5359" fmla="*/ 351949 h 514350"/>
                <a:gd name="connsiteX5360" fmla="*/ 2904649 w 6400800"/>
                <a:gd name="connsiteY5360" fmla="*/ 224314 h 514350"/>
                <a:gd name="connsiteX5361" fmla="*/ 2904649 w 6400800"/>
                <a:gd name="connsiteY5361" fmla="*/ 224314 h 514350"/>
                <a:gd name="connsiteX5362" fmla="*/ 2903696 w 6400800"/>
                <a:gd name="connsiteY5362" fmla="*/ 237649 h 514350"/>
                <a:gd name="connsiteX5363" fmla="*/ 2902744 w 6400800"/>
                <a:gd name="connsiteY5363" fmla="*/ 250031 h 514350"/>
                <a:gd name="connsiteX5364" fmla="*/ 2900839 w 6400800"/>
                <a:gd name="connsiteY5364" fmla="*/ 235744 h 514350"/>
                <a:gd name="connsiteX5365" fmla="*/ 2904649 w 6400800"/>
                <a:gd name="connsiteY5365" fmla="*/ 224314 h 514350"/>
                <a:gd name="connsiteX5366" fmla="*/ 2885599 w 6400800"/>
                <a:gd name="connsiteY5366" fmla="*/ 294799 h 514350"/>
                <a:gd name="connsiteX5367" fmla="*/ 2888456 w 6400800"/>
                <a:gd name="connsiteY5367" fmla="*/ 280511 h 514350"/>
                <a:gd name="connsiteX5368" fmla="*/ 2889409 w 6400800"/>
                <a:gd name="connsiteY5368" fmla="*/ 308134 h 514350"/>
                <a:gd name="connsiteX5369" fmla="*/ 2884646 w 6400800"/>
                <a:gd name="connsiteY5369" fmla="*/ 297656 h 514350"/>
                <a:gd name="connsiteX5370" fmla="*/ 2885599 w 6400800"/>
                <a:gd name="connsiteY5370" fmla="*/ 294799 h 514350"/>
                <a:gd name="connsiteX5371" fmla="*/ 2869406 w 6400800"/>
                <a:gd name="connsiteY5371" fmla="*/ 301466 h 514350"/>
                <a:gd name="connsiteX5372" fmla="*/ 2869406 w 6400800"/>
                <a:gd name="connsiteY5372" fmla="*/ 301466 h 514350"/>
                <a:gd name="connsiteX5373" fmla="*/ 2869406 w 6400800"/>
                <a:gd name="connsiteY5373" fmla="*/ 302419 h 514350"/>
                <a:gd name="connsiteX5374" fmla="*/ 2868454 w 6400800"/>
                <a:gd name="connsiteY5374" fmla="*/ 305276 h 514350"/>
                <a:gd name="connsiteX5375" fmla="*/ 2856071 w 6400800"/>
                <a:gd name="connsiteY5375" fmla="*/ 284321 h 514350"/>
                <a:gd name="connsiteX5376" fmla="*/ 2855119 w 6400800"/>
                <a:gd name="connsiteY5376" fmla="*/ 282416 h 514350"/>
                <a:gd name="connsiteX5377" fmla="*/ 2857976 w 6400800"/>
                <a:gd name="connsiteY5377" fmla="*/ 273844 h 514350"/>
                <a:gd name="connsiteX5378" fmla="*/ 2869406 w 6400800"/>
                <a:gd name="connsiteY5378" fmla="*/ 301466 h 514350"/>
                <a:gd name="connsiteX5379" fmla="*/ 2851309 w 6400800"/>
                <a:gd name="connsiteY5379" fmla="*/ 262414 h 514350"/>
                <a:gd name="connsiteX5380" fmla="*/ 2851309 w 6400800"/>
                <a:gd name="connsiteY5380" fmla="*/ 259556 h 514350"/>
                <a:gd name="connsiteX5381" fmla="*/ 2855119 w 6400800"/>
                <a:gd name="connsiteY5381" fmla="*/ 267176 h 514350"/>
                <a:gd name="connsiteX5382" fmla="*/ 2856071 w 6400800"/>
                <a:gd name="connsiteY5382" fmla="*/ 269081 h 514350"/>
                <a:gd name="connsiteX5383" fmla="*/ 2851309 w 6400800"/>
                <a:gd name="connsiteY5383" fmla="*/ 276701 h 514350"/>
                <a:gd name="connsiteX5384" fmla="*/ 2850356 w 6400800"/>
                <a:gd name="connsiteY5384" fmla="*/ 274796 h 514350"/>
                <a:gd name="connsiteX5385" fmla="*/ 2851309 w 6400800"/>
                <a:gd name="connsiteY5385" fmla="*/ 262414 h 514350"/>
                <a:gd name="connsiteX5386" fmla="*/ 2848451 w 6400800"/>
                <a:gd name="connsiteY5386" fmla="*/ 312896 h 514350"/>
                <a:gd name="connsiteX5387" fmla="*/ 2848451 w 6400800"/>
                <a:gd name="connsiteY5387" fmla="*/ 302419 h 514350"/>
                <a:gd name="connsiteX5388" fmla="*/ 2860834 w 6400800"/>
                <a:gd name="connsiteY5388" fmla="*/ 327184 h 514350"/>
                <a:gd name="connsiteX5389" fmla="*/ 2856071 w 6400800"/>
                <a:gd name="connsiteY5389" fmla="*/ 344329 h 514350"/>
                <a:gd name="connsiteX5390" fmla="*/ 2853214 w 6400800"/>
                <a:gd name="connsiteY5390" fmla="*/ 355759 h 514350"/>
                <a:gd name="connsiteX5391" fmla="*/ 2851309 w 6400800"/>
                <a:gd name="connsiteY5391" fmla="*/ 341471 h 514350"/>
                <a:gd name="connsiteX5392" fmla="*/ 2847499 w 6400800"/>
                <a:gd name="connsiteY5392" fmla="*/ 316706 h 514350"/>
                <a:gd name="connsiteX5393" fmla="*/ 2848451 w 6400800"/>
                <a:gd name="connsiteY5393" fmla="*/ 312896 h 514350"/>
                <a:gd name="connsiteX5394" fmla="*/ 2836069 w 6400800"/>
                <a:gd name="connsiteY5394" fmla="*/ 226219 h 514350"/>
                <a:gd name="connsiteX5395" fmla="*/ 2847499 w 6400800"/>
                <a:gd name="connsiteY5395" fmla="*/ 251936 h 514350"/>
                <a:gd name="connsiteX5396" fmla="*/ 2844641 w 6400800"/>
                <a:gd name="connsiteY5396" fmla="*/ 261461 h 514350"/>
                <a:gd name="connsiteX5397" fmla="*/ 2843689 w 6400800"/>
                <a:gd name="connsiteY5397" fmla="*/ 266224 h 514350"/>
                <a:gd name="connsiteX5398" fmla="*/ 2838926 w 6400800"/>
                <a:gd name="connsiteY5398" fmla="*/ 258604 h 514350"/>
                <a:gd name="connsiteX5399" fmla="*/ 2834164 w 6400800"/>
                <a:gd name="connsiteY5399" fmla="*/ 229076 h 514350"/>
                <a:gd name="connsiteX5400" fmla="*/ 2836069 w 6400800"/>
                <a:gd name="connsiteY5400" fmla="*/ 226219 h 514350"/>
                <a:gd name="connsiteX5401" fmla="*/ 2830354 w 6400800"/>
                <a:gd name="connsiteY5401" fmla="*/ 305276 h 514350"/>
                <a:gd name="connsiteX5402" fmla="*/ 2831306 w 6400800"/>
                <a:gd name="connsiteY5402" fmla="*/ 312896 h 514350"/>
                <a:gd name="connsiteX5403" fmla="*/ 2831306 w 6400800"/>
                <a:gd name="connsiteY5403" fmla="*/ 313849 h 514350"/>
                <a:gd name="connsiteX5404" fmla="*/ 2830354 w 6400800"/>
                <a:gd name="connsiteY5404" fmla="*/ 308134 h 514350"/>
                <a:gd name="connsiteX5405" fmla="*/ 2830354 w 6400800"/>
                <a:gd name="connsiteY5405" fmla="*/ 305276 h 514350"/>
                <a:gd name="connsiteX5406" fmla="*/ 2829401 w 6400800"/>
                <a:gd name="connsiteY5406" fmla="*/ 292894 h 514350"/>
                <a:gd name="connsiteX5407" fmla="*/ 2830354 w 6400800"/>
                <a:gd name="connsiteY5407" fmla="*/ 299561 h 514350"/>
                <a:gd name="connsiteX5408" fmla="*/ 2829401 w 6400800"/>
                <a:gd name="connsiteY5408" fmla="*/ 301466 h 514350"/>
                <a:gd name="connsiteX5409" fmla="*/ 2829401 w 6400800"/>
                <a:gd name="connsiteY5409" fmla="*/ 299561 h 514350"/>
                <a:gd name="connsiteX5410" fmla="*/ 2829401 w 6400800"/>
                <a:gd name="connsiteY5410" fmla="*/ 292894 h 514350"/>
                <a:gd name="connsiteX5411" fmla="*/ 2785586 w 6400800"/>
                <a:gd name="connsiteY5411" fmla="*/ 268129 h 514350"/>
                <a:gd name="connsiteX5412" fmla="*/ 2782729 w 6400800"/>
                <a:gd name="connsiteY5412" fmla="*/ 271939 h 514350"/>
                <a:gd name="connsiteX5413" fmla="*/ 2782729 w 6400800"/>
                <a:gd name="connsiteY5413" fmla="*/ 269081 h 514350"/>
                <a:gd name="connsiteX5414" fmla="*/ 2782729 w 6400800"/>
                <a:gd name="connsiteY5414" fmla="*/ 265271 h 514350"/>
                <a:gd name="connsiteX5415" fmla="*/ 2786539 w 6400800"/>
                <a:gd name="connsiteY5415" fmla="*/ 258604 h 514350"/>
                <a:gd name="connsiteX5416" fmla="*/ 2786539 w 6400800"/>
                <a:gd name="connsiteY5416" fmla="*/ 260509 h 514350"/>
                <a:gd name="connsiteX5417" fmla="*/ 2785586 w 6400800"/>
                <a:gd name="connsiteY5417" fmla="*/ 268129 h 514350"/>
                <a:gd name="connsiteX5418" fmla="*/ 2796064 w 6400800"/>
                <a:gd name="connsiteY5418" fmla="*/ 268129 h 514350"/>
                <a:gd name="connsiteX5419" fmla="*/ 2796064 w 6400800"/>
                <a:gd name="connsiteY5419" fmla="*/ 268129 h 514350"/>
                <a:gd name="connsiteX5420" fmla="*/ 2798921 w 6400800"/>
                <a:gd name="connsiteY5420" fmla="*/ 263366 h 514350"/>
                <a:gd name="connsiteX5421" fmla="*/ 2796064 w 6400800"/>
                <a:gd name="connsiteY5421" fmla="*/ 268129 h 514350"/>
                <a:gd name="connsiteX5422" fmla="*/ 2803684 w 6400800"/>
                <a:gd name="connsiteY5422" fmla="*/ 314801 h 514350"/>
                <a:gd name="connsiteX5423" fmla="*/ 2802731 w 6400800"/>
                <a:gd name="connsiteY5423" fmla="*/ 318611 h 514350"/>
                <a:gd name="connsiteX5424" fmla="*/ 2801779 w 6400800"/>
                <a:gd name="connsiteY5424" fmla="*/ 325279 h 514350"/>
                <a:gd name="connsiteX5425" fmla="*/ 2798921 w 6400800"/>
                <a:gd name="connsiteY5425" fmla="*/ 317659 h 514350"/>
                <a:gd name="connsiteX5426" fmla="*/ 2798921 w 6400800"/>
                <a:gd name="connsiteY5426" fmla="*/ 315754 h 514350"/>
                <a:gd name="connsiteX5427" fmla="*/ 2798921 w 6400800"/>
                <a:gd name="connsiteY5427" fmla="*/ 315754 h 514350"/>
                <a:gd name="connsiteX5428" fmla="*/ 2801779 w 6400800"/>
                <a:gd name="connsiteY5428" fmla="*/ 304324 h 514350"/>
                <a:gd name="connsiteX5429" fmla="*/ 2803684 w 6400800"/>
                <a:gd name="connsiteY5429" fmla="*/ 312896 h 514350"/>
                <a:gd name="connsiteX5430" fmla="*/ 2803684 w 6400800"/>
                <a:gd name="connsiteY5430" fmla="*/ 314801 h 514350"/>
                <a:gd name="connsiteX5431" fmla="*/ 2810351 w 6400800"/>
                <a:gd name="connsiteY5431" fmla="*/ 280511 h 514350"/>
                <a:gd name="connsiteX5432" fmla="*/ 2805589 w 6400800"/>
                <a:gd name="connsiteY5432" fmla="*/ 302419 h 514350"/>
                <a:gd name="connsiteX5433" fmla="*/ 2803684 w 6400800"/>
                <a:gd name="connsiteY5433" fmla="*/ 298609 h 514350"/>
                <a:gd name="connsiteX5434" fmla="*/ 2802731 w 6400800"/>
                <a:gd name="connsiteY5434" fmla="*/ 296704 h 514350"/>
                <a:gd name="connsiteX5435" fmla="*/ 2805589 w 6400800"/>
                <a:gd name="connsiteY5435" fmla="*/ 287179 h 514350"/>
                <a:gd name="connsiteX5436" fmla="*/ 2809399 w 6400800"/>
                <a:gd name="connsiteY5436" fmla="*/ 277654 h 514350"/>
                <a:gd name="connsiteX5437" fmla="*/ 2810351 w 6400800"/>
                <a:gd name="connsiteY5437" fmla="*/ 275749 h 514350"/>
                <a:gd name="connsiteX5438" fmla="*/ 2810351 w 6400800"/>
                <a:gd name="connsiteY5438" fmla="*/ 280511 h 514350"/>
                <a:gd name="connsiteX5439" fmla="*/ 2811304 w 6400800"/>
                <a:gd name="connsiteY5439" fmla="*/ 276701 h 514350"/>
                <a:gd name="connsiteX5440" fmla="*/ 2811304 w 6400800"/>
                <a:gd name="connsiteY5440" fmla="*/ 274796 h 514350"/>
                <a:gd name="connsiteX5441" fmla="*/ 2813209 w 6400800"/>
                <a:gd name="connsiteY5441" fmla="*/ 270986 h 514350"/>
                <a:gd name="connsiteX5442" fmla="*/ 2811304 w 6400800"/>
                <a:gd name="connsiteY5442" fmla="*/ 276701 h 514350"/>
                <a:gd name="connsiteX5443" fmla="*/ 2812256 w 6400800"/>
                <a:gd name="connsiteY5443" fmla="*/ 236696 h 514350"/>
                <a:gd name="connsiteX5444" fmla="*/ 2806541 w 6400800"/>
                <a:gd name="connsiteY5444" fmla="*/ 246221 h 514350"/>
                <a:gd name="connsiteX5445" fmla="*/ 2799874 w 6400800"/>
                <a:gd name="connsiteY5445" fmla="*/ 251936 h 514350"/>
                <a:gd name="connsiteX5446" fmla="*/ 2794159 w 6400800"/>
                <a:gd name="connsiteY5446" fmla="*/ 257651 h 514350"/>
                <a:gd name="connsiteX5447" fmla="*/ 2792254 w 6400800"/>
                <a:gd name="connsiteY5447" fmla="*/ 245269 h 514350"/>
                <a:gd name="connsiteX5448" fmla="*/ 2796064 w 6400800"/>
                <a:gd name="connsiteY5448" fmla="*/ 238601 h 514350"/>
                <a:gd name="connsiteX5449" fmla="*/ 2804636 w 6400800"/>
                <a:gd name="connsiteY5449" fmla="*/ 224314 h 514350"/>
                <a:gd name="connsiteX5450" fmla="*/ 2812256 w 6400800"/>
                <a:gd name="connsiteY5450" fmla="*/ 236696 h 514350"/>
                <a:gd name="connsiteX5451" fmla="*/ 2804636 w 6400800"/>
                <a:gd name="connsiteY5451" fmla="*/ 223361 h 514350"/>
                <a:gd name="connsiteX5452" fmla="*/ 2794159 w 6400800"/>
                <a:gd name="connsiteY5452" fmla="*/ 235744 h 514350"/>
                <a:gd name="connsiteX5453" fmla="*/ 2792254 w 6400800"/>
                <a:gd name="connsiteY5453" fmla="*/ 238601 h 514350"/>
                <a:gd name="connsiteX5454" fmla="*/ 2792254 w 6400800"/>
                <a:gd name="connsiteY5454" fmla="*/ 238601 h 514350"/>
                <a:gd name="connsiteX5455" fmla="*/ 2796064 w 6400800"/>
                <a:gd name="connsiteY5455" fmla="*/ 230981 h 514350"/>
                <a:gd name="connsiteX5456" fmla="*/ 2801779 w 6400800"/>
                <a:gd name="connsiteY5456" fmla="*/ 219551 h 514350"/>
                <a:gd name="connsiteX5457" fmla="*/ 2804636 w 6400800"/>
                <a:gd name="connsiteY5457" fmla="*/ 223361 h 514350"/>
                <a:gd name="connsiteX5458" fmla="*/ 2787491 w 6400800"/>
                <a:gd name="connsiteY5458" fmla="*/ 196691 h 514350"/>
                <a:gd name="connsiteX5459" fmla="*/ 2800826 w 6400800"/>
                <a:gd name="connsiteY5459" fmla="*/ 217646 h 514350"/>
                <a:gd name="connsiteX5460" fmla="*/ 2792254 w 6400800"/>
                <a:gd name="connsiteY5460" fmla="*/ 228124 h 514350"/>
                <a:gd name="connsiteX5461" fmla="*/ 2790349 w 6400800"/>
                <a:gd name="connsiteY5461" fmla="*/ 230981 h 514350"/>
                <a:gd name="connsiteX5462" fmla="*/ 2787491 w 6400800"/>
                <a:gd name="connsiteY5462" fmla="*/ 218599 h 514350"/>
                <a:gd name="connsiteX5463" fmla="*/ 2781776 w 6400800"/>
                <a:gd name="connsiteY5463" fmla="*/ 196691 h 514350"/>
                <a:gd name="connsiteX5464" fmla="*/ 2783681 w 6400800"/>
                <a:gd name="connsiteY5464" fmla="*/ 218599 h 514350"/>
                <a:gd name="connsiteX5465" fmla="*/ 2784634 w 6400800"/>
                <a:gd name="connsiteY5465" fmla="*/ 237649 h 514350"/>
                <a:gd name="connsiteX5466" fmla="*/ 2780824 w 6400800"/>
                <a:gd name="connsiteY5466" fmla="*/ 243364 h 514350"/>
                <a:gd name="connsiteX5467" fmla="*/ 2778919 w 6400800"/>
                <a:gd name="connsiteY5467" fmla="*/ 204311 h 514350"/>
                <a:gd name="connsiteX5468" fmla="*/ 2777966 w 6400800"/>
                <a:gd name="connsiteY5468" fmla="*/ 186214 h 514350"/>
                <a:gd name="connsiteX5469" fmla="*/ 2775109 w 6400800"/>
                <a:gd name="connsiteY5469" fmla="*/ 204311 h 514350"/>
                <a:gd name="connsiteX5470" fmla="*/ 2774156 w 6400800"/>
                <a:gd name="connsiteY5470" fmla="*/ 214789 h 514350"/>
                <a:gd name="connsiteX5471" fmla="*/ 2770346 w 6400800"/>
                <a:gd name="connsiteY5471" fmla="*/ 190976 h 514350"/>
                <a:gd name="connsiteX5472" fmla="*/ 2770346 w 6400800"/>
                <a:gd name="connsiteY5472" fmla="*/ 189071 h 514350"/>
                <a:gd name="connsiteX5473" fmla="*/ 2770346 w 6400800"/>
                <a:gd name="connsiteY5473" fmla="*/ 185261 h 514350"/>
                <a:gd name="connsiteX5474" fmla="*/ 2768441 w 6400800"/>
                <a:gd name="connsiteY5474" fmla="*/ 166211 h 514350"/>
                <a:gd name="connsiteX5475" fmla="*/ 2787491 w 6400800"/>
                <a:gd name="connsiteY5475" fmla="*/ 196691 h 514350"/>
                <a:gd name="connsiteX5476" fmla="*/ 2767489 w 6400800"/>
                <a:gd name="connsiteY5476" fmla="*/ 167164 h 514350"/>
                <a:gd name="connsiteX5477" fmla="*/ 2767489 w 6400800"/>
                <a:gd name="connsiteY5477" fmla="*/ 170974 h 514350"/>
                <a:gd name="connsiteX5478" fmla="*/ 2766536 w 6400800"/>
                <a:gd name="connsiteY5478" fmla="*/ 166211 h 514350"/>
                <a:gd name="connsiteX5479" fmla="*/ 2767489 w 6400800"/>
                <a:gd name="connsiteY5479" fmla="*/ 167164 h 514350"/>
                <a:gd name="connsiteX5480" fmla="*/ 2757964 w 6400800"/>
                <a:gd name="connsiteY5480" fmla="*/ 342424 h 514350"/>
                <a:gd name="connsiteX5481" fmla="*/ 2755106 w 6400800"/>
                <a:gd name="connsiteY5481" fmla="*/ 336709 h 514350"/>
                <a:gd name="connsiteX5482" fmla="*/ 2758916 w 6400800"/>
                <a:gd name="connsiteY5482" fmla="*/ 329089 h 514350"/>
                <a:gd name="connsiteX5483" fmla="*/ 2760821 w 6400800"/>
                <a:gd name="connsiteY5483" fmla="*/ 332899 h 514350"/>
                <a:gd name="connsiteX5484" fmla="*/ 2757964 w 6400800"/>
                <a:gd name="connsiteY5484" fmla="*/ 342424 h 514350"/>
                <a:gd name="connsiteX5485" fmla="*/ 2762726 w 6400800"/>
                <a:gd name="connsiteY5485" fmla="*/ 327184 h 514350"/>
                <a:gd name="connsiteX5486" fmla="*/ 2761774 w 6400800"/>
                <a:gd name="connsiteY5486" fmla="*/ 330994 h 514350"/>
                <a:gd name="connsiteX5487" fmla="*/ 2759869 w 6400800"/>
                <a:gd name="connsiteY5487" fmla="*/ 328136 h 514350"/>
                <a:gd name="connsiteX5488" fmla="*/ 2761774 w 6400800"/>
                <a:gd name="connsiteY5488" fmla="*/ 324326 h 514350"/>
                <a:gd name="connsiteX5489" fmla="*/ 2762726 w 6400800"/>
                <a:gd name="connsiteY5489" fmla="*/ 327184 h 514350"/>
                <a:gd name="connsiteX5490" fmla="*/ 2762726 w 6400800"/>
                <a:gd name="connsiteY5490" fmla="*/ 327184 h 514350"/>
                <a:gd name="connsiteX5491" fmla="*/ 2762726 w 6400800"/>
                <a:gd name="connsiteY5491" fmla="*/ 250031 h 514350"/>
                <a:gd name="connsiteX5492" fmla="*/ 2762726 w 6400800"/>
                <a:gd name="connsiteY5492" fmla="*/ 270034 h 514350"/>
                <a:gd name="connsiteX5493" fmla="*/ 2754154 w 6400800"/>
                <a:gd name="connsiteY5493" fmla="*/ 282416 h 514350"/>
                <a:gd name="connsiteX5494" fmla="*/ 2753201 w 6400800"/>
                <a:gd name="connsiteY5494" fmla="*/ 284321 h 514350"/>
                <a:gd name="connsiteX5495" fmla="*/ 2752249 w 6400800"/>
                <a:gd name="connsiteY5495" fmla="*/ 282416 h 514350"/>
                <a:gd name="connsiteX5496" fmla="*/ 2753201 w 6400800"/>
                <a:gd name="connsiteY5496" fmla="*/ 278606 h 514350"/>
                <a:gd name="connsiteX5497" fmla="*/ 2756059 w 6400800"/>
                <a:gd name="connsiteY5497" fmla="*/ 267176 h 514350"/>
                <a:gd name="connsiteX5498" fmla="*/ 2761774 w 6400800"/>
                <a:gd name="connsiteY5498" fmla="*/ 251936 h 514350"/>
                <a:gd name="connsiteX5499" fmla="*/ 2762726 w 6400800"/>
                <a:gd name="connsiteY5499" fmla="*/ 250031 h 514350"/>
                <a:gd name="connsiteX5500" fmla="*/ 2762726 w 6400800"/>
                <a:gd name="connsiteY5500" fmla="*/ 250031 h 514350"/>
                <a:gd name="connsiteX5501" fmla="*/ 2753201 w 6400800"/>
                <a:gd name="connsiteY5501" fmla="*/ 250031 h 514350"/>
                <a:gd name="connsiteX5502" fmla="*/ 2757011 w 6400800"/>
                <a:gd name="connsiteY5502" fmla="*/ 230981 h 514350"/>
                <a:gd name="connsiteX5503" fmla="*/ 2762726 w 6400800"/>
                <a:gd name="connsiteY5503" fmla="*/ 249079 h 514350"/>
                <a:gd name="connsiteX5504" fmla="*/ 2760821 w 6400800"/>
                <a:gd name="connsiteY5504" fmla="*/ 252889 h 514350"/>
                <a:gd name="connsiteX5505" fmla="*/ 2752249 w 6400800"/>
                <a:gd name="connsiteY5505" fmla="*/ 267176 h 514350"/>
                <a:gd name="connsiteX5506" fmla="*/ 2748439 w 6400800"/>
                <a:gd name="connsiteY5506" fmla="*/ 275749 h 514350"/>
                <a:gd name="connsiteX5507" fmla="*/ 2747486 w 6400800"/>
                <a:gd name="connsiteY5507" fmla="*/ 274796 h 514350"/>
                <a:gd name="connsiteX5508" fmla="*/ 2753201 w 6400800"/>
                <a:gd name="connsiteY5508" fmla="*/ 250031 h 514350"/>
                <a:gd name="connsiteX5509" fmla="*/ 2749391 w 6400800"/>
                <a:gd name="connsiteY5509" fmla="*/ 362426 h 514350"/>
                <a:gd name="connsiteX5510" fmla="*/ 2746534 w 6400800"/>
                <a:gd name="connsiteY5510" fmla="*/ 357664 h 514350"/>
                <a:gd name="connsiteX5511" fmla="*/ 2746534 w 6400800"/>
                <a:gd name="connsiteY5511" fmla="*/ 354806 h 514350"/>
                <a:gd name="connsiteX5512" fmla="*/ 2749391 w 6400800"/>
                <a:gd name="connsiteY5512" fmla="*/ 362426 h 514350"/>
                <a:gd name="connsiteX5513" fmla="*/ 2734151 w 6400800"/>
                <a:gd name="connsiteY5513" fmla="*/ 258604 h 514350"/>
                <a:gd name="connsiteX5514" fmla="*/ 2740819 w 6400800"/>
                <a:gd name="connsiteY5514" fmla="*/ 273844 h 514350"/>
                <a:gd name="connsiteX5515" fmla="*/ 2735104 w 6400800"/>
                <a:gd name="connsiteY5515" fmla="*/ 290036 h 514350"/>
                <a:gd name="connsiteX5516" fmla="*/ 2734151 w 6400800"/>
                <a:gd name="connsiteY5516" fmla="*/ 287179 h 514350"/>
                <a:gd name="connsiteX5517" fmla="*/ 2734151 w 6400800"/>
                <a:gd name="connsiteY5517" fmla="*/ 291941 h 514350"/>
                <a:gd name="connsiteX5518" fmla="*/ 2734151 w 6400800"/>
                <a:gd name="connsiteY5518" fmla="*/ 291941 h 514350"/>
                <a:gd name="connsiteX5519" fmla="*/ 2732246 w 6400800"/>
                <a:gd name="connsiteY5519" fmla="*/ 289084 h 514350"/>
                <a:gd name="connsiteX5520" fmla="*/ 2731294 w 6400800"/>
                <a:gd name="connsiteY5520" fmla="*/ 286226 h 514350"/>
                <a:gd name="connsiteX5521" fmla="*/ 2734151 w 6400800"/>
                <a:gd name="connsiteY5521" fmla="*/ 258604 h 514350"/>
                <a:gd name="connsiteX5522" fmla="*/ 2715101 w 6400800"/>
                <a:gd name="connsiteY5522" fmla="*/ 290989 h 514350"/>
                <a:gd name="connsiteX5523" fmla="*/ 2716054 w 6400800"/>
                <a:gd name="connsiteY5523" fmla="*/ 273844 h 514350"/>
                <a:gd name="connsiteX5524" fmla="*/ 2717959 w 6400800"/>
                <a:gd name="connsiteY5524" fmla="*/ 278606 h 514350"/>
                <a:gd name="connsiteX5525" fmla="*/ 2716054 w 6400800"/>
                <a:gd name="connsiteY5525" fmla="*/ 304324 h 514350"/>
                <a:gd name="connsiteX5526" fmla="*/ 2715101 w 6400800"/>
                <a:gd name="connsiteY5526" fmla="*/ 303371 h 514350"/>
                <a:gd name="connsiteX5527" fmla="*/ 2715101 w 6400800"/>
                <a:gd name="connsiteY5527" fmla="*/ 290989 h 514350"/>
                <a:gd name="connsiteX5528" fmla="*/ 2705576 w 6400800"/>
                <a:gd name="connsiteY5528" fmla="*/ 243364 h 514350"/>
                <a:gd name="connsiteX5529" fmla="*/ 2704624 w 6400800"/>
                <a:gd name="connsiteY5529" fmla="*/ 247174 h 514350"/>
                <a:gd name="connsiteX5530" fmla="*/ 2703671 w 6400800"/>
                <a:gd name="connsiteY5530" fmla="*/ 238601 h 514350"/>
                <a:gd name="connsiteX5531" fmla="*/ 2705576 w 6400800"/>
                <a:gd name="connsiteY5531" fmla="*/ 243364 h 514350"/>
                <a:gd name="connsiteX5532" fmla="*/ 2697956 w 6400800"/>
                <a:gd name="connsiteY5532" fmla="*/ 312896 h 514350"/>
                <a:gd name="connsiteX5533" fmla="*/ 2697956 w 6400800"/>
                <a:gd name="connsiteY5533" fmla="*/ 313849 h 514350"/>
                <a:gd name="connsiteX5534" fmla="*/ 2697956 w 6400800"/>
                <a:gd name="connsiteY5534" fmla="*/ 310991 h 514350"/>
                <a:gd name="connsiteX5535" fmla="*/ 2697956 w 6400800"/>
                <a:gd name="connsiteY5535" fmla="*/ 312896 h 514350"/>
                <a:gd name="connsiteX5536" fmla="*/ 2664619 w 6400800"/>
                <a:gd name="connsiteY5536" fmla="*/ 234791 h 514350"/>
                <a:gd name="connsiteX5537" fmla="*/ 2666524 w 6400800"/>
                <a:gd name="connsiteY5537" fmla="*/ 238601 h 514350"/>
                <a:gd name="connsiteX5538" fmla="*/ 2673191 w 6400800"/>
                <a:gd name="connsiteY5538" fmla="*/ 287179 h 514350"/>
                <a:gd name="connsiteX5539" fmla="*/ 2670334 w 6400800"/>
                <a:gd name="connsiteY5539" fmla="*/ 279559 h 514350"/>
                <a:gd name="connsiteX5540" fmla="*/ 2670334 w 6400800"/>
                <a:gd name="connsiteY5540" fmla="*/ 278606 h 514350"/>
                <a:gd name="connsiteX5541" fmla="*/ 2671286 w 6400800"/>
                <a:gd name="connsiteY5541" fmla="*/ 276701 h 514350"/>
                <a:gd name="connsiteX5542" fmla="*/ 2670334 w 6400800"/>
                <a:gd name="connsiteY5542" fmla="*/ 278606 h 514350"/>
                <a:gd name="connsiteX5543" fmla="*/ 2664619 w 6400800"/>
                <a:gd name="connsiteY5543" fmla="*/ 246221 h 514350"/>
                <a:gd name="connsiteX5544" fmla="*/ 2663666 w 6400800"/>
                <a:gd name="connsiteY5544" fmla="*/ 240506 h 514350"/>
                <a:gd name="connsiteX5545" fmla="*/ 2664619 w 6400800"/>
                <a:gd name="connsiteY5545" fmla="*/ 234791 h 514350"/>
                <a:gd name="connsiteX5546" fmla="*/ 2657951 w 6400800"/>
                <a:gd name="connsiteY5546" fmla="*/ 339566 h 514350"/>
                <a:gd name="connsiteX5547" fmla="*/ 2656046 w 6400800"/>
                <a:gd name="connsiteY5547" fmla="*/ 336709 h 514350"/>
                <a:gd name="connsiteX5548" fmla="*/ 2657951 w 6400800"/>
                <a:gd name="connsiteY5548" fmla="*/ 325279 h 514350"/>
                <a:gd name="connsiteX5549" fmla="*/ 2657951 w 6400800"/>
                <a:gd name="connsiteY5549" fmla="*/ 339566 h 514350"/>
                <a:gd name="connsiteX5550" fmla="*/ 2654141 w 6400800"/>
                <a:gd name="connsiteY5550" fmla="*/ 277654 h 514350"/>
                <a:gd name="connsiteX5551" fmla="*/ 2659856 w 6400800"/>
                <a:gd name="connsiteY5551" fmla="*/ 298609 h 514350"/>
                <a:gd name="connsiteX5552" fmla="*/ 2659856 w 6400800"/>
                <a:gd name="connsiteY5552" fmla="*/ 299561 h 514350"/>
                <a:gd name="connsiteX5553" fmla="*/ 2653189 w 6400800"/>
                <a:gd name="connsiteY5553" fmla="*/ 316706 h 514350"/>
                <a:gd name="connsiteX5554" fmla="*/ 2652236 w 6400800"/>
                <a:gd name="connsiteY5554" fmla="*/ 319564 h 514350"/>
                <a:gd name="connsiteX5555" fmla="*/ 2650331 w 6400800"/>
                <a:gd name="connsiteY5555" fmla="*/ 311944 h 514350"/>
                <a:gd name="connsiteX5556" fmla="*/ 2647474 w 6400800"/>
                <a:gd name="connsiteY5556" fmla="*/ 301466 h 514350"/>
                <a:gd name="connsiteX5557" fmla="*/ 2654141 w 6400800"/>
                <a:gd name="connsiteY5557" fmla="*/ 277654 h 514350"/>
                <a:gd name="connsiteX5558" fmla="*/ 2633186 w 6400800"/>
                <a:gd name="connsiteY5558" fmla="*/ 283369 h 514350"/>
                <a:gd name="connsiteX5559" fmla="*/ 2633186 w 6400800"/>
                <a:gd name="connsiteY5559" fmla="*/ 285274 h 514350"/>
                <a:gd name="connsiteX5560" fmla="*/ 2633186 w 6400800"/>
                <a:gd name="connsiteY5560" fmla="*/ 286226 h 514350"/>
                <a:gd name="connsiteX5561" fmla="*/ 2632234 w 6400800"/>
                <a:gd name="connsiteY5561" fmla="*/ 290036 h 514350"/>
                <a:gd name="connsiteX5562" fmla="*/ 2633186 w 6400800"/>
                <a:gd name="connsiteY5562" fmla="*/ 283369 h 514350"/>
                <a:gd name="connsiteX5563" fmla="*/ 2578894 w 6400800"/>
                <a:gd name="connsiteY5563" fmla="*/ 242411 h 514350"/>
                <a:gd name="connsiteX5564" fmla="*/ 2577941 w 6400800"/>
                <a:gd name="connsiteY5564" fmla="*/ 241459 h 514350"/>
                <a:gd name="connsiteX5565" fmla="*/ 2580799 w 6400800"/>
                <a:gd name="connsiteY5565" fmla="*/ 235744 h 514350"/>
                <a:gd name="connsiteX5566" fmla="*/ 2580799 w 6400800"/>
                <a:gd name="connsiteY5566" fmla="*/ 235744 h 514350"/>
                <a:gd name="connsiteX5567" fmla="*/ 2578894 w 6400800"/>
                <a:gd name="connsiteY5567" fmla="*/ 242411 h 514350"/>
                <a:gd name="connsiteX5568" fmla="*/ 2597944 w 6400800"/>
                <a:gd name="connsiteY5568" fmla="*/ 275749 h 514350"/>
                <a:gd name="connsiteX5569" fmla="*/ 2597944 w 6400800"/>
                <a:gd name="connsiteY5569" fmla="*/ 274796 h 514350"/>
                <a:gd name="connsiteX5570" fmla="*/ 2597944 w 6400800"/>
                <a:gd name="connsiteY5570" fmla="*/ 275749 h 514350"/>
                <a:gd name="connsiteX5571" fmla="*/ 2597944 w 6400800"/>
                <a:gd name="connsiteY5571" fmla="*/ 275749 h 514350"/>
                <a:gd name="connsiteX5572" fmla="*/ 2616041 w 6400800"/>
                <a:gd name="connsiteY5572" fmla="*/ 309086 h 514350"/>
                <a:gd name="connsiteX5573" fmla="*/ 2613184 w 6400800"/>
                <a:gd name="connsiteY5573" fmla="*/ 319564 h 514350"/>
                <a:gd name="connsiteX5574" fmla="*/ 2613184 w 6400800"/>
                <a:gd name="connsiteY5574" fmla="*/ 318611 h 514350"/>
                <a:gd name="connsiteX5575" fmla="*/ 2613184 w 6400800"/>
                <a:gd name="connsiteY5575" fmla="*/ 319564 h 514350"/>
                <a:gd name="connsiteX5576" fmla="*/ 2613184 w 6400800"/>
                <a:gd name="connsiteY5576" fmla="*/ 319564 h 514350"/>
                <a:gd name="connsiteX5577" fmla="*/ 2600801 w 6400800"/>
                <a:gd name="connsiteY5577" fmla="*/ 289084 h 514350"/>
                <a:gd name="connsiteX5578" fmla="*/ 2602706 w 6400800"/>
                <a:gd name="connsiteY5578" fmla="*/ 282416 h 514350"/>
                <a:gd name="connsiteX5579" fmla="*/ 2612231 w 6400800"/>
                <a:gd name="connsiteY5579" fmla="*/ 299561 h 514350"/>
                <a:gd name="connsiteX5580" fmla="*/ 2616041 w 6400800"/>
                <a:gd name="connsiteY5580" fmla="*/ 308134 h 514350"/>
                <a:gd name="connsiteX5581" fmla="*/ 2616041 w 6400800"/>
                <a:gd name="connsiteY5581" fmla="*/ 309086 h 514350"/>
                <a:gd name="connsiteX5582" fmla="*/ 2616041 w 6400800"/>
                <a:gd name="connsiteY5582" fmla="*/ 309086 h 514350"/>
                <a:gd name="connsiteX5583" fmla="*/ 2604611 w 6400800"/>
                <a:gd name="connsiteY5583" fmla="*/ 276701 h 514350"/>
                <a:gd name="connsiteX5584" fmla="*/ 2608421 w 6400800"/>
                <a:gd name="connsiteY5584" fmla="*/ 267176 h 514350"/>
                <a:gd name="connsiteX5585" fmla="*/ 2615089 w 6400800"/>
                <a:gd name="connsiteY5585" fmla="*/ 290036 h 514350"/>
                <a:gd name="connsiteX5586" fmla="*/ 2604611 w 6400800"/>
                <a:gd name="connsiteY5586" fmla="*/ 276701 h 514350"/>
                <a:gd name="connsiteX5587" fmla="*/ 2614136 w 6400800"/>
                <a:gd name="connsiteY5587" fmla="*/ 276701 h 514350"/>
                <a:gd name="connsiteX5588" fmla="*/ 2609374 w 6400800"/>
                <a:gd name="connsiteY5588" fmla="*/ 266224 h 514350"/>
                <a:gd name="connsiteX5589" fmla="*/ 2612231 w 6400800"/>
                <a:gd name="connsiteY5589" fmla="*/ 257651 h 514350"/>
                <a:gd name="connsiteX5590" fmla="*/ 2614136 w 6400800"/>
                <a:gd name="connsiteY5590" fmla="*/ 276701 h 514350"/>
                <a:gd name="connsiteX5591" fmla="*/ 2606516 w 6400800"/>
                <a:gd name="connsiteY5591" fmla="*/ 208121 h 514350"/>
                <a:gd name="connsiteX5592" fmla="*/ 2611279 w 6400800"/>
                <a:gd name="connsiteY5592" fmla="*/ 250984 h 514350"/>
                <a:gd name="connsiteX5593" fmla="*/ 2611279 w 6400800"/>
                <a:gd name="connsiteY5593" fmla="*/ 251936 h 514350"/>
                <a:gd name="connsiteX5594" fmla="*/ 2600801 w 6400800"/>
                <a:gd name="connsiteY5594" fmla="*/ 271939 h 514350"/>
                <a:gd name="connsiteX5595" fmla="*/ 2597944 w 6400800"/>
                <a:gd name="connsiteY5595" fmla="*/ 268129 h 514350"/>
                <a:gd name="connsiteX5596" fmla="*/ 2595086 w 6400800"/>
                <a:gd name="connsiteY5596" fmla="*/ 237649 h 514350"/>
                <a:gd name="connsiteX5597" fmla="*/ 2594134 w 6400800"/>
                <a:gd name="connsiteY5597" fmla="*/ 228124 h 514350"/>
                <a:gd name="connsiteX5598" fmla="*/ 2605564 w 6400800"/>
                <a:gd name="connsiteY5598" fmla="*/ 179546 h 514350"/>
                <a:gd name="connsiteX5599" fmla="*/ 2606516 w 6400800"/>
                <a:gd name="connsiteY5599" fmla="*/ 208121 h 514350"/>
                <a:gd name="connsiteX5600" fmla="*/ 2586514 w 6400800"/>
                <a:gd name="connsiteY5600" fmla="*/ 186214 h 514350"/>
                <a:gd name="connsiteX5601" fmla="*/ 2598896 w 6400800"/>
                <a:gd name="connsiteY5601" fmla="*/ 159544 h 514350"/>
                <a:gd name="connsiteX5602" fmla="*/ 2601754 w 6400800"/>
                <a:gd name="connsiteY5602" fmla="*/ 153829 h 514350"/>
                <a:gd name="connsiteX5603" fmla="*/ 2603659 w 6400800"/>
                <a:gd name="connsiteY5603" fmla="*/ 173831 h 514350"/>
                <a:gd name="connsiteX5604" fmla="*/ 2590324 w 6400800"/>
                <a:gd name="connsiteY5604" fmla="*/ 210979 h 514350"/>
                <a:gd name="connsiteX5605" fmla="*/ 2586514 w 6400800"/>
                <a:gd name="connsiteY5605" fmla="*/ 187166 h 514350"/>
                <a:gd name="connsiteX5606" fmla="*/ 2586514 w 6400800"/>
                <a:gd name="connsiteY5606" fmla="*/ 186214 h 514350"/>
                <a:gd name="connsiteX5607" fmla="*/ 2584609 w 6400800"/>
                <a:gd name="connsiteY5607" fmla="*/ 408146 h 514350"/>
                <a:gd name="connsiteX5608" fmla="*/ 2584609 w 6400800"/>
                <a:gd name="connsiteY5608" fmla="*/ 408146 h 514350"/>
                <a:gd name="connsiteX5609" fmla="*/ 2581751 w 6400800"/>
                <a:gd name="connsiteY5609" fmla="*/ 393859 h 514350"/>
                <a:gd name="connsiteX5610" fmla="*/ 2584609 w 6400800"/>
                <a:gd name="connsiteY5610" fmla="*/ 408146 h 514350"/>
                <a:gd name="connsiteX5611" fmla="*/ 2580799 w 6400800"/>
                <a:gd name="connsiteY5611" fmla="*/ 199549 h 514350"/>
                <a:gd name="connsiteX5612" fmla="*/ 2581751 w 6400800"/>
                <a:gd name="connsiteY5612" fmla="*/ 228124 h 514350"/>
                <a:gd name="connsiteX5613" fmla="*/ 2578894 w 6400800"/>
                <a:gd name="connsiteY5613" fmla="*/ 231934 h 514350"/>
                <a:gd name="connsiteX5614" fmla="*/ 2575084 w 6400800"/>
                <a:gd name="connsiteY5614" fmla="*/ 236696 h 514350"/>
                <a:gd name="connsiteX5615" fmla="*/ 2573179 w 6400800"/>
                <a:gd name="connsiteY5615" fmla="*/ 233839 h 514350"/>
                <a:gd name="connsiteX5616" fmla="*/ 2572226 w 6400800"/>
                <a:gd name="connsiteY5616" fmla="*/ 229076 h 514350"/>
                <a:gd name="connsiteX5617" fmla="*/ 2571274 w 6400800"/>
                <a:gd name="connsiteY5617" fmla="*/ 219551 h 514350"/>
                <a:gd name="connsiteX5618" fmla="*/ 2580799 w 6400800"/>
                <a:gd name="connsiteY5618" fmla="*/ 199549 h 514350"/>
                <a:gd name="connsiteX5619" fmla="*/ 2569369 w 6400800"/>
                <a:gd name="connsiteY5619" fmla="*/ 320516 h 514350"/>
                <a:gd name="connsiteX5620" fmla="*/ 2570321 w 6400800"/>
                <a:gd name="connsiteY5620" fmla="*/ 327184 h 514350"/>
                <a:gd name="connsiteX5621" fmla="*/ 2571274 w 6400800"/>
                <a:gd name="connsiteY5621" fmla="*/ 330041 h 514350"/>
                <a:gd name="connsiteX5622" fmla="*/ 2563654 w 6400800"/>
                <a:gd name="connsiteY5622" fmla="*/ 345281 h 514350"/>
                <a:gd name="connsiteX5623" fmla="*/ 2562701 w 6400800"/>
                <a:gd name="connsiteY5623" fmla="*/ 342424 h 514350"/>
                <a:gd name="connsiteX5624" fmla="*/ 2569369 w 6400800"/>
                <a:gd name="connsiteY5624" fmla="*/ 320516 h 514350"/>
                <a:gd name="connsiteX5625" fmla="*/ 2556034 w 6400800"/>
                <a:gd name="connsiteY5625" fmla="*/ 262414 h 514350"/>
                <a:gd name="connsiteX5626" fmla="*/ 2559844 w 6400800"/>
                <a:gd name="connsiteY5626" fmla="*/ 251936 h 514350"/>
                <a:gd name="connsiteX5627" fmla="*/ 2560796 w 6400800"/>
                <a:gd name="connsiteY5627" fmla="*/ 257651 h 514350"/>
                <a:gd name="connsiteX5628" fmla="*/ 2559844 w 6400800"/>
                <a:gd name="connsiteY5628" fmla="*/ 259556 h 514350"/>
                <a:gd name="connsiteX5629" fmla="*/ 2554129 w 6400800"/>
                <a:gd name="connsiteY5629" fmla="*/ 269081 h 514350"/>
                <a:gd name="connsiteX5630" fmla="*/ 2556034 w 6400800"/>
                <a:gd name="connsiteY5630" fmla="*/ 262414 h 514350"/>
                <a:gd name="connsiteX5631" fmla="*/ 2561749 w 6400800"/>
                <a:gd name="connsiteY5631" fmla="*/ 276701 h 514350"/>
                <a:gd name="connsiteX5632" fmla="*/ 2562701 w 6400800"/>
                <a:gd name="connsiteY5632" fmla="*/ 274796 h 514350"/>
                <a:gd name="connsiteX5633" fmla="*/ 2564606 w 6400800"/>
                <a:gd name="connsiteY5633" fmla="*/ 287179 h 514350"/>
                <a:gd name="connsiteX5634" fmla="*/ 2557939 w 6400800"/>
                <a:gd name="connsiteY5634" fmla="*/ 309086 h 514350"/>
                <a:gd name="connsiteX5635" fmla="*/ 2556034 w 6400800"/>
                <a:gd name="connsiteY5635" fmla="*/ 313849 h 514350"/>
                <a:gd name="connsiteX5636" fmla="*/ 2553176 w 6400800"/>
                <a:gd name="connsiteY5636" fmla="*/ 296704 h 514350"/>
                <a:gd name="connsiteX5637" fmla="*/ 2561749 w 6400800"/>
                <a:gd name="connsiteY5637" fmla="*/ 276701 h 514350"/>
                <a:gd name="connsiteX5638" fmla="*/ 2538889 w 6400800"/>
                <a:gd name="connsiteY5638" fmla="*/ 252889 h 514350"/>
                <a:gd name="connsiteX5639" fmla="*/ 2540794 w 6400800"/>
                <a:gd name="connsiteY5639" fmla="*/ 242411 h 514350"/>
                <a:gd name="connsiteX5640" fmla="*/ 2542699 w 6400800"/>
                <a:gd name="connsiteY5640" fmla="*/ 238601 h 514350"/>
                <a:gd name="connsiteX5641" fmla="*/ 2544604 w 6400800"/>
                <a:gd name="connsiteY5641" fmla="*/ 233839 h 514350"/>
                <a:gd name="connsiteX5642" fmla="*/ 2543651 w 6400800"/>
                <a:gd name="connsiteY5642" fmla="*/ 248126 h 514350"/>
                <a:gd name="connsiteX5643" fmla="*/ 2542699 w 6400800"/>
                <a:gd name="connsiteY5643" fmla="*/ 257651 h 514350"/>
                <a:gd name="connsiteX5644" fmla="*/ 2537936 w 6400800"/>
                <a:gd name="connsiteY5644" fmla="*/ 268129 h 514350"/>
                <a:gd name="connsiteX5645" fmla="*/ 2538889 w 6400800"/>
                <a:gd name="connsiteY5645" fmla="*/ 252889 h 514350"/>
                <a:gd name="connsiteX5646" fmla="*/ 2521744 w 6400800"/>
                <a:gd name="connsiteY5646" fmla="*/ 475774 h 514350"/>
                <a:gd name="connsiteX5647" fmla="*/ 2522696 w 6400800"/>
                <a:gd name="connsiteY5647" fmla="*/ 484346 h 514350"/>
                <a:gd name="connsiteX5648" fmla="*/ 2520791 w 6400800"/>
                <a:gd name="connsiteY5648" fmla="*/ 479584 h 514350"/>
                <a:gd name="connsiteX5649" fmla="*/ 2521744 w 6400800"/>
                <a:gd name="connsiteY5649" fmla="*/ 475774 h 514350"/>
                <a:gd name="connsiteX5650" fmla="*/ 2514124 w 6400800"/>
                <a:gd name="connsiteY5650" fmla="*/ 323374 h 514350"/>
                <a:gd name="connsiteX5651" fmla="*/ 2514124 w 6400800"/>
                <a:gd name="connsiteY5651" fmla="*/ 323374 h 514350"/>
                <a:gd name="connsiteX5652" fmla="*/ 2513171 w 6400800"/>
                <a:gd name="connsiteY5652" fmla="*/ 328136 h 514350"/>
                <a:gd name="connsiteX5653" fmla="*/ 2513171 w 6400800"/>
                <a:gd name="connsiteY5653" fmla="*/ 329089 h 514350"/>
                <a:gd name="connsiteX5654" fmla="*/ 2514124 w 6400800"/>
                <a:gd name="connsiteY5654" fmla="*/ 323374 h 514350"/>
                <a:gd name="connsiteX5655" fmla="*/ 2509361 w 6400800"/>
                <a:gd name="connsiteY5655" fmla="*/ 300514 h 514350"/>
                <a:gd name="connsiteX5656" fmla="*/ 2508409 w 6400800"/>
                <a:gd name="connsiteY5656" fmla="*/ 302419 h 514350"/>
                <a:gd name="connsiteX5657" fmla="*/ 2508409 w 6400800"/>
                <a:gd name="connsiteY5657" fmla="*/ 302419 h 514350"/>
                <a:gd name="connsiteX5658" fmla="*/ 2507456 w 6400800"/>
                <a:gd name="connsiteY5658" fmla="*/ 294799 h 514350"/>
                <a:gd name="connsiteX5659" fmla="*/ 2509361 w 6400800"/>
                <a:gd name="connsiteY5659" fmla="*/ 300514 h 514350"/>
                <a:gd name="connsiteX5660" fmla="*/ 2496979 w 6400800"/>
                <a:gd name="connsiteY5660" fmla="*/ 292894 h 514350"/>
                <a:gd name="connsiteX5661" fmla="*/ 2497931 w 6400800"/>
                <a:gd name="connsiteY5661" fmla="*/ 290036 h 514350"/>
                <a:gd name="connsiteX5662" fmla="*/ 2496979 w 6400800"/>
                <a:gd name="connsiteY5662" fmla="*/ 290989 h 514350"/>
                <a:gd name="connsiteX5663" fmla="*/ 2497931 w 6400800"/>
                <a:gd name="connsiteY5663" fmla="*/ 284321 h 514350"/>
                <a:gd name="connsiteX5664" fmla="*/ 2498884 w 6400800"/>
                <a:gd name="connsiteY5664" fmla="*/ 269081 h 514350"/>
                <a:gd name="connsiteX5665" fmla="*/ 2498884 w 6400800"/>
                <a:gd name="connsiteY5665" fmla="*/ 266224 h 514350"/>
                <a:gd name="connsiteX5666" fmla="*/ 2502694 w 6400800"/>
                <a:gd name="connsiteY5666" fmla="*/ 277654 h 514350"/>
                <a:gd name="connsiteX5667" fmla="*/ 2502694 w 6400800"/>
                <a:gd name="connsiteY5667" fmla="*/ 283369 h 514350"/>
                <a:gd name="connsiteX5668" fmla="*/ 2501741 w 6400800"/>
                <a:gd name="connsiteY5668" fmla="*/ 302419 h 514350"/>
                <a:gd name="connsiteX5669" fmla="*/ 2501741 w 6400800"/>
                <a:gd name="connsiteY5669" fmla="*/ 313849 h 514350"/>
                <a:gd name="connsiteX5670" fmla="*/ 2500789 w 6400800"/>
                <a:gd name="connsiteY5670" fmla="*/ 325279 h 514350"/>
                <a:gd name="connsiteX5671" fmla="*/ 2500789 w 6400800"/>
                <a:gd name="connsiteY5671" fmla="*/ 326231 h 514350"/>
                <a:gd name="connsiteX5672" fmla="*/ 2499836 w 6400800"/>
                <a:gd name="connsiteY5672" fmla="*/ 315754 h 514350"/>
                <a:gd name="connsiteX5673" fmla="*/ 2499836 w 6400800"/>
                <a:gd name="connsiteY5673" fmla="*/ 310039 h 514350"/>
                <a:gd name="connsiteX5674" fmla="*/ 2500789 w 6400800"/>
                <a:gd name="connsiteY5674" fmla="*/ 297656 h 514350"/>
                <a:gd name="connsiteX5675" fmla="*/ 2500789 w 6400800"/>
                <a:gd name="connsiteY5675" fmla="*/ 286226 h 514350"/>
                <a:gd name="connsiteX5676" fmla="*/ 2496979 w 6400800"/>
                <a:gd name="connsiteY5676" fmla="*/ 292894 h 514350"/>
                <a:gd name="connsiteX5677" fmla="*/ 2496979 w 6400800"/>
                <a:gd name="connsiteY5677" fmla="*/ 292894 h 514350"/>
                <a:gd name="connsiteX5678" fmla="*/ 2449354 w 6400800"/>
                <a:gd name="connsiteY5678" fmla="*/ 334804 h 514350"/>
                <a:gd name="connsiteX5679" fmla="*/ 2447449 w 6400800"/>
                <a:gd name="connsiteY5679" fmla="*/ 328136 h 514350"/>
                <a:gd name="connsiteX5680" fmla="*/ 2450306 w 6400800"/>
                <a:gd name="connsiteY5680" fmla="*/ 321469 h 514350"/>
                <a:gd name="connsiteX5681" fmla="*/ 2450306 w 6400800"/>
                <a:gd name="connsiteY5681" fmla="*/ 322421 h 514350"/>
                <a:gd name="connsiteX5682" fmla="*/ 2451259 w 6400800"/>
                <a:gd name="connsiteY5682" fmla="*/ 324326 h 514350"/>
                <a:gd name="connsiteX5683" fmla="*/ 2449354 w 6400800"/>
                <a:gd name="connsiteY5683" fmla="*/ 334804 h 514350"/>
                <a:gd name="connsiteX5684" fmla="*/ 2450306 w 6400800"/>
                <a:gd name="connsiteY5684" fmla="*/ 254794 h 514350"/>
                <a:gd name="connsiteX5685" fmla="*/ 2451259 w 6400800"/>
                <a:gd name="connsiteY5685" fmla="*/ 251936 h 514350"/>
                <a:gd name="connsiteX5686" fmla="*/ 2451259 w 6400800"/>
                <a:gd name="connsiteY5686" fmla="*/ 250984 h 514350"/>
                <a:gd name="connsiteX5687" fmla="*/ 2451259 w 6400800"/>
                <a:gd name="connsiteY5687" fmla="*/ 251936 h 514350"/>
                <a:gd name="connsiteX5688" fmla="*/ 2450306 w 6400800"/>
                <a:gd name="connsiteY5688" fmla="*/ 254794 h 514350"/>
                <a:gd name="connsiteX5689" fmla="*/ 2452211 w 6400800"/>
                <a:gd name="connsiteY5689" fmla="*/ 251936 h 514350"/>
                <a:gd name="connsiteX5690" fmla="*/ 2451259 w 6400800"/>
                <a:gd name="connsiteY5690" fmla="*/ 250984 h 514350"/>
                <a:gd name="connsiteX5691" fmla="*/ 2456021 w 6400800"/>
                <a:gd name="connsiteY5691" fmla="*/ 238601 h 514350"/>
                <a:gd name="connsiteX5692" fmla="*/ 2460784 w 6400800"/>
                <a:gd name="connsiteY5692" fmla="*/ 231934 h 514350"/>
                <a:gd name="connsiteX5693" fmla="*/ 2459831 w 6400800"/>
                <a:gd name="connsiteY5693" fmla="*/ 235744 h 514350"/>
                <a:gd name="connsiteX5694" fmla="*/ 2456021 w 6400800"/>
                <a:gd name="connsiteY5694" fmla="*/ 248126 h 514350"/>
                <a:gd name="connsiteX5695" fmla="*/ 2452211 w 6400800"/>
                <a:gd name="connsiteY5695" fmla="*/ 251936 h 514350"/>
                <a:gd name="connsiteX5696" fmla="*/ 2457926 w 6400800"/>
                <a:gd name="connsiteY5696" fmla="*/ 266224 h 514350"/>
                <a:gd name="connsiteX5697" fmla="*/ 2456974 w 6400800"/>
                <a:gd name="connsiteY5697" fmla="*/ 268129 h 514350"/>
                <a:gd name="connsiteX5698" fmla="*/ 2457926 w 6400800"/>
                <a:gd name="connsiteY5698" fmla="*/ 266224 h 514350"/>
                <a:gd name="connsiteX5699" fmla="*/ 2457926 w 6400800"/>
                <a:gd name="connsiteY5699" fmla="*/ 266224 h 514350"/>
                <a:gd name="connsiteX5700" fmla="*/ 2457926 w 6400800"/>
                <a:gd name="connsiteY5700" fmla="*/ 374809 h 514350"/>
                <a:gd name="connsiteX5701" fmla="*/ 2456021 w 6400800"/>
                <a:gd name="connsiteY5701" fmla="*/ 367189 h 514350"/>
                <a:gd name="connsiteX5702" fmla="*/ 2456021 w 6400800"/>
                <a:gd name="connsiteY5702" fmla="*/ 362426 h 514350"/>
                <a:gd name="connsiteX5703" fmla="*/ 2456021 w 6400800"/>
                <a:gd name="connsiteY5703" fmla="*/ 344329 h 514350"/>
                <a:gd name="connsiteX5704" fmla="*/ 2458879 w 6400800"/>
                <a:gd name="connsiteY5704" fmla="*/ 354806 h 514350"/>
                <a:gd name="connsiteX5705" fmla="*/ 2457926 w 6400800"/>
                <a:gd name="connsiteY5705" fmla="*/ 374809 h 514350"/>
                <a:gd name="connsiteX5706" fmla="*/ 2456974 w 6400800"/>
                <a:gd name="connsiteY5706" fmla="*/ 308134 h 514350"/>
                <a:gd name="connsiteX5707" fmla="*/ 2456974 w 6400800"/>
                <a:gd name="connsiteY5707" fmla="*/ 305276 h 514350"/>
                <a:gd name="connsiteX5708" fmla="*/ 2457926 w 6400800"/>
                <a:gd name="connsiteY5708" fmla="*/ 302419 h 514350"/>
                <a:gd name="connsiteX5709" fmla="*/ 2459831 w 6400800"/>
                <a:gd name="connsiteY5709" fmla="*/ 313849 h 514350"/>
                <a:gd name="connsiteX5710" fmla="*/ 2460784 w 6400800"/>
                <a:gd name="connsiteY5710" fmla="*/ 317659 h 514350"/>
                <a:gd name="connsiteX5711" fmla="*/ 2456974 w 6400800"/>
                <a:gd name="connsiteY5711" fmla="*/ 308134 h 514350"/>
                <a:gd name="connsiteX5712" fmla="*/ 2458879 w 6400800"/>
                <a:gd name="connsiteY5712" fmla="*/ 290036 h 514350"/>
                <a:gd name="connsiteX5713" fmla="*/ 2459831 w 6400800"/>
                <a:gd name="connsiteY5713" fmla="*/ 287179 h 514350"/>
                <a:gd name="connsiteX5714" fmla="*/ 2463641 w 6400800"/>
                <a:gd name="connsiteY5714" fmla="*/ 277654 h 514350"/>
                <a:gd name="connsiteX5715" fmla="*/ 2465546 w 6400800"/>
                <a:gd name="connsiteY5715" fmla="*/ 281464 h 514350"/>
                <a:gd name="connsiteX5716" fmla="*/ 2458879 w 6400800"/>
                <a:gd name="connsiteY5716" fmla="*/ 290036 h 514350"/>
                <a:gd name="connsiteX5717" fmla="*/ 2464594 w 6400800"/>
                <a:gd name="connsiteY5717" fmla="*/ 305276 h 514350"/>
                <a:gd name="connsiteX5718" fmla="*/ 2460784 w 6400800"/>
                <a:gd name="connsiteY5718" fmla="*/ 295751 h 514350"/>
                <a:gd name="connsiteX5719" fmla="*/ 2462689 w 6400800"/>
                <a:gd name="connsiteY5719" fmla="*/ 292894 h 514350"/>
                <a:gd name="connsiteX5720" fmla="*/ 2466499 w 6400800"/>
                <a:gd name="connsiteY5720" fmla="*/ 285274 h 514350"/>
                <a:gd name="connsiteX5721" fmla="*/ 2464594 w 6400800"/>
                <a:gd name="connsiteY5721" fmla="*/ 305276 h 514350"/>
                <a:gd name="connsiteX5722" fmla="*/ 2467451 w 6400800"/>
                <a:gd name="connsiteY5722" fmla="*/ 274796 h 514350"/>
                <a:gd name="connsiteX5723" fmla="*/ 2466499 w 6400800"/>
                <a:gd name="connsiteY5723" fmla="*/ 272891 h 514350"/>
                <a:gd name="connsiteX5724" fmla="*/ 2468404 w 6400800"/>
                <a:gd name="connsiteY5724" fmla="*/ 268129 h 514350"/>
                <a:gd name="connsiteX5725" fmla="*/ 2467451 w 6400800"/>
                <a:gd name="connsiteY5725" fmla="*/ 274796 h 514350"/>
                <a:gd name="connsiteX5726" fmla="*/ 2471261 w 6400800"/>
                <a:gd name="connsiteY5726" fmla="*/ 233839 h 514350"/>
                <a:gd name="connsiteX5727" fmla="*/ 2470309 w 6400800"/>
                <a:gd name="connsiteY5727" fmla="*/ 245269 h 514350"/>
                <a:gd name="connsiteX5728" fmla="*/ 2469356 w 6400800"/>
                <a:gd name="connsiteY5728" fmla="*/ 246221 h 514350"/>
                <a:gd name="connsiteX5729" fmla="*/ 2459831 w 6400800"/>
                <a:gd name="connsiteY5729" fmla="*/ 263366 h 514350"/>
                <a:gd name="connsiteX5730" fmla="*/ 2458879 w 6400800"/>
                <a:gd name="connsiteY5730" fmla="*/ 261461 h 514350"/>
                <a:gd name="connsiteX5731" fmla="*/ 2461736 w 6400800"/>
                <a:gd name="connsiteY5731" fmla="*/ 247174 h 514350"/>
                <a:gd name="connsiteX5732" fmla="*/ 2462689 w 6400800"/>
                <a:gd name="connsiteY5732" fmla="*/ 245269 h 514350"/>
                <a:gd name="connsiteX5733" fmla="*/ 2472214 w 6400800"/>
                <a:gd name="connsiteY5733" fmla="*/ 231934 h 514350"/>
                <a:gd name="connsiteX5734" fmla="*/ 2472214 w 6400800"/>
                <a:gd name="connsiteY5734" fmla="*/ 231934 h 514350"/>
                <a:gd name="connsiteX5735" fmla="*/ 2473166 w 6400800"/>
                <a:gd name="connsiteY5735" fmla="*/ 240506 h 514350"/>
                <a:gd name="connsiteX5736" fmla="*/ 2472214 w 6400800"/>
                <a:gd name="connsiteY5736" fmla="*/ 242411 h 514350"/>
                <a:gd name="connsiteX5737" fmla="*/ 2471261 w 6400800"/>
                <a:gd name="connsiteY5737" fmla="*/ 233839 h 514350"/>
                <a:gd name="connsiteX5738" fmla="*/ 2467451 w 6400800"/>
                <a:gd name="connsiteY5738" fmla="*/ 211931 h 514350"/>
                <a:gd name="connsiteX5739" fmla="*/ 2465546 w 6400800"/>
                <a:gd name="connsiteY5739" fmla="*/ 213836 h 514350"/>
                <a:gd name="connsiteX5740" fmla="*/ 2466499 w 6400800"/>
                <a:gd name="connsiteY5740" fmla="*/ 211931 h 514350"/>
                <a:gd name="connsiteX5741" fmla="*/ 2468404 w 6400800"/>
                <a:gd name="connsiteY5741" fmla="*/ 208121 h 514350"/>
                <a:gd name="connsiteX5742" fmla="*/ 2468404 w 6400800"/>
                <a:gd name="connsiteY5742" fmla="*/ 210979 h 514350"/>
                <a:gd name="connsiteX5743" fmla="*/ 2467451 w 6400800"/>
                <a:gd name="connsiteY5743" fmla="*/ 211931 h 514350"/>
                <a:gd name="connsiteX5744" fmla="*/ 2467451 w 6400800"/>
                <a:gd name="connsiteY5744" fmla="*/ 211931 h 514350"/>
                <a:gd name="connsiteX5745" fmla="*/ 2467451 w 6400800"/>
                <a:gd name="connsiteY5745" fmla="*/ 211931 h 514350"/>
                <a:gd name="connsiteX5746" fmla="*/ 2470309 w 6400800"/>
                <a:gd name="connsiteY5746" fmla="*/ 218599 h 514350"/>
                <a:gd name="connsiteX5747" fmla="*/ 2472214 w 6400800"/>
                <a:gd name="connsiteY5747" fmla="*/ 230029 h 514350"/>
                <a:gd name="connsiteX5748" fmla="*/ 2472214 w 6400800"/>
                <a:gd name="connsiteY5748" fmla="*/ 230029 h 514350"/>
                <a:gd name="connsiteX5749" fmla="*/ 2463641 w 6400800"/>
                <a:gd name="connsiteY5749" fmla="*/ 237649 h 514350"/>
                <a:gd name="connsiteX5750" fmla="*/ 2464594 w 6400800"/>
                <a:gd name="connsiteY5750" fmla="*/ 234791 h 514350"/>
                <a:gd name="connsiteX5751" fmla="*/ 2466499 w 6400800"/>
                <a:gd name="connsiteY5751" fmla="*/ 224314 h 514350"/>
                <a:gd name="connsiteX5752" fmla="*/ 2466499 w 6400800"/>
                <a:gd name="connsiteY5752" fmla="*/ 224314 h 514350"/>
                <a:gd name="connsiteX5753" fmla="*/ 2470309 w 6400800"/>
                <a:gd name="connsiteY5753" fmla="*/ 218599 h 514350"/>
                <a:gd name="connsiteX5754" fmla="*/ 2477929 w 6400800"/>
                <a:gd name="connsiteY5754" fmla="*/ 223361 h 514350"/>
                <a:gd name="connsiteX5755" fmla="*/ 2475071 w 6400800"/>
                <a:gd name="connsiteY5755" fmla="*/ 212884 h 514350"/>
                <a:gd name="connsiteX5756" fmla="*/ 2477929 w 6400800"/>
                <a:gd name="connsiteY5756" fmla="*/ 209074 h 514350"/>
                <a:gd name="connsiteX5757" fmla="*/ 2477929 w 6400800"/>
                <a:gd name="connsiteY5757" fmla="*/ 217646 h 514350"/>
                <a:gd name="connsiteX5758" fmla="*/ 2477929 w 6400800"/>
                <a:gd name="connsiteY5758" fmla="*/ 223361 h 514350"/>
                <a:gd name="connsiteX5759" fmla="*/ 2473166 w 6400800"/>
                <a:gd name="connsiteY5759" fmla="*/ 206216 h 514350"/>
                <a:gd name="connsiteX5760" fmla="*/ 2472214 w 6400800"/>
                <a:gd name="connsiteY5760" fmla="*/ 203359 h 514350"/>
                <a:gd name="connsiteX5761" fmla="*/ 2471261 w 6400800"/>
                <a:gd name="connsiteY5761" fmla="*/ 201454 h 514350"/>
                <a:gd name="connsiteX5762" fmla="*/ 2474119 w 6400800"/>
                <a:gd name="connsiteY5762" fmla="*/ 195739 h 514350"/>
                <a:gd name="connsiteX5763" fmla="*/ 2477929 w 6400800"/>
                <a:gd name="connsiteY5763" fmla="*/ 189071 h 514350"/>
                <a:gd name="connsiteX5764" fmla="*/ 2477929 w 6400800"/>
                <a:gd name="connsiteY5764" fmla="*/ 201454 h 514350"/>
                <a:gd name="connsiteX5765" fmla="*/ 2473166 w 6400800"/>
                <a:gd name="connsiteY5765" fmla="*/ 206216 h 514350"/>
                <a:gd name="connsiteX5766" fmla="*/ 2473166 w 6400800"/>
                <a:gd name="connsiteY5766" fmla="*/ 255746 h 514350"/>
                <a:gd name="connsiteX5767" fmla="*/ 2475071 w 6400800"/>
                <a:gd name="connsiteY5767" fmla="*/ 251936 h 514350"/>
                <a:gd name="connsiteX5768" fmla="*/ 2476976 w 6400800"/>
                <a:gd name="connsiteY5768" fmla="*/ 266224 h 514350"/>
                <a:gd name="connsiteX5769" fmla="*/ 2479834 w 6400800"/>
                <a:gd name="connsiteY5769" fmla="*/ 292894 h 514350"/>
                <a:gd name="connsiteX5770" fmla="*/ 2479834 w 6400800"/>
                <a:gd name="connsiteY5770" fmla="*/ 296704 h 514350"/>
                <a:gd name="connsiteX5771" fmla="*/ 2479834 w 6400800"/>
                <a:gd name="connsiteY5771" fmla="*/ 295751 h 514350"/>
                <a:gd name="connsiteX5772" fmla="*/ 2475071 w 6400800"/>
                <a:gd name="connsiteY5772" fmla="*/ 288131 h 514350"/>
                <a:gd name="connsiteX5773" fmla="*/ 2473166 w 6400800"/>
                <a:gd name="connsiteY5773" fmla="*/ 255746 h 514350"/>
                <a:gd name="connsiteX5774" fmla="*/ 2481739 w 6400800"/>
                <a:gd name="connsiteY5774" fmla="*/ 324326 h 514350"/>
                <a:gd name="connsiteX5775" fmla="*/ 2480786 w 6400800"/>
                <a:gd name="connsiteY5775" fmla="*/ 326231 h 514350"/>
                <a:gd name="connsiteX5776" fmla="*/ 2476024 w 6400800"/>
                <a:gd name="connsiteY5776" fmla="*/ 340519 h 514350"/>
                <a:gd name="connsiteX5777" fmla="*/ 2476024 w 6400800"/>
                <a:gd name="connsiteY5777" fmla="*/ 308134 h 514350"/>
                <a:gd name="connsiteX5778" fmla="*/ 2476024 w 6400800"/>
                <a:gd name="connsiteY5778" fmla="*/ 308134 h 514350"/>
                <a:gd name="connsiteX5779" fmla="*/ 2479834 w 6400800"/>
                <a:gd name="connsiteY5779" fmla="*/ 318611 h 514350"/>
                <a:gd name="connsiteX5780" fmla="*/ 2480786 w 6400800"/>
                <a:gd name="connsiteY5780" fmla="*/ 322421 h 514350"/>
                <a:gd name="connsiteX5781" fmla="*/ 2481739 w 6400800"/>
                <a:gd name="connsiteY5781" fmla="*/ 324326 h 514350"/>
                <a:gd name="connsiteX5782" fmla="*/ 2481739 w 6400800"/>
                <a:gd name="connsiteY5782" fmla="*/ 324326 h 514350"/>
                <a:gd name="connsiteX5783" fmla="*/ 2436971 w 6400800"/>
                <a:gd name="connsiteY5783" fmla="*/ 215741 h 514350"/>
                <a:gd name="connsiteX5784" fmla="*/ 2447449 w 6400800"/>
                <a:gd name="connsiteY5784" fmla="*/ 195739 h 514350"/>
                <a:gd name="connsiteX5785" fmla="*/ 2457926 w 6400800"/>
                <a:gd name="connsiteY5785" fmla="*/ 178594 h 514350"/>
                <a:gd name="connsiteX5786" fmla="*/ 2475071 w 6400800"/>
                <a:gd name="connsiteY5786" fmla="*/ 150971 h 514350"/>
                <a:gd name="connsiteX5787" fmla="*/ 2482691 w 6400800"/>
                <a:gd name="connsiteY5787" fmla="*/ 138589 h 514350"/>
                <a:gd name="connsiteX5788" fmla="*/ 2480786 w 6400800"/>
                <a:gd name="connsiteY5788" fmla="*/ 154781 h 514350"/>
                <a:gd name="connsiteX5789" fmla="*/ 2478881 w 6400800"/>
                <a:gd name="connsiteY5789" fmla="*/ 181451 h 514350"/>
                <a:gd name="connsiteX5790" fmla="*/ 2470309 w 6400800"/>
                <a:gd name="connsiteY5790" fmla="*/ 193834 h 514350"/>
                <a:gd name="connsiteX5791" fmla="*/ 2469356 w 6400800"/>
                <a:gd name="connsiteY5791" fmla="*/ 194786 h 514350"/>
                <a:gd name="connsiteX5792" fmla="*/ 2465546 w 6400800"/>
                <a:gd name="connsiteY5792" fmla="*/ 181451 h 514350"/>
                <a:gd name="connsiteX5793" fmla="*/ 2467451 w 6400800"/>
                <a:gd name="connsiteY5793" fmla="*/ 197644 h 514350"/>
                <a:gd name="connsiteX5794" fmla="*/ 2460784 w 6400800"/>
                <a:gd name="connsiteY5794" fmla="*/ 209074 h 514350"/>
                <a:gd name="connsiteX5795" fmla="*/ 2447449 w 6400800"/>
                <a:gd name="connsiteY5795" fmla="*/ 234791 h 514350"/>
                <a:gd name="connsiteX5796" fmla="*/ 2436971 w 6400800"/>
                <a:gd name="connsiteY5796" fmla="*/ 247174 h 514350"/>
                <a:gd name="connsiteX5797" fmla="*/ 2436019 w 6400800"/>
                <a:gd name="connsiteY5797" fmla="*/ 249079 h 514350"/>
                <a:gd name="connsiteX5798" fmla="*/ 2436019 w 6400800"/>
                <a:gd name="connsiteY5798" fmla="*/ 249079 h 514350"/>
                <a:gd name="connsiteX5799" fmla="*/ 2433161 w 6400800"/>
                <a:gd name="connsiteY5799" fmla="*/ 225266 h 514350"/>
                <a:gd name="connsiteX5800" fmla="*/ 2436971 w 6400800"/>
                <a:gd name="connsiteY5800" fmla="*/ 215741 h 514350"/>
                <a:gd name="connsiteX5801" fmla="*/ 2416016 w 6400800"/>
                <a:gd name="connsiteY5801" fmla="*/ 313849 h 514350"/>
                <a:gd name="connsiteX5802" fmla="*/ 2416016 w 6400800"/>
                <a:gd name="connsiteY5802" fmla="*/ 313849 h 514350"/>
                <a:gd name="connsiteX5803" fmla="*/ 2413159 w 6400800"/>
                <a:gd name="connsiteY5803" fmla="*/ 304324 h 514350"/>
                <a:gd name="connsiteX5804" fmla="*/ 2415064 w 6400800"/>
                <a:gd name="connsiteY5804" fmla="*/ 301466 h 514350"/>
                <a:gd name="connsiteX5805" fmla="*/ 2415064 w 6400800"/>
                <a:gd name="connsiteY5805" fmla="*/ 303371 h 514350"/>
                <a:gd name="connsiteX5806" fmla="*/ 2416016 w 6400800"/>
                <a:gd name="connsiteY5806" fmla="*/ 313849 h 514350"/>
                <a:gd name="connsiteX5807" fmla="*/ 2416016 w 6400800"/>
                <a:gd name="connsiteY5807" fmla="*/ 313849 h 514350"/>
                <a:gd name="connsiteX5808" fmla="*/ 2422684 w 6400800"/>
                <a:gd name="connsiteY5808" fmla="*/ 288131 h 514350"/>
                <a:gd name="connsiteX5809" fmla="*/ 2422684 w 6400800"/>
                <a:gd name="connsiteY5809" fmla="*/ 293846 h 514350"/>
                <a:gd name="connsiteX5810" fmla="*/ 2420779 w 6400800"/>
                <a:gd name="connsiteY5810" fmla="*/ 299561 h 514350"/>
                <a:gd name="connsiteX5811" fmla="*/ 2418874 w 6400800"/>
                <a:gd name="connsiteY5811" fmla="*/ 293846 h 514350"/>
                <a:gd name="connsiteX5812" fmla="*/ 2420779 w 6400800"/>
                <a:gd name="connsiteY5812" fmla="*/ 290989 h 514350"/>
                <a:gd name="connsiteX5813" fmla="*/ 2422684 w 6400800"/>
                <a:gd name="connsiteY5813" fmla="*/ 288131 h 514350"/>
                <a:gd name="connsiteX5814" fmla="*/ 2414111 w 6400800"/>
                <a:gd name="connsiteY5814" fmla="*/ 259556 h 514350"/>
                <a:gd name="connsiteX5815" fmla="*/ 2419826 w 6400800"/>
                <a:gd name="connsiteY5815" fmla="*/ 248126 h 514350"/>
                <a:gd name="connsiteX5816" fmla="*/ 2420779 w 6400800"/>
                <a:gd name="connsiteY5816" fmla="*/ 266224 h 514350"/>
                <a:gd name="connsiteX5817" fmla="*/ 2412206 w 6400800"/>
                <a:gd name="connsiteY5817" fmla="*/ 277654 h 514350"/>
                <a:gd name="connsiteX5818" fmla="*/ 2410301 w 6400800"/>
                <a:gd name="connsiteY5818" fmla="*/ 273844 h 514350"/>
                <a:gd name="connsiteX5819" fmla="*/ 2408396 w 6400800"/>
                <a:gd name="connsiteY5819" fmla="*/ 270986 h 514350"/>
                <a:gd name="connsiteX5820" fmla="*/ 2414111 w 6400800"/>
                <a:gd name="connsiteY5820" fmla="*/ 259556 h 514350"/>
                <a:gd name="connsiteX5821" fmla="*/ 2406491 w 6400800"/>
                <a:gd name="connsiteY5821" fmla="*/ 275749 h 514350"/>
                <a:gd name="connsiteX5822" fmla="*/ 2406491 w 6400800"/>
                <a:gd name="connsiteY5822" fmla="*/ 275749 h 514350"/>
                <a:gd name="connsiteX5823" fmla="*/ 2409349 w 6400800"/>
                <a:gd name="connsiteY5823" fmla="*/ 282416 h 514350"/>
                <a:gd name="connsiteX5824" fmla="*/ 2406491 w 6400800"/>
                <a:gd name="connsiteY5824" fmla="*/ 286226 h 514350"/>
                <a:gd name="connsiteX5825" fmla="*/ 2404586 w 6400800"/>
                <a:gd name="connsiteY5825" fmla="*/ 280511 h 514350"/>
                <a:gd name="connsiteX5826" fmla="*/ 2406491 w 6400800"/>
                <a:gd name="connsiteY5826" fmla="*/ 275749 h 514350"/>
                <a:gd name="connsiteX5827" fmla="*/ 2405539 w 6400800"/>
                <a:gd name="connsiteY5827" fmla="*/ 317659 h 514350"/>
                <a:gd name="connsiteX5828" fmla="*/ 2408396 w 6400800"/>
                <a:gd name="connsiteY5828" fmla="*/ 328136 h 514350"/>
                <a:gd name="connsiteX5829" fmla="*/ 2408396 w 6400800"/>
                <a:gd name="connsiteY5829" fmla="*/ 334804 h 514350"/>
                <a:gd name="connsiteX5830" fmla="*/ 2407444 w 6400800"/>
                <a:gd name="connsiteY5830" fmla="*/ 332899 h 514350"/>
                <a:gd name="connsiteX5831" fmla="*/ 2407444 w 6400800"/>
                <a:gd name="connsiteY5831" fmla="*/ 340519 h 514350"/>
                <a:gd name="connsiteX5832" fmla="*/ 2404586 w 6400800"/>
                <a:gd name="connsiteY5832" fmla="*/ 350996 h 514350"/>
                <a:gd name="connsiteX5833" fmla="*/ 2400776 w 6400800"/>
                <a:gd name="connsiteY5833" fmla="*/ 364331 h 514350"/>
                <a:gd name="connsiteX5834" fmla="*/ 2398871 w 6400800"/>
                <a:gd name="connsiteY5834" fmla="*/ 343376 h 514350"/>
                <a:gd name="connsiteX5835" fmla="*/ 2397919 w 6400800"/>
                <a:gd name="connsiteY5835" fmla="*/ 333851 h 514350"/>
                <a:gd name="connsiteX5836" fmla="*/ 2398871 w 6400800"/>
                <a:gd name="connsiteY5836" fmla="*/ 330994 h 514350"/>
                <a:gd name="connsiteX5837" fmla="*/ 2405539 w 6400800"/>
                <a:gd name="connsiteY5837" fmla="*/ 317659 h 514350"/>
                <a:gd name="connsiteX5838" fmla="*/ 2398871 w 6400800"/>
                <a:gd name="connsiteY5838" fmla="*/ 291941 h 514350"/>
                <a:gd name="connsiteX5839" fmla="*/ 2399824 w 6400800"/>
                <a:gd name="connsiteY5839" fmla="*/ 295751 h 514350"/>
                <a:gd name="connsiteX5840" fmla="*/ 2394109 w 6400800"/>
                <a:gd name="connsiteY5840" fmla="*/ 303371 h 514350"/>
                <a:gd name="connsiteX5841" fmla="*/ 2394109 w 6400800"/>
                <a:gd name="connsiteY5841" fmla="*/ 302419 h 514350"/>
                <a:gd name="connsiteX5842" fmla="*/ 2398871 w 6400800"/>
                <a:gd name="connsiteY5842" fmla="*/ 291941 h 514350"/>
                <a:gd name="connsiteX5843" fmla="*/ 2393156 w 6400800"/>
                <a:gd name="connsiteY5843" fmla="*/ 267176 h 514350"/>
                <a:gd name="connsiteX5844" fmla="*/ 2391251 w 6400800"/>
                <a:gd name="connsiteY5844" fmla="*/ 270034 h 514350"/>
                <a:gd name="connsiteX5845" fmla="*/ 2389346 w 6400800"/>
                <a:gd name="connsiteY5845" fmla="*/ 254794 h 514350"/>
                <a:gd name="connsiteX5846" fmla="*/ 2393156 w 6400800"/>
                <a:gd name="connsiteY5846" fmla="*/ 267176 h 514350"/>
                <a:gd name="connsiteX5847" fmla="*/ 2351246 w 6400800"/>
                <a:gd name="connsiteY5847" fmla="*/ 278606 h 514350"/>
                <a:gd name="connsiteX5848" fmla="*/ 2351246 w 6400800"/>
                <a:gd name="connsiteY5848" fmla="*/ 278606 h 514350"/>
                <a:gd name="connsiteX5849" fmla="*/ 2351246 w 6400800"/>
                <a:gd name="connsiteY5849" fmla="*/ 275749 h 514350"/>
                <a:gd name="connsiteX5850" fmla="*/ 2351246 w 6400800"/>
                <a:gd name="connsiteY5850" fmla="*/ 278606 h 514350"/>
                <a:gd name="connsiteX5851" fmla="*/ 2378869 w 6400800"/>
                <a:gd name="connsiteY5851" fmla="*/ 295751 h 514350"/>
                <a:gd name="connsiteX5852" fmla="*/ 2375059 w 6400800"/>
                <a:gd name="connsiteY5852" fmla="*/ 303371 h 514350"/>
                <a:gd name="connsiteX5853" fmla="*/ 2374106 w 6400800"/>
                <a:gd name="connsiteY5853" fmla="*/ 305276 h 514350"/>
                <a:gd name="connsiteX5854" fmla="*/ 2374106 w 6400800"/>
                <a:gd name="connsiteY5854" fmla="*/ 304324 h 514350"/>
                <a:gd name="connsiteX5855" fmla="*/ 2376011 w 6400800"/>
                <a:gd name="connsiteY5855" fmla="*/ 231934 h 514350"/>
                <a:gd name="connsiteX5856" fmla="*/ 2366486 w 6400800"/>
                <a:gd name="connsiteY5856" fmla="*/ 277654 h 514350"/>
                <a:gd name="connsiteX5857" fmla="*/ 2364581 w 6400800"/>
                <a:gd name="connsiteY5857" fmla="*/ 272891 h 514350"/>
                <a:gd name="connsiteX5858" fmla="*/ 2361724 w 6400800"/>
                <a:gd name="connsiteY5858" fmla="*/ 264319 h 514350"/>
                <a:gd name="connsiteX5859" fmla="*/ 2361724 w 6400800"/>
                <a:gd name="connsiteY5859" fmla="*/ 245269 h 514350"/>
                <a:gd name="connsiteX5860" fmla="*/ 2365534 w 6400800"/>
                <a:gd name="connsiteY5860" fmla="*/ 234791 h 514350"/>
                <a:gd name="connsiteX5861" fmla="*/ 2376011 w 6400800"/>
                <a:gd name="connsiteY5861" fmla="*/ 211931 h 514350"/>
                <a:gd name="connsiteX5862" fmla="*/ 2376011 w 6400800"/>
                <a:gd name="connsiteY5862" fmla="*/ 244316 h 514350"/>
                <a:gd name="connsiteX5863" fmla="*/ 2376964 w 6400800"/>
                <a:gd name="connsiteY5863" fmla="*/ 290989 h 514350"/>
                <a:gd name="connsiteX5864" fmla="*/ 2378869 w 6400800"/>
                <a:gd name="connsiteY5864" fmla="*/ 295751 h 514350"/>
                <a:gd name="connsiteX5865" fmla="*/ 2362676 w 6400800"/>
                <a:gd name="connsiteY5865" fmla="*/ 180499 h 514350"/>
                <a:gd name="connsiteX5866" fmla="*/ 2368391 w 6400800"/>
                <a:gd name="connsiteY5866" fmla="*/ 166211 h 514350"/>
                <a:gd name="connsiteX5867" fmla="*/ 2377916 w 6400800"/>
                <a:gd name="connsiteY5867" fmla="*/ 140494 h 514350"/>
                <a:gd name="connsiteX5868" fmla="*/ 2378869 w 6400800"/>
                <a:gd name="connsiteY5868" fmla="*/ 143351 h 514350"/>
                <a:gd name="connsiteX5869" fmla="*/ 2378869 w 6400800"/>
                <a:gd name="connsiteY5869" fmla="*/ 152876 h 514350"/>
                <a:gd name="connsiteX5870" fmla="*/ 2377916 w 6400800"/>
                <a:gd name="connsiteY5870" fmla="*/ 147161 h 514350"/>
                <a:gd name="connsiteX5871" fmla="*/ 2377916 w 6400800"/>
                <a:gd name="connsiteY5871" fmla="*/ 173831 h 514350"/>
                <a:gd name="connsiteX5872" fmla="*/ 2377916 w 6400800"/>
                <a:gd name="connsiteY5872" fmla="*/ 203359 h 514350"/>
                <a:gd name="connsiteX5873" fmla="*/ 2362676 w 6400800"/>
                <a:gd name="connsiteY5873" fmla="*/ 227171 h 514350"/>
                <a:gd name="connsiteX5874" fmla="*/ 2360771 w 6400800"/>
                <a:gd name="connsiteY5874" fmla="*/ 185261 h 514350"/>
                <a:gd name="connsiteX5875" fmla="*/ 2362676 w 6400800"/>
                <a:gd name="connsiteY5875" fmla="*/ 180499 h 514350"/>
                <a:gd name="connsiteX5876" fmla="*/ 2340769 w 6400800"/>
                <a:gd name="connsiteY5876" fmla="*/ 241459 h 514350"/>
                <a:gd name="connsiteX5877" fmla="*/ 2342674 w 6400800"/>
                <a:gd name="connsiteY5877" fmla="*/ 235744 h 514350"/>
                <a:gd name="connsiteX5878" fmla="*/ 2347436 w 6400800"/>
                <a:gd name="connsiteY5878" fmla="*/ 221456 h 514350"/>
                <a:gd name="connsiteX5879" fmla="*/ 2359819 w 6400800"/>
                <a:gd name="connsiteY5879" fmla="*/ 187166 h 514350"/>
                <a:gd name="connsiteX5880" fmla="*/ 2355056 w 6400800"/>
                <a:gd name="connsiteY5880" fmla="*/ 236696 h 514350"/>
                <a:gd name="connsiteX5881" fmla="*/ 2353151 w 6400800"/>
                <a:gd name="connsiteY5881" fmla="*/ 230029 h 514350"/>
                <a:gd name="connsiteX5882" fmla="*/ 2354104 w 6400800"/>
                <a:gd name="connsiteY5882" fmla="*/ 241459 h 514350"/>
                <a:gd name="connsiteX5883" fmla="*/ 2344579 w 6400800"/>
                <a:gd name="connsiteY5883" fmla="*/ 259556 h 514350"/>
                <a:gd name="connsiteX5884" fmla="*/ 2344579 w 6400800"/>
                <a:gd name="connsiteY5884" fmla="*/ 259556 h 514350"/>
                <a:gd name="connsiteX5885" fmla="*/ 2339816 w 6400800"/>
                <a:gd name="connsiteY5885" fmla="*/ 245269 h 514350"/>
                <a:gd name="connsiteX5886" fmla="*/ 2340769 w 6400800"/>
                <a:gd name="connsiteY5886" fmla="*/ 241459 h 514350"/>
                <a:gd name="connsiteX5887" fmla="*/ 2344579 w 6400800"/>
                <a:gd name="connsiteY5887" fmla="*/ 320516 h 514350"/>
                <a:gd name="connsiteX5888" fmla="*/ 2339816 w 6400800"/>
                <a:gd name="connsiteY5888" fmla="*/ 310991 h 514350"/>
                <a:gd name="connsiteX5889" fmla="*/ 2339816 w 6400800"/>
                <a:gd name="connsiteY5889" fmla="*/ 310039 h 514350"/>
                <a:gd name="connsiteX5890" fmla="*/ 2344579 w 6400800"/>
                <a:gd name="connsiteY5890" fmla="*/ 320516 h 514350"/>
                <a:gd name="connsiteX5891" fmla="*/ 2337911 w 6400800"/>
                <a:gd name="connsiteY5891" fmla="*/ 317659 h 514350"/>
                <a:gd name="connsiteX5892" fmla="*/ 2341721 w 6400800"/>
                <a:gd name="connsiteY5892" fmla="*/ 327184 h 514350"/>
                <a:gd name="connsiteX5893" fmla="*/ 2336959 w 6400800"/>
                <a:gd name="connsiteY5893" fmla="*/ 321469 h 514350"/>
                <a:gd name="connsiteX5894" fmla="*/ 2337911 w 6400800"/>
                <a:gd name="connsiteY5894" fmla="*/ 317659 h 514350"/>
                <a:gd name="connsiteX5895" fmla="*/ 2332196 w 6400800"/>
                <a:gd name="connsiteY5895" fmla="*/ 280511 h 514350"/>
                <a:gd name="connsiteX5896" fmla="*/ 2333149 w 6400800"/>
                <a:gd name="connsiteY5896" fmla="*/ 283369 h 514350"/>
                <a:gd name="connsiteX5897" fmla="*/ 2332196 w 6400800"/>
                <a:gd name="connsiteY5897" fmla="*/ 281464 h 514350"/>
                <a:gd name="connsiteX5898" fmla="*/ 2332196 w 6400800"/>
                <a:gd name="connsiteY5898" fmla="*/ 280511 h 514350"/>
                <a:gd name="connsiteX5899" fmla="*/ 2330291 w 6400800"/>
                <a:gd name="connsiteY5899" fmla="*/ 289084 h 514350"/>
                <a:gd name="connsiteX5900" fmla="*/ 2331244 w 6400800"/>
                <a:gd name="connsiteY5900" fmla="*/ 290989 h 514350"/>
                <a:gd name="connsiteX5901" fmla="*/ 2330291 w 6400800"/>
                <a:gd name="connsiteY5901" fmla="*/ 292894 h 514350"/>
                <a:gd name="connsiteX5902" fmla="*/ 2329339 w 6400800"/>
                <a:gd name="connsiteY5902" fmla="*/ 290989 h 514350"/>
                <a:gd name="connsiteX5903" fmla="*/ 2330291 w 6400800"/>
                <a:gd name="connsiteY5903" fmla="*/ 289084 h 514350"/>
                <a:gd name="connsiteX5904" fmla="*/ 2329339 w 6400800"/>
                <a:gd name="connsiteY5904" fmla="*/ 293846 h 514350"/>
                <a:gd name="connsiteX5905" fmla="*/ 2329339 w 6400800"/>
                <a:gd name="connsiteY5905" fmla="*/ 292894 h 514350"/>
                <a:gd name="connsiteX5906" fmla="*/ 2330291 w 6400800"/>
                <a:gd name="connsiteY5906" fmla="*/ 294799 h 514350"/>
                <a:gd name="connsiteX5907" fmla="*/ 2328386 w 6400800"/>
                <a:gd name="connsiteY5907" fmla="*/ 299561 h 514350"/>
                <a:gd name="connsiteX5908" fmla="*/ 2328386 w 6400800"/>
                <a:gd name="connsiteY5908" fmla="*/ 298609 h 514350"/>
                <a:gd name="connsiteX5909" fmla="*/ 2329339 w 6400800"/>
                <a:gd name="connsiteY5909" fmla="*/ 293846 h 514350"/>
                <a:gd name="connsiteX5910" fmla="*/ 2313146 w 6400800"/>
                <a:gd name="connsiteY5910" fmla="*/ 194786 h 514350"/>
                <a:gd name="connsiteX5911" fmla="*/ 2315051 w 6400800"/>
                <a:gd name="connsiteY5911" fmla="*/ 201454 h 514350"/>
                <a:gd name="connsiteX5912" fmla="*/ 2316004 w 6400800"/>
                <a:gd name="connsiteY5912" fmla="*/ 205264 h 514350"/>
                <a:gd name="connsiteX5913" fmla="*/ 2314099 w 6400800"/>
                <a:gd name="connsiteY5913" fmla="*/ 214789 h 514350"/>
                <a:gd name="connsiteX5914" fmla="*/ 2314099 w 6400800"/>
                <a:gd name="connsiteY5914" fmla="*/ 214789 h 514350"/>
                <a:gd name="connsiteX5915" fmla="*/ 2310289 w 6400800"/>
                <a:gd name="connsiteY5915" fmla="*/ 207169 h 514350"/>
                <a:gd name="connsiteX5916" fmla="*/ 2313146 w 6400800"/>
                <a:gd name="connsiteY5916" fmla="*/ 194786 h 514350"/>
                <a:gd name="connsiteX5917" fmla="*/ 2304574 w 6400800"/>
                <a:gd name="connsiteY5917" fmla="*/ 197644 h 514350"/>
                <a:gd name="connsiteX5918" fmla="*/ 2305526 w 6400800"/>
                <a:gd name="connsiteY5918" fmla="*/ 200501 h 514350"/>
                <a:gd name="connsiteX5919" fmla="*/ 2303621 w 6400800"/>
                <a:gd name="connsiteY5919" fmla="*/ 205264 h 514350"/>
                <a:gd name="connsiteX5920" fmla="*/ 2304574 w 6400800"/>
                <a:gd name="connsiteY5920" fmla="*/ 197644 h 514350"/>
                <a:gd name="connsiteX5921" fmla="*/ 2297906 w 6400800"/>
                <a:gd name="connsiteY5921" fmla="*/ 272891 h 514350"/>
                <a:gd name="connsiteX5922" fmla="*/ 2298859 w 6400800"/>
                <a:gd name="connsiteY5922" fmla="*/ 256699 h 514350"/>
                <a:gd name="connsiteX5923" fmla="*/ 2299811 w 6400800"/>
                <a:gd name="connsiteY5923" fmla="*/ 250984 h 514350"/>
                <a:gd name="connsiteX5924" fmla="*/ 2308384 w 6400800"/>
                <a:gd name="connsiteY5924" fmla="*/ 211931 h 514350"/>
                <a:gd name="connsiteX5925" fmla="*/ 2309336 w 6400800"/>
                <a:gd name="connsiteY5925" fmla="*/ 215741 h 514350"/>
                <a:gd name="connsiteX5926" fmla="*/ 2311241 w 6400800"/>
                <a:gd name="connsiteY5926" fmla="*/ 221456 h 514350"/>
                <a:gd name="connsiteX5927" fmla="*/ 2311241 w 6400800"/>
                <a:gd name="connsiteY5927" fmla="*/ 221456 h 514350"/>
                <a:gd name="connsiteX5928" fmla="*/ 2304574 w 6400800"/>
                <a:gd name="connsiteY5928" fmla="*/ 253841 h 514350"/>
                <a:gd name="connsiteX5929" fmla="*/ 2302669 w 6400800"/>
                <a:gd name="connsiteY5929" fmla="*/ 251936 h 514350"/>
                <a:gd name="connsiteX5930" fmla="*/ 2304574 w 6400800"/>
                <a:gd name="connsiteY5930" fmla="*/ 253841 h 514350"/>
                <a:gd name="connsiteX5931" fmla="*/ 2299811 w 6400800"/>
                <a:gd name="connsiteY5931" fmla="*/ 274796 h 514350"/>
                <a:gd name="connsiteX5932" fmla="*/ 2294096 w 6400800"/>
                <a:gd name="connsiteY5932" fmla="*/ 300514 h 514350"/>
                <a:gd name="connsiteX5933" fmla="*/ 2297906 w 6400800"/>
                <a:gd name="connsiteY5933" fmla="*/ 272891 h 514350"/>
                <a:gd name="connsiteX5934" fmla="*/ 2271236 w 6400800"/>
                <a:gd name="connsiteY5934" fmla="*/ 369094 h 514350"/>
                <a:gd name="connsiteX5935" fmla="*/ 2270284 w 6400800"/>
                <a:gd name="connsiteY5935" fmla="*/ 376714 h 514350"/>
                <a:gd name="connsiteX5936" fmla="*/ 2270284 w 6400800"/>
                <a:gd name="connsiteY5936" fmla="*/ 376714 h 514350"/>
                <a:gd name="connsiteX5937" fmla="*/ 2270284 w 6400800"/>
                <a:gd name="connsiteY5937" fmla="*/ 372904 h 514350"/>
                <a:gd name="connsiteX5938" fmla="*/ 2271236 w 6400800"/>
                <a:gd name="connsiteY5938" fmla="*/ 369094 h 514350"/>
                <a:gd name="connsiteX5939" fmla="*/ 2252186 w 6400800"/>
                <a:gd name="connsiteY5939" fmla="*/ 297656 h 514350"/>
                <a:gd name="connsiteX5940" fmla="*/ 2251234 w 6400800"/>
                <a:gd name="connsiteY5940" fmla="*/ 311944 h 514350"/>
                <a:gd name="connsiteX5941" fmla="*/ 2250281 w 6400800"/>
                <a:gd name="connsiteY5941" fmla="*/ 308134 h 514350"/>
                <a:gd name="connsiteX5942" fmla="*/ 2252186 w 6400800"/>
                <a:gd name="connsiteY5942" fmla="*/ 297656 h 514350"/>
                <a:gd name="connsiteX5943" fmla="*/ 2215991 w 6400800"/>
                <a:gd name="connsiteY5943" fmla="*/ 252889 h 514350"/>
                <a:gd name="connsiteX5944" fmla="*/ 2215991 w 6400800"/>
                <a:gd name="connsiteY5944" fmla="*/ 256699 h 514350"/>
                <a:gd name="connsiteX5945" fmla="*/ 2215991 w 6400800"/>
                <a:gd name="connsiteY5945" fmla="*/ 256699 h 514350"/>
                <a:gd name="connsiteX5946" fmla="*/ 2215991 w 6400800"/>
                <a:gd name="connsiteY5946" fmla="*/ 252889 h 514350"/>
                <a:gd name="connsiteX5947" fmla="*/ 2211229 w 6400800"/>
                <a:gd name="connsiteY5947" fmla="*/ 281464 h 514350"/>
                <a:gd name="connsiteX5948" fmla="*/ 2214086 w 6400800"/>
                <a:gd name="connsiteY5948" fmla="*/ 260509 h 514350"/>
                <a:gd name="connsiteX5949" fmla="*/ 2215039 w 6400800"/>
                <a:gd name="connsiteY5949" fmla="*/ 261461 h 514350"/>
                <a:gd name="connsiteX5950" fmla="*/ 2215039 w 6400800"/>
                <a:gd name="connsiteY5950" fmla="*/ 267176 h 514350"/>
                <a:gd name="connsiteX5951" fmla="*/ 2212181 w 6400800"/>
                <a:gd name="connsiteY5951" fmla="*/ 299561 h 514350"/>
                <a:gd name="connsiteX5952" fmla="*/ 2206466 w 6400800"/>
                <a:gd name="connsiteY5952" fmla="*/ 309086 h 514350"/>
                <a:gd name="connsiteX5953" fmla="*/ 2211229 w 6400800"/>
                <a:gd name="connsiteY5953" fmla="*/ 281464 h 514350"/>
                <a:gd name="connsiteX5954" fmla="*/ 2205514 w 6400800"/>
                <a:gd name="connsiteY5954" fmla="*/ 337661 h 514350"/>
                <a:gd name="connsiteX5955" fmla="*/ 2204561 w 6400800"/>
                <a:gd name="connsiteY5955" fmla="*/ 339566 h 514350"/>
                <a:gd name="connsiteX5956" fmla="*/ 2204561 w 6400800"/>
                <a:gd name="connsiteY5956" fmla="*/ 340519 h 514350"/>
                <a:gd name="connsiteX5957" fmla="*/ 2205514 w 6400800"/>
                <a:gd name="connsiteY5957" fmla="*/ 337661 h 514350"/>
                <a:gd name="connsiteX5958" fmla="*/ 2183606 w 6400800"/>
                <a:gd name="connsiteY5958" fmla="*/ 336709 h 514350"/>
                <a:gd name="connsiteX5959" fmla="*/ 2185511 w 6400800"/>
                <a:gd name="connsiteY5959" fmla="*/ 345281 h 514350"/>
                <a:gd name="connsiteX5960" fmla="*/ 2184559 w 6400800"/>
                <a:gd name="connsiteY5960" fmla="*/ 350044 h 514350"/>
                <a:gd name="connsiteX5961" fmla="*/ 2183606 w 6400800"/>
                <a:gd name="connsiteY5961" fmla="*/ 340519 h 514350"/>
                <a:gd name="connsiteX5962" fmla="*/ 2183606 w 6400800"/>
                <a:gd name="connsiteY5962" fmla="*/ 337661 h 514350"/>
                <a:gd name="connsiteX5963" fmla="*/ 2183606 w 6400800"/>
                <a:gd name="connsiteY5963" fmla="*/ 336709 h 514350"/>
                <a:gd name="connsiteX5964" fmla="*/ 2178844 w 6400800"/>
                <a:gd name="connsiteY5964" fmla="*/ 345281 h 514350"/>
                <a:gd name="connsiteX5965" fmla="*/ 2178844 w 6400800"/>
                <a:gd name="connsiteY5965" fmla="*/ 357664 h 514350"/>
                <a:gd name="connsiteX5966" fmla="*/ 2175986 w 6400800"/>
                <a:gd name="connsiteY5966" fmla="*/ 350996 h 514350"/>
                <a:gd name="connsiteX5967" fmla="*/ 2178844 w 6400800"/>
                <a:gd name="connsiteY5967" fmla="*/ 345281 h 514350"/>
                <a:gd name="connsiteX5968" fmla="*/ 2150269 w 6400800"/>
                <a:gd name="connsiteY5968" fmla="*/ 278606 h 514350"/>
                <a:gd name="connsiteX5969" fmla="*/ 2162651 w 6400800"/>
                <a:gd name="connsiteY5969" fmla="*/ 232886 h 514350"/>
                <a:gd name="connsiteX5970" fmla="*/ 2161699 w 6400800"/>
                <a:gd name="connsiteY5970" fmla="*/ 235744 h 514350"/>
                <a:gd name="connsiteX5971" fmla="*/ 2157889 w 6400800"/>
                <a:gd name="connsiteY5971" fmla="*/ 253841 h 514350"/>
                <a:gd name="connsiteX5972" fmla="*/ 2154079 w 6400800"/>
                <a:gd name="connsiteY5972" fmla="*/ 274796 h 514350"/>
                <a:gd name="connsiteX5973" fmla="*/ 2151221 w 6400800"/>
                <a:gd name="connsiteY5973" fmla="*/ 293846 h 514350"/>
                <a:gd name="connsiteX5974" fmla="*/ 2148364 w 6400800"/>
                <a:gd name="connsiteY5974" fmla="*/ 288131 h 514350"/>
                <a:gd name="connsiteX5975" fmla="*/ 2150269 w 6400800"/>
                <a:gd name="connsiteY5975" fmla="*/ 296704 h 514350"/>
                <a:gd name="connsiteX5976" fmla="*/ 2147411 w 6400800"/>
                <a:gd name="connsiteY5976" fmla="*/ 314801 h 514350"/>
                <a:gd name="connsiteX5977" fmla="*/ 2140744 w 6400800"/>
                <a:gd name="connsiteY5977" fmla="*/ 305276 h 514350"/>
                <a:gd name="connsiteX5978" fmla="*/ 2150269 w 6400800"/>
                <a:gd name="connsiteY5978" fmla="*/ 278606 h 514350"/>
                <a:gd name="connsiteX5979" fmla="*/ 2142649 w 6400800"/>
                <a:gd name="connsiteY5979" fmla="*/ 305276 h 514350"/>
                <a:gd name="connsiteX5980" fmla="*/ 2148364 w 6400800"/>
                <a:gd name="connsiteY5980" fmla="*/ 319564 h 514350"/>
                <a:gd name="connsiteX5981" fmla="*/ 2148364 w 6400800"/>
                <a:gd name="connsiteY5981" fmla="*/ 320516 h 514350"/>
                <a:gd name="connsiteX5982" fmla="*/ 2148364 w 6400800"/>
                <a:gd name="connsiteY5982" fmla="*/ 321469 h 514350"/>
                <a:gd name="connsiteX5983" fmla="*/ 2145506 w 6400800"/>
                <a:gd name="connsiteY5983" fmla="*/ 343376 h 514350"/>
                <a:gd name="connsiteX5984" fmla="*/ 2139791 w 6400800"/>
                <a:gd name="connsiteY5984" fmla="*/ 324326 h 514350"/>
                <a:gd name="connsiteX5985" fmla="*/ 2138839 w 6400800"/>
                <a:gd name="connsiteY5985" fmla="*/ 320516 h 514350"/>
                <a:gd name="connsiteX5986" fmla="*/ 2142649 w 6400800"/>
                <a:gd name="connsiteY5986" fmla="*/ 305276 h 514350"/>
                <a:gd name="connsiteX5987" fmla="*/ 2058829 w 6400800"/>
                <a:gd name="connsiteY5987" fmla="*/ 353854 h 514350"/>
                <a:gd name="connsiteX5988" fmla="*/ 2056924 w 6400800"/>
                <a:gd name="connsiteY5988" fmla="*/ 366236 h 514350"/>
                <a:gd name="connsiteX5989" fmla="*/ 2055971 w 6400800"/>
                <a:gd name="connsiteY5989" fmla="*/ 361474 h 514350"/>
                <a:gd name="connsiteX5990" fmla="*/ 2054066 w 6400800"/>
                <a:gd name="connsiteY5990" fmla="*/ 352901 h 514350"/>
                <a:gd name="connsiteX5991" fmla="*/ 2054066 w 6400800"/>
                <a:gd name="connsiteY5991" fmla="*/ 351949 h 514350"/>
                <a:gd name="connsiteX5992" fmla="*/ 2059781 w 6400800"/>
                <a:gd name="connsiteY5992" fmla="*/ 338614 h 514350"/>
                <a:gd name="connsiteX5993" fmla="*/ 2060734 w 6400800"/>
                <a:gd name="connsiteY5993" fmla="*/ 343376 h 514350"/>
                <a:gd name="connsiteX5994" fmla="*/ 2058829 w 6400800"/>
                <a:gd name="connsiteY5994" fmla="*/ 353854 h 514350"/>
                <a:gd name="connsiteX5995" fmla="*/ 2081689 w 6400800"/>
                <a:gd name="connsiteY5995" fmla="*/ 350044 h 514350"/>
                <a:gd name="connsiteX5996" fmla="*/ 2079784 w 6400800"/>
                <a:gd name="connsiteY5996" fmla="*/ 354806 h 514350"/>
                <a:gd name="connsiteX5997" fmla="*/ 2077879 w 6400800"/>
                <a:gd name="connsiteY5997" fmla="*/ 347186 h 514350"/>
                <a:gd name="connsiteX5998" fmla="*/ 2077879 w 6400800"/>
                <a:gd name="connsiteY5998" fmla="*/ 344329 h 514350"/>
                <a:gd name="connsiteX5999" fmla="*/ 2080736 w 6400800"/>
                <a:gd name="connsiteY5999" fmla="*/ 348139 h 514350"/>
                <a:gd name="connsiteX6000" fmla="*/ 2081689 w 6400800"/>
                <a:gd name="connsiteY6000" fmla="*/ 350044 h 514350"/>
                <a:gd name="connsiteX6001" fmla="*/ 2081689 w 6400800"/>
                <a:gd name="connsiteY6001" fmla="*/ 350044 h 514350"/>
                <a:gd name="connsiteX6002" fmla="*/ 2081689 w 6400800"/>
                <a:gd name="connsiteY6002" fmla="*/ 339566 h 514350"/>
                <a:gd name="connsiteX6003" fmla="*/ 2081689 w 6400800"/>
                <a:gd name="connsiteY6003" fmla="*/ 341471 h 514350"/>
                <a:gd name="connsiteX6004" fmla="*/ 2078831 w 6400800"/>
                <a:gd name="connsiteY6004" fmla="*/ 337661 h 514350"/>
                <a:gd name="connsiteX6005" fmla="*/ 2079784 w 6400800"/>
                <a:gd name="connsiteY6005" fmla="*/ 330041 h 514350"/>
                <a:gd name="connsiteX6006" fmla="*/ 2081689 w 6400800"/>
                <a:gd name="connsiteY6006" fmla="*/ 339566 h 514350"/>
                <a:gd name="connsiteX6007" fmla="*/ 2081689 w 6400800"/>
                <a:gd name="connsiteY6007" fmla="*/ 339566 h 514350"/>
                <a:gd name="connsiteX6008" fmla="*/ 2085499 w 6400800"/>
                <a:gd name="connsiteY6008" fmla="*/ 290036 h 514350"/>
                <a:gd name="connsiteX6009" fmla="*/ 2084546 w 6400800"/>
                <a:gd name="connsiteY6009" fmla="*/ 307181 h 514350"/>
                <a:gd name="connsiteX6010" fmla="*/ 2083594 w 6400800"/>
                <a:gd name="connsiteY6010" fmla="*/ 303371 h 514350"/>
                <a:gd name="connsiteX6011" fmla="*/ 2086451 w 6400800"/>
                <a:gd name="connsiteY6011" fmla="*/ 273844 h 514350"/>
                <a:gd name="connsiteX6012" fmla="*/ 2087404 w 6400800"/>
                <a:gd name="connsiteY6012" fmla="*/ 267176 h 514350"/>
                <a:gd name="connsiteX6013" fmla="*/ 2085499 w 6400800"/>
                <a:gd name="connsiteY6013" fmla="*/ 290036 h 514350"/>
                <a:gd name="connsiteX6014" fmla="*/ 2089309 w 6400800"/>
                <a:gd name="connsiteY6014" fmla="*/ 180499 h 514350"/>
                <a:gd name="connsiteX6015" fmla="*/ 2089309 w 6400800"/>
                <a:gd name="connsiteY6015" fmla="*/ 200501 h 514350"/>
                <a:gd name="connsiteX6016" fmla="*/ 2086451 w 6400800"/>
                <a:gd name="connsiteY6016" fmla="*/ 192881 h 514350"/>
                <a:gd name="connsiteX6017" fmla="*/ 2089309 w 6400800"/>
                <a:gd name="connsiteY6017" fmla="*/ 180499 h 514350"/>
                <a:gd name="connsiteX6018" fmla="*/ 2072164 w 6400800"/>
                <a:gd name="connsiteY6018" fmla="*/ 241459 h 514350"/>
                <a:gd name="connsiteX6019" fmla="*/ 2086451 w 6400800"/>
                <a:gd name="connsiteY6019" fmla="*/ 193834 h 514350"/>
                <a:gd name="connsiteX6020" fmla="*/ 2090261 w 6400800"/>
                <a:gd name="connsiteY6020" fmla="*/ 207169 h 514350"/>
                <a:gd name="connsiteX6021" fmla="*/ 2090261 w 6400800"/>
                <a:gd name="connsiteY6021" fmla="*/ 208121 h 514350"/>
                <a:gd name="connsiteX6022" fmla="*/ 2075974 w 6400800"/>
                <a:gd name="connsiteY6022" fmla="*/ 271939 h 514350"/>
                <a:gd name="connsiteX6023" fmla="*/ 2074069 w 6400800"/>
                <a:gd name="connsiteY6023" fmla="*/ 282416 h 514350"/>
                <a:gd name="connsiteX6024" fmla="*/ 2068354 w 6400800"/>
                <a:gd name="connsiteY6024" fmla="*/ 271939 h 514350"/>
                <a:gd name="connsiteX6025" fmla="*/ 2065496 w 6400800"/>
                <a:gd name="connsiteY6025" fmla="*/ 266224 h 514350"/>
                <a:gd name="connsiteX6026" fmla="*/ 2072164 w 6400800"/>
                <a:gd name="connsiteY6026" fmla="*/ 241459 h 514350"/>
                <a:gd name="connsiteX6027" fmla="*/ 2062639 w 6400800"/>
                <a:gd name="connsiteY6027" fmla="*/ 270034 h 514350"/>
                <a:gd name="connsiteX6028" fmla="*/ 2063591 w 6400800"/>
                <a:gd name="connsiteY6028" fmla="*/ 272891 h 514350"/>
                <a:gd name="connsiteX6029" fmla="*/ 2069306 w 6400800"/>
                <a:gd name="connsiteY6029" fmla="*/ 292894 h 514350"/>
                <a:gd name="connsiteX6030" fmla="*/ 2070259 w 6400800"/>
                <a:gd name="connsiteY6030" fmla="*/ 294799 h 514350"/>
                <a:gd name="connsiteX6031" fmla="*/ 2067401 w 6400800"/>
                <a:gd name="connsiteY6031" fmla="*/ 310039 h 514350"/>
                <a:gd name="connsiteX6032" fmla="*/ 2065496 w 6400800"/>
                <a:gd name="connsiteY6032" fmla="*/ 303371 h 514350"/>
                <a:gd name="connsiteX6033" fmla="*/ 2058829 w 6400800"/>
                <a:gd name="connsiteY6033" fmla="*/ 284321 h 514350"/>
                <a:gd name="connsiteX6034" fmla="*/ 2062639 w 6400800"/>
                <a:gd name="connsiteY6034" fmla="*/ 270034 h 514350"/>
                <a:gd name="connsiteX6035" fmla="*/ 2053114 w 6400800"/>
                <a:gd name="connsiteY6035" fmla="*/ 301466 h 514350"/>
                <a:gd name="connsiteX6036" fmla="*/ 2054066 w 6400800"/>
                <a:gd name="connsiteY6036" fmla="*/ 306229 h 514350"/>
                <a:gd name="connsiteX6037" fmla="*/ 2056924 w 6400800"/>
                <a:gd name="connsiteY6037" fmla="*/ 320516 h 514350"/>
                <a:gd name="connsiteX6038" fmla="*/ 2055971 w 6400800"/>
                <a:gd name="connsiteY6038" fmla="*/ 320516 h 514350"/>
                <a:gd name="connsiteX6039" fmla="*/ 2049304 w 6400800"/>
                <a:gd name="connsiteY6039" fmla="*/ 317659 h 514350"/>
                <a:gd name="connsiteX6040" fmla="*/ 2055971 w 6400800"/>
                <a:gd name="connsiteY6040" fmla="*/ 321469 h 514350"/>
                <a:gd name="connsiteX6041" fmla="*/ 2057876 w 6400800"/>
                <a:gd name="connsiteY6041" fmla="*/ 322421 h 514350"/>
                <a:gd name="connsiteX6042" fmla="*/ 2059781 w 6400800"/>
                <a:gd name="connsiteY6042" fmla="*/ 332899 h 514350"/>
                <a:gd name="connsiteX6043" fmla="*/ 2053114 w 6400800"/>
                <a:gd name="connsiteY6043" fmla="*/ 342424 h 514350"/>
                <a:gd name="connsiteX6044" fmla="*/ 2049304 w 6400800"/>
                <a:gd name="connsiteY6044" fmla="*/ 321469 h 514350"/>
                <a:gd name="connsiteX6045" fmla="*/ 2049304 w 6400800"/>
                <a:gd name="connsiteY6045" fmla="*/ 315754 h 514350"/>
                <a:gd name="connsiteX6046" fmla="*/ 2053114 w 6400800"/>
                <a:gd name="connsiteY6046" fmla="*/ 301466 h 514350"/>
                <a:gd name="connsiteX6047" fmla="*/ 2044541 w 6400800"/>
                <a:gd name="connsiteY6047" fmla="*/ 260509 h 514350"/>
                <a:gd name="connsiteX6048" fmla="*/ 2044541 w 6400800"/>
                <a:gd name="connsiteY6048" fmla="*/ 260509 h 514350"/>
                <a:gd name="connsiteX6049" fmla="*/ 2044541 w 6400800"/>
                <a:gd name="connsiteY6049" fmla="*/ 259556 h 514350"/>
                <a:gd name="connsiteX6050" fmla="*/ 2044541 w 6400800"/>
                <a:gd name="connsiteY6050" fmla="*/ 260509 h 514350"/>
                <a:gd name="connsiteX6051" fmla="*/ 2019776 w 6400800"/>
                <a:gd name="connsiteY6051" fmla="*/ 188119 h 514350"/>
                <a:gd name="connsiteX6052" fmla="*/ 2019776 w 6400800"/>
                <a:gd name="connsiteY6052" fmla="*/ 185261 h 514350"/>
                <a:gd name="connsiteX6053" fmla="*/ 2020729 w 6400800"/>
                <a:gd name="connsiteY6053" fmla="*/ 177641 h 514350"/>
                <a:gd name="connsiteX6054" fmla="*/ 2020729 w 6400800"/>
                <a:gd name="connsiteY6054" fmla="*/ 189071 h 514350"/>
                <a:gd name="connsiteX6055" fmla="*/ 2021681 w 6400800"/>
                <a:gd name="connsiteY6055" fmla="*/ 220504 h 514350"/>
                <a:gd name="connsiteX6056" fmla="*/ 2023586 w 6400800"/>
                <a:gd name="connsiteY6056" fmla="*/ 244316 h 514350"/>
                <a:gd name="connsiteX6057" fmla="*/ 2022634 w 6400800"/>
                <a:gd name="connsiteY6057" fmla="*/ 247174 h 514350"/>
                <a:gd name="connsiteX6058" fmla="*/ 2016919 w 6400800"/>
                <a:gd name="connsiteY6058" fmla="*/ 222409 h 514350"/>
                <a:gd name="connsiteX6059" fmla="*/ 2019776 w 6400800"/>
                <a:gd name="connsiteY6059" fmla="*/ 188119 h 514350"/>
                <a:gd name="connsiteX6060" fmla="*/ 1999774 w 6400800"/>
                <a:gd name="connsiteY6060" fmla="*/ 298609 h 514350"/>
                <a:gd name="connsiteX6061" fmla="*/ 1999774 w 6400800"/>
                <a:gd name="connsiteY6061" fmla="*/ 304324 h 514350"/>
                <a:gd name="connsiteX6062" fmla="*/ 1997869 w 6400800"/>
                <a:gd name="connsiteY6062" fmla="*/ 310039 h 514350"/>
                <a:gd name="connsiteX6063" fmla="*/ 1999774 w 6400800"/>
                <a:gd name="connsiteY6063" fmla="*/ 298609 h 514350"/>
                <a:gd name="connsiteX6064" fmla="*/ 1992154 w 6400800"/>
                <a:gd name="connsiteY6064" fmla="*/ 349091 h 514350"/>
                <a:gd name="connsiteX6065" fmla="*/ 1992154 w 6400800"/>
                <a:gd name="connsiteY6065" fmla="*/ 359569 h 514350"/>
                <a:gd name="connsiteX6066" fmla="*/ 1992154 w 6400800"/>
                <a:gd name="connsiteY6066" fmla="*/ 369094 h 514350"/>
                <a:gd name="connsiteX6067" fmla="*/ 1988344 w 6400800"/>
                <a:gd name="connsiteY6067" fmla="*/ 373856 h 514350"/>
                <a:gd name="connsiteX6068" fmla="*/ 1992154 w 6400800"/>
                <a:gd name="connsiteY6068" fmla="*/ 349091 h 514350"/>
                <a:gd name="connsiteX6069" fmla="*/ 1987391 w 6400800"/>
                <a:gd name="connsiteY6069" fmla="*/ 381476 h 514350"/>
                <a:gd name="connsiteX6070" fmla="*/ 1987391 w 6400800"/>
                <a:gd name="connsiteY6070" fmla="*/ 381476 h 514350"/>
                <a:gd name="connsiteX6071" fmla="*/ 1992154 w 6400800"/>
                <a:gd name="connsiteY6071" fmla="*/ 372904 h 514350"/>
                <a:gd name="connsiteX6072" fmla="*/ 1992154 w 6400800"/>
                <a:gd name="connsiteY6072" fmla="*/ 379571 h 514350"/>
                <a:gd name="connsiteX6073" fmla="*/ 1991201 w 6400800"/>
                <a:gd name="connsiteY6073" fmla="*/ 386239 h 514350"/>
                <a:gd name="connsiteX6074" fmla="*/ 1988344 w 6400800"/>
                <a:gd name="connsiteY6074" fmla="*/ 400526 h 514350"/>
                <a:gd name="connsiteX6075" fmla="*/ 1988344 w 6400800"/>
                <a:gd name="connsiteY6075" fmla="*/ 399574 h 514350"/>
                <a:gd name="connsiteX6076" fmla="*/ 1985486 w 6400800"/>
                <a:gd name="connsiteY6076" fmla="*/ 392906 h 514350"/>
                <a:gd name="connsiteX6077" fmla="*/ 1987391 w 6400800"/>
                <a:gd name="connsiteY6077" fmla="*/ 381476 h 514350"/>
                <a:gd name="connsiteX6078" fmla="*/ 1968341 w 6400800"/>
                <a:gd name="connsiteY6078" fmla="*/ 290989 h 514350"/>
                <a:gd name="connsiteX6079" fmla="*/ 1967389 w 6400800"/>
                <a:gd name="connsiteY6079" fmla="*/ 297656 h 514350"/>
                <a:gd name="connsiteX6080" fmla="*/ 1966436 w 6400800"/>
                <a:gd name="connsiteY6080" fmla="*/ 305276 h 514350"/>
                <a:gd name="connsiteX6081" fmla="*/ 1965484 w 6400800"/>
                <a:gd name="connsiteY6081" fmla="*/ 318611 h 514350"/>
                <a:gd name="connsiteX6082" fmla="*/ 1964531 w 6400800"/>
                <a:gd name="connsiteY6082" fmla="*/ 304324 h 514350"/>
                <a:gd name="connsiteX6083" fmla="*/ 1964531 w 6400800"/>
                <a:gd name="connsiteY6083" fmla="*/ 300514 h 514350"/>
                <a:gd name="connsiteX6084" fmla="*/ 1968341 w 6400800"/>
                <a:gd name="connsiteY6084" fmla="*/ 290989 h 514350"/>
                <a:gd name="connsiteX6085" fmla="*/ 1937861 w 6400800"/>
                <a:gd name="connsiteY6085" fmla="*/ 310039 h 514350"/>
                <a:gd name="connsiteX6086" fmla="*/ 1937861 w 6400800"/>
                <a:gd name="connsiteY6086" fmla="*/ 302419 h 514350"/>
                <a:gd name="connsiteX6087" fmla="*/ 1937861 w 6400800"/>
                <a:gd name="connsiteY6087" fmla="*/ 295751 h 514350"/>
                <a:gd name="connsiteX6088" fmla="*/ 1938814 w 6400800"/>
                <a:gd name="connsiteY6088" fmla="*/ 306229 h 514350"/>
                <a:gd name="connsiteX6089" fmla="*/ 1937861 w 6400800"/>
                <a:gd name="connsiteY6089" fmla="*/ 310039 h 514350"/>
                <a:gd name="connsiteX6090" fmla="*/ 1938814 w 6400800"/>
                <a:gd name="connsiteY6090" fmla="*/ 272891 h 514350"/>
                <a:gd name="connsiteX6091" fmla="*/ 1936909 w 6400800"/>
                <a:gd name="connsiteY6091" fmla="*/ 266224 h 514350"/>
                <a:gd name="connsiteX6092" fmla="*/ 1936909 w 6400800"/>
                <a:gd name="connsiteY6092" fmla="*/ 261461 h 514350"/>
                <a:gd name="connsiteX6093" fmla="*/ 1936909 w 6400800"/>
                <a:gd name="connsiteY6093" fmla="*/ 246221 h 514350"/>
                <a:gd name="connsiteX6094" fmla="*/ 1938814 w 6400800"/>
                <a:gd name="connsiteY6094" fmla="*/ 272891 h 514350"/>
                <a:gd name="connsiteX6095" fmla="*/ 1900714 w 6400800"/>
                <a:gd name="connsiteY6095" fmla="*/ 338614 h 514350"/>
                <a:gd name="connsiteX6096" fmla="*/ 1900714 w 6400800"/>
                <a:gd name="connsiteY6096" fmla="*/ 333851 h 514350"/>
                <a:gd name="connsiteX6097" fmla="*/ 1902619 w 6400800"/>
                <a:gd name="connsiteY6097" fmla="*/ 329089 h 514350"/>
                <a:gd name="connsiteX6098" fmla="*/ 1904524 w 6400800"/>
                <a:gd name="connsiteY6098" fmla="*/ 325279 h 514350"/>
                <a:gd name="connsiteX6099" fmla="*/ 1900714 w 6400800"/>
                <a:gd name="connsiteY6099" fmla="*/ 338614 h 514350"/>
                <a:gd name="connsiteX6100" fmla="*/ 1915954 w 6400800"/>
                <a:gd name="connsiteY6100" fmla="*/ 436721 h 514350"/>
                <a:gd name="connsiteX6101" fmla="*/ 1915954 w 6400800"/>
                <a:gd name="connsiteY6101" fmla="*/ 433864 h 514350"/>
                <a:gd name="connsiteX6102" fmla="*/ 1916906 w 6400800"/>
                <a:gd name="connsiteY6102" fmla="*/ 434816 h 514350"/>
                <a:gd name="connsiteX6103" fmla="*/ 1915954 w 6400800"/>
                <a:gd name="connsiteY6103" fmla="*/ 436721 h 514350"/>
                <a:gd name="connsiteX6104" fmla="*/ 1920716 w 6400800"/>
                <a:gd name="connsiteY6104" fmla="*/ 401479 h 514350"/>
                <a:gd name="connsiteX6105" fmla="*/ 1919764 w 6400800"/>
                <a:gd name="connsiteY6105" fmla="*/ 407194 h 514350"/>
                <a:gd name="connsiteX6106" fmla="*/ 1917859 w 6400800"/>
                <a:gd name="connsiteY6106" fmla="*/ 404336 h 514350"/>
                <a:gd name="connsiteX6107" fmla="*/ 1919764 w 6400800"/>
                <a:gd name="connsiteY6107" fmla="*/ 398621 h 514350"/>
                <a:gd name="connsiteX6108" fmla="*/ 1920716 w 6400800"/>
                <a:gd name="connsiteY6108" fmla="*/ 401479 h 514350"/>
                <a:gd name="connsiteX6109" fmla="*/ 1917859 w 6400800"/>
                <a:gd name="connsiteY6109" fmla="*/ 331946 h 514350"/>
                <a:gd name="connsiteX6110" fmla="*/ 1919764 w 6400800"/>
                <a:gd name="connsiteY6110" fmla="*/ 337661 h 514350"/>
                <a:gd name="connsiteX6111" fmla="*/ 1919764 w 6400800"/>
                <a:gd name="connsiteY6111" fmla="*/ 337661 h 514350"/>
                <a:gd name="connsiteX6112" fmla="*/ 1918811 w 6400800"/>
                <a:gd name="connsiteY6112" fmla="*/ 338614 h 514350"/>
                <a:gd name="connsiteX6113" fmla="*/ 1916906 w 6400800"/>
                <a:gd name="connsiteY6113" fmla="*/ 342424 h 514350"/>
                <a:gd name="connsiteX6114" fmla="*/ 1916906 w 6400800"/>
                <a:gd name="connsiteY6114" fmla="*/ 341471 h 514350"/>
                <a:gd name="connsiteX6115" fmla="*/ 1915954 w 6400800"/>
                <a:gd name="connsiteY6115" fmla="*/ 344329 h 514350"/>
                <a:gd name="connsiteX6116" fmla="*/ 1915001 w 6400800"/>
                <a:gd name="connsiteY6116" fmla="*/ 345281 h 514350"/>
                <a:gd name="connsiteX6117" fmla="*/ 1917859 w 6400800"/>
                <a:gd name="connsiteY6117" fmla="*/ 331946 h 514350"/>
                <a:gd name="connsiteX6118" fmla="*/ 1919764 w 6400800"/>
                <a:gd name="connsiteY6118" fmla="*/ 360521 h 514350"/>
                <a:gd name="connsiteX6119" fmla="*/ 1919764 w 6400800"/>
                <a:gd name="connsiteY6119" fmla="*/ 364331 h 514350"/>
                <a:gd name="connsiteX6120" fmla="*/ 1915001 w 6400800"/>
                <a:gd name="connsiteY6120" fmla="*/ 373856 h 514350"/>
                <a:gd name="connsiteX6121" fmla="*/ 1908334 w 6400800"/>
                <a:gd name="connsiteY6121" fmla="*/ 388144 h 514350"/>
                <a:gd name="connsiteX6122" fmla="*/ 1907381 w 6400800"/>
                <a:gd name="connsiteY6122" fmla="*/ 387191 h 514350"/>
                <a:gd name="connsiteX6123" fmla="*/ 1907381 w 6400800"/>
                <a:gd name="connsiteY6123" fmla="*/ 385286 h 514350"/>
                <a:gd name="connsiteX6124" fmla="*/ 1910239 w 6400800"/>
                <a:gd name="connsiteY6124" fmla="*/ 380524 h 514350"/>
                <a:gd name="connsiteX6125" fmla="*/ 1919764 w 6400800"/>
                <a:gd name="connsiteY6125" fmla="*/ 360521 h 514350"/>
                <a:gd name="connsiteX6126" fmla="*/ 1910239 w 6400800"/>
                <a:gd name="connsiteY6126" fmla="*/ 299561 h 514350"/>
                <a:gd name="connsiteX6127" fmla="*/ 1908334 w 6400800"/>
                <a:gd name="connsiteY6127" fmla="*/ 305276 h 514350"/>
                <a:gd name="connsiteX6128" fmla="*/ 1908334 w 6400800"/>
                <a:gd name="connsiteY6128" fmla="*/ 305276 h 514350"/>
                <a:gd name="connsiteX6129" fmla="*/ 1910239 w 6400800"/>
                <a:gd name="connsiteY6129" fmla="*/ 299561 h 514350"/>
                <a:gd name="connsiteX6130" fmla="*/ 1906429 w 6400800"/>
                <a:gd name="connsiteY6130" fmla="*/ 313849 h 514350"/>
                <a:gd name="connsiteX6131" fmla="*/ 1908334 w 6400800"/>
                <a:gd name="connsiteY6131" fmla="*/ 309086 h 514350"/>
                <a:gd name="connsiteX6132" fmla="*/ 1908334 w 6400800"/>
                <a:gd name="connsiteY6132" fmla="*/ 310039 h 514350"/>
                <a:gd name="connsiteX6133" fmla="*/ 1906429 w 6400800"/>
                <a:gd name="connsiteY6133" fmla="*/ 315754 h 514350"/>
                <a:gd name="connsiteX6134" fmla="*/ 1905476 w 6400800"/>
                <a:gd name="connsiteY6134" fmla="*/ 316706 h 514350"/>
                <a:gd name="connsiteX6135" fmla="*/ 1906429 w 6400800"/>
                <a:gd name="connsiteY6135" fmla="*/ 313849 h 514350"/>
                <a:gd name="connsiteX6136" fmla="*/ 1893094 w 6400800"/>
                <a:gd name="connsiteY6136" fmla="*/ 259556 h 514350"/>
                <a:gd name="connsiteX6137" fmla="*/ 1894046 w 6400800"/>
                <a:gd name="connsiteY6137" fmla="*/ 256699 h 514350"/>
                <a:gd name="connsiteX6138" fmla="*/ 1894999 w 6400800"/>
                <a:gd name="connsiteY6138" fmla="*/ 256699 h 514350"/>
                <a:gd name="connsiteX6139" fmla="*/ 1899761 w 6400800"/>
                <a:gd name="connsiteY6139" fmla="*/ 260509 h 514350"/>
                <a:gd name="connsiteX6140" fmla="*/ 1904524 w 6400800"/>
                <a:gd name="connsiteY6140" fmla="*/ 275749 h 514350"/>
                <a:gd name="connsiteX6141" fmla="*/ 1895951 w 6400800"/>
                <a:gd name="connsiteY6141" fmla="*/ 297656 h 514350"/>
                <a:gd name="connsiteX6142" fmla="*/ 1894046 w 6400800"/>
                <a:gd name="connsiteY6142" fmla="*/ 281464 h 514350"/>
                <a:gd name="connsiteX6143" fmla="*/ 1892141 w 6400800"/>
                <a:gd name="connsiteY6143" fmla="*/ 270034 h 514350"/>
                <a:gd name="connsiteX6144" fmla="*/ 1893094 w 6400800"/>
                <a:gd name="connsiteY6144" fmla="*/ 272891 h 514350"/>
                <a:gd name="connsiteX6145" fmla="*/ 1893094 w 6400800"/>
                <a:gd name="connsiteY6145" fmla="*/ 259556 h 514350"/>
                <a:gd name="connsiteX6146" fmla="*/ 1841659 w 6400800"/>
                <a:gd name="connsiteY6146" fmla="*/ 297656 h 514350"/>
                <a:gd name="connsiteX6147" fmla="*/ 1840706 w 6400800"/>
                <a:gd name="connsiteY6147" fmla="*/ 313849 h 514350"/>
                <a:gd name="connsiteX6148" fmla="*/ 1838801 w 6400800"/>
                <a:gd name="connsiteY6148" fmla="*/ 294799 h 514350"/>
                <a:gd name="connsiteX6149" fmla="*/ 1838801 w 6400800"/>
                <a:gd name="connsiteY6149" fmla="*/ 290989 h 514350"/>
                <a:gd name="connsiteX6150" fmla="*/ 1841659 w 6400800"/>
                <a:gd name="connsiteY6150" fmla="*/ 297656 h 514350"/>
                <a:gd name="connsiteX6151" fmla="*/ 1822609 w 6400800"/>
                <a:gd name="connsiteY6151" fmla="*/ 363379 h 514350"/>
                <a:gd name="connsiteX6152" fmla="*/ 1826419 w 6400800"/>
                <a:gd name="connsiteY6152" fmla="*/ 353854 h 514350"/>
                <a:gd name="connsiteX6153" fmla="*/ 1827371 w 6400800"/>
                <a:gd name="connsiteY6153" fmla="*/ 364331 h 514350"/>
                <a:gd name="connsiteX6154" fmla="*/ 1823561 w 6400800"/>
                <a:gd name="connsiteY6154" fmla="*/ 368141 h 514350"/>
                <a:gd name="connsiteX6155" fmla="*/ 1822609 w 6400800"/>
                <a:gd name="connsiteY6155" fmla="*/ 363379 h 514350"/>
                <a:gd name="connsiteX6156" fmla="*/ 1828324 w 6400800"/>
                <a:gd name="connsiteY6156" fmla="*/ 403384 h 514350"/>
                <a:gd name="connsiteX6157" fmla="*/ 1827371 w 6400800"/>
                <a:gd name="connsiteY6157" fmla="*/ 400526 h 514350"/>
                <a:gd name="connsiteX6158" fmla="*/ 1825466 w 6400800"/>
                <a:gd name="connsiteY6158" fmla="*/ 381476 h 514350"/>
                <a:gd name="connsiteX6159" fmla="*/ 1828324 w 6400800"/>
                <a:gd name="connsiteY6159" fmla="*/ 377666 h 514350"/>
                <a:gd name="connsiteX6160" fmla="*/ 1829276 w 6400800"/>
                <a:gd name="connsiteY6160" fmla="*/ 399574 h 514350"/>
                <a:gd name="connsiteX6161" fmla="*/ 1828324 w 6400800"/>
                <a:gd name="connsiteY6161" fmla="*/ 403384 h 514350"/>
                <a:gd name="connsiteX6162" fmla="*/ 1833086 w 6400800"/>
                <a:gd name="connsiteY6162" fmla="*/ 339566 h 514350"/>
                <a:gd name="connsiteX6163" fmla="*/ 1833086 w 6400800"/>
                <a:gd name="connsiteY6163" fmla="*/ 339566 h 514350"/>
                <a:gd name="connsiteX6164" fmla="*/ 1833086 w 6400800"/>
                <a:gd name="connsiteY6164" fmla="*/ 340519 h 514350"/>
                <a:gd name="connsiteX6165" fmla="*/ 1833086 w 6400800"/>
                <a:gd name="connsiteY6165" fmla="*/ 339566 h 514350"/>
                <a:gd name="connsiteX6166" fmla="*/ 1824514 w 6400800"/>
                <a:gd name="connsiteY6166" fmla="*/ 272891 h 514350"/>
                <a:gd name="connsiteX6167" fmla="*/ 1824514 w 6400800"/>
                <a:gd name="connsiteY6167" fmla="*/ 263366 h 514350"/>
                <a:gd name="connsiteX6168" fmla="*/ 1835944 w 6400800"/>
                <a:gd name="connsiteY6168" fmla="*/ 285274 h 514350"/>
                <a:gd name="connsiteX6169" fmla="*/ 1834991 w 6400800"/>
                <a:gd name="connsiteY6169" fmla="*/ 294799 h 514350"/>
                <a:gd name="connsiteX6170" fmla="*/ 1834039 w 6400800"/>
                <a:gd name="connsiteY6170" fmla="*/ 320516 h 514350"/>
                <a:gd name="connsiteX6171" fmla="*/ 1834039 w 6400800"/>
                <a:gd name="connsiteY6171" fmla="*/ 330994 h 514350"/>
                <a:gd name="connsiteX6172" fmla="*/ 1833086 w 6400800"/>
                <a:gd name="connsiteY6172" fmla="*/ 331946 h 514350"/>
                <a:gd name="connsiteX6173" fmla="*/ 1832134 w 6400800"/>
                <a:gd name="connsiteY6173" fmla="*/ 332899 h 514350"/>
                <a:gd name="connsiteX6174" fmla="*/ 1827371 w 6400800"/>
                <a:gd name="connsiteY6174" fmla="*/ 316706 h 514350"/>
                <a:gd name="connsiteX6175" fmla="*/ 1822609 w 6400800"/>
                <a:gd name="connsiteY6175" fmla="*/ 303371 h 514350"/>
                <a:gd name="connsiteX6176" fmla="*/ 1824514 w 6400800"/>
                <a:gd name="connsiteY6176" fmla="*/ 272891 h 514350"/>
                <a:gd name="connsiteX6177" fmla="*/ 1822609 w 6400800"/>
                <a:gd name="connsiteY6177" fmla="*/ 309086 h 514350"/>
                <a:gd name="connsiteX6178" fmla="*/ 1823561 w 6400800"/>
                <a:gd name="connsiteY6178" fmla="*/ 317659 h 514350"/>
                <a:gd name="connsiteX6179" fmla="*/ 1825466 w 6400800"/>
                <a:gd name="connsiteY6179" fmla="*/ 338614 h 514350"/>
                <a:gd name="connsiteX6180" fmla="*/ 1825466 w 6400800"/>
                <a:gd name="connsiteY6180" fmla="*/ 340519 h 514350"/>
                <a:gd name="connsiteX6181" fmla="*/ 1820704 w 6400800"/>
                <a:gd name="connsiteY6181" fmla="*/ 348139 h 514350"/>
                <a:gd name="connsiteX6182" fmla="*/ 1820704 w 6400800"/>
                <a:gd name="connsiteY6182" fmla="*/ 332899 h 514350"/>
                <a:gd name="connsiteX6183" fmla="*/ 1820704 w 6400800"/>
                <a:gd name="connsiteY6183" fmla="*/ 331946 h 514350"/>
                <a:gd name="connsiteX6184" fmla="*/ 1822609 w 6400800"/>
                <a:gd name="connsiteY6184" fmla="*/ 309086 h 514350"/>
                <a:gd name="connsiteX6185" fmla="*/ 1763554 w 6400800"/>
                <a:gd name="connsiteY6185" fmla="*/ 411956 h 514350"/>
                <a:gd name="connsiteX6186" fmla="*/ 1762601 w 6400800"/>
                <a:gd name="connsiteY6186" fmla="*/ 406241 h 514350"/>
                <a:gd name="connsiteX6187" fmla="*/ 1761649 w 6400800"/>
                <a:gd name="connsiteY6187" fmla="*/ 397669 h 514350"/>
                <a:gd name="connsiteX6188" fmla="*/ 1761649 w 6400800"/>
                <a:gd name="connsiteY6188" fmla="*/ 397669 h 514350"/>
                <a:gd name="connsiteX6189" fmla="*/ 1764506 w 6400800"/>
                <a:gd name="connsiteY6189" fmla="*/ 400526 h 514350"/>
                <a:gd name="connsiteX6190" fmla="*/ 1763554 w 6400800"/>
                <a:gd name="connsiteY6190" fmla="*/ 411956 h 514350"/>
                <a:gd name="connsiteX6191" fmla="*/ 1766411 w 6400800"/>
                <a:gd name="connsiteY6191" fmla="*/ 379571 h 514350"/>
                <a:gd name="connsiteX6192" fmla="*/ 1766411 w 6400800"/>
                <a:gd name="connsiteY6192" fmla="*/ 379571 h 514350"/>
                <a:gd name="connsiteX6193" fmla="*/ 1766411 w 6400800"/>
                <a:gd name="connsiteY6193" fmla="*/ 377666 h 514350"/>
                <a:gd name="connsiteX6194" fmla="*/ 1766411 w 6400800"/>
                <a:gd name="connsiteY6194" fmla="*/ 379571 h 514350"/>
                <a:gd name="connsiteX6195" fmla="*/ 1792129 w 6400800"/>
                <a:gd name="connsiteY6195" fmla="*/ 251936 h 514350"/>
                <a:gd name="connsiteX6196" fmla="*/ 1802606 w 6400800"/>
                <a:gd name="connsiteY6196" fmla="*/ 219551 h 514350"/>
                <a:gd name="connsiteX6197" fmla="*/ 1802606 w 6400800"/>
                <a:gd name="connsiteY6197" fmla="*/ 219551 h 514350"/>
                <a:gd name="connsiteX6198" fmla="*/ 1801654 w 6400800"/>
                <a:gd name="connsiteY6198" fmla="*/ 274796 h 514350"/>
                <a:gd name="connsiteX6199" fmla="*/ 1800701 w 6400800"/>
                <a:gd name="connsiteY6199" fmla="*/ 327184 h 514350"/>
                <a:gd name="connsiteX6200" fmla="*/ 1794034 w 6400800"/>
                <a:gd name="connsiteY6200" fmla="*/ 310991 h 514350"/>
                <a:gd name="connsiteX6201" fmla="*/ 1788319 w 6400800"/>
                <a:gd name="connsiteY6201" fmla="*/ 294799 h 514350"/>
                <a:gd name="connsiteX6202" fmla="*/ 1787366 w 6400800"/>
                <a:gd name="connsiteY6202" fmla="*/ 292894 h 514350"/>
                <a:gd name="connsiteX6203" fmla="*/ 1786414 w 6400800"/>
                <a:gd name="connsiteY6203" fmla="*/ 287179 h 514350"/>
                <a:gd name="connsiteX6204" fmla="*/ 1788319 w 6400800"/>
                <a:gd name="connsiteY6204" fmla="*/ 279559 h 514350"/>
                <a:gd name="connsiteX6205" fmla="*/ 1787366 w 6400800"/>
                <a:gd name="connsiteY6205" fmla="*/ 275749 h 514350"/>
                <a:gd name="connsiteX6206" fmla="*/ 1785461 w 6400800"/>
                <a:gd name="connsiteY6206" fmla="*/ 274796 h 514350"/>
                <a:gd name="connsiteX6207" fmla="*/ 1785461 w 6400800"/>
                <a:gd name="connsiteY6207" fmla="*/ 274796 h 514350"/>
                <a:gd name="connsiteX6208" fmla="*/ 1792129 w 6400800"/>
                <a:gd name="connsiteY6208" fmla="*/ 251936 h 514350"/>
                <a:gd name="connsiteX6209" fmla="*/ 1785461 w 6400800"/>
                <a:gd name="connsiteY6209" fmla="*/ 276701 h 514350"/>
                <a:gd name="connsiteX6210" fmla="*/ 1786414 w 6400800"/>
                <a:gd name="connsiteY6210" fmla="*/ 278606 h 514350"/>
                <a:gd name="connsiteX6211" fmla="*/ 1786414 w 6400800"/>
                <a:gd name="connsiteY6211" fmla="*/ 282416 h 514350"/>
                <a:gd name="connsiteX6212" fmla="*/ 1785461 w 6400800"/>
                <a:gd name="connsiteY6212" fmla="*/ 276701 h 514350"/>
                <a:gd name="connsiteX6213" fmla="*/ 1785461 w 6400800"/>
                <a:gd name="connsiteY6213" fmla="*/ 276701 h 514350"/>
                <a:gd name="connsiteX6214" fmla="*/ 1776889 w 6400800"/>
                <a:gd name="connsiteY6214" fmla="*/ 330994 h 514350"/>
                <a:gd name="connsiteX6215" fmla="*/ 1785461 w 6400800"/>
                <a:gd name="connsiteY6215" fmla="*/ 376714 h 514350"/>
                <a:gd name="connsiteX6216" fmla="*/ 1786414 w 6400800"/>
                <a:gd name="connsiteY6216" fmla="*/ 385286 h 514350"/>
                <a:gd name="connsiteX6217" fmla="*/ 1784509 w 6400800"/>
                <a:gd name="connsiteY6217" fmla="*/ 382429 h 514350"/>
                <a:gd name="connsiteX6218" fmla="*/ 1785461 w 6400800"/>
                <a:gd name="connsiteY6218" fmla="*/ 374809 h 514350"/>
                <a:gd name="connsiteX6219" fmla="*/ 1783556 w 6400800"/>
                <a:gd name="connsiteY6219" fmla="*/ 380524 h 514350"/>
                <a:gd name="connsiteX6220" fmla="*/ 1776889 w 6400800"/>
                <a:gd name="connsiteY6220" fmla="*/ 370999 h 514350"/>
                <a:gd name="connsiteX6221" fmla="*/ 1776889 w 6400800"/>
                <a:gd name="connsiteY6221" fmla="*/ 337661 h 514350"/>
                <a:gd name="connsiteX6222" fmla="*/ 1776889 w 6400800"/>
                <a:gd name="connsiteY6222" fmla="*/ 330994 h 514350"/>
                <a:gd name="connsiteX6223" fmla="*/ 1755934 w 6400800"/>
                <a:gd name="connsiteY6223" fmla="*/ 211931 h 514350"/>
                <a:gd name="connsiteX6224" fmla="*/ 1761649 w 6400800"/>
                <a:gd name="connsiteY6224" fmla="*/ 233839 h 514350"/>
                <a:gd name="connsiteX6225" fmla="*/ 1762601 w 6400800"/>
                <a:gd name="connsiteY6225" fmla="*/ 238601 h 514350"/>
                <a:gd name="connsiteX6226" fmla="*/ 1760696 w 6400800"/>
                <a:gd name="connsiteY6226" fmla="*/ 234791 h 514350"/>
                <a:gd name="connsiteX6227" fmla="*/ 1759744 w 6400800"/>
                <a:gd name="connsiteY6227" fmla="*/ 230981 h 514350"/>
                <a:gd name="connsiteX6228" fmla="*/ 1759744 w 6400800"/>
                <a:gd name="connsiteY6228" fmla="*/ 232886 h 514350"/>
                <a:gd name="connsiteX6229" fmla="*/ 1756886 w 6400800"/>
                <a:gd name="connsiteY6229" fmla="*/ 227171 h 514350"/>
                <a:gd name="connsiteX6230" fmla="*/ 1754981 w 6400800"/>
                <a:gd name="connsiteY6230" fmla="*/ 223361 h 514350"/>
                <a:gd name="connsiteX6231" fmla="*/ 1755934 w 6400800"/>
                <a:gd name="connsiteY6231" fmla="*/ 211931 h 514350"/>
                <a:gd name="connsiteX6232" fmla="*/ 1754981 w 6400800"/>
                <a:gd name="connsiteY6232" fmla="*/ 232886 h 514350"/>
                <a:gd name="connsiteX6233" fmla="*/ 1755934 w 6400800"/>
                <a:gd name="connsiteY6233" fmla="*/ 235744 h 514350"/>
                <a:gd name="connsiteX6234" fmla="*/ 1754981 w 6400800"/>
                <a:gd name="connsiteY6234" fmla="*/ 240506 h 514350"/>
                <a:gd name="connsiteX6235" fmla="*/ 1754981 w 6400800"/>
                <a:gd name="connsiteY6235" fmla="*/ 232886 h 514350"/>
                <a:gd name="connsiteX6236" fmla="*/ 1754029 w 6400800"/>
                <a:gd name="connsiteY6236" fmla="*/ 281464 h 514350"/>
                <a:gd name="connsiteX6237" fmla="*/ 1754981 w 6400800"/>
                <a:gd name="connsiteY6237" fmla="*/ 252889 h 514350"/>
                <a:gd name="connsiteX6238" fmla="*/ 1756886 w 6400800"/>
                <a:gd name="connsiteY6238" fmla="*/ 236696 h 514350"/>
                <a:gd name="connsiteX6239" fmla="*/ 1763554 w 6400800"/>
                <a:gd name="connsiteY6239" fmla="*/ 256699 h 514350"/>
                <a:gd name="connsiteX6240" fmla="*/ 1768316 w 6400800"/>
                <a:gd name="connsiteY6240" fmla="*/ 286226 h 514350"/>
                <a:gd name="connsiteX6241" fmla="*/ 1754981 w 6400800"/>
                <a:gd name="connsiteY6241" fmla="*/ 322421 h 514350"/>
                <a:gd name="connsiteX6242" fmla="*/ 1754029 w 6400800"/>
                <a:gd name="connsiteY6242" fmla="*/ 317659 h 514350"/>
                <a:gd name="connsiteX6243" fmla="*/ 1754029 w 6400800"/>
                <a:gd name="connsiteY6243" fmla="*/ 316706 h 514350"/>
                <a:gd name="connsiteX6244" fmla="*/ 1754029 w 6400800"/>
                <a:gd name="connsiteY6244" fmla="*/ 281464 h 514350"/>
                <a:gd name="connsiteX6245" fmla="*/ 1687354 w 6400800"/>
                <a:gd name="connsiteY6245" fmla="*/ 295751 h 514350"/>
                <a:gd name="connsiteX6246" fmla="*/ 1685449 w 6400800"/>
                <a:gd name="connsiteY6246" fmla="*/ 314801 h 514350"/>
                <a:gd name="connsiteX6247" fmla="*/ 1684496 w 6400800"/>
                <a:gd name="connsiteY6247" fmla="*/ 325279 h 514350"/>
                <a:gd name="connsiteX6248" fmla="*/ 1681639 w 6400800"/>
                <a:gd name="connsiteY6248" fmla="*/ 311944 h 514350"/>
                <a:gd name="connsiteX6249" fmla="*/ 1681639 w 6400800"/>
                <a:gd name="connsiteY6249" fmla="*/ 309086 h 514350"/>
                <a:gd name="connsiteX6250" fmla="*/ 1681639 w 6400800"/>
                <a:gd name="connsiteY6250" fmla="*/ 310039 h 514350"/>
                <a:gd name="connsiteX6251" fmla="*/ 1680686 w 6400800"/>
                <a:gd name="connsiteY6251" fmla="*/ 306229 h 514350"/>
                <a:gd name="connsiteX6252" fmla="*/ 1681639 w 6400800"/>
                <a:gd name="connsiteY6252" fmla="*/ 303371 h 514350"/>
                <a:gd name="connsiteX6253" fmla="*/ 1684496 w 6400800"/>
                <a:gd name="connsiteY6253" fmla="*/ 295751 h 514350"/>
                <a:gd name="connsiteX6254" fmla="*/ 1689259 w 6400800"/>
                <a:gd name="connsiteY6254" fmla="*/ 282416 h 514350"/>
                <a:gd name="connsiteX6255" fmla="*/ 1687354 w 6400800"/>
                <a:gd name="connsiteY6255" fmla="*/ 295751 h 514350"/>
                <a:gd name="connsiteX6256" fmla="*/ 1678781 w 6400800"/>
                <a:gd name="connsiteY6256" fmla="*/ 276701 h 514350"/>
                <a:gd name="connsiteX6257" fmla="*/ 1684496 w 6400800"/>
                <a:gd name="connsiteY6257" fmla="*/ 245269 h 514350"/>
                <a:gd name="connsiteX6258" fmla="*/ 1686401 w 6400800"/>
                <a:gd name="connsiteY6258" fmla="*/ 259556 h 514350"/>
                <a:gd name="connsiteX6259" fmla="*/ 1686401 w 6400800"/>
                <a:gd name="connsiteY6259" fmla="*/ 268129 h 514350"/>
                <a:gd name="connsiteX6260" fmla="*/ 1686401 w 6400800"/>
                <a:gd name="connsiteY6260" fmla="*/ 270986 h 514350"/>
                <a:gd name="connsiteX6261" fmla="*/ 1675924 w 6400800"/>
                <a:gd name="connsiteY6261" fmla="*/ 292894 h 514350"/>
                <a:gd name="connsiteX6262" fmla="*/ 1675924 w 6400800"/>
                <a:gd name="connsiteY6262" fmla="*/ 291941 h 514350"/>
                <a:gd name="connsiteX6263" fmla="*/ 1678781 w 6400800"/>
                <a:gd name="connsiteY6263" fmla="*/ 278606 h 514350"/>
                <a:gd name="connsiteX6264" fmla="*/ 1679734 w 6400800"/>
                <a:gd name="connsiteY6264" fmla="*/ 275749 h 514350"/>
                <a:gd name="connsiteX6265" fmla="*/ 1678781 w 6400800"/>
                <a:gd name="connsiteY6265" fmla="*/ 276701 h 514350"/>
                <a:gd name="connsiteX6266" fmla="*/ 1677829 w 6400800"/>
                <a:gd name="connsiteY6266" fmla="*/ 199549 h 514350"/>
                <a:gd name="connsiteX6267" fmla="*/ 1678781 w 6400800"/>
                <a:gd name="connsiteY6267" fmla="*/ 204311 h 514350"/>
                <a:gd name="connsiteX6268" fmla="*/ 1676876 w 6400800"/>
                <a:gd name="connsiteY6268" fmla="*/ 213836 h 514350"/>
                <a:gd name="connsiteX6269" fmla="*/ 1677829 w 6400800"/>
                <a:gd name="connsiteY6269" fmla="*/ 199549 h 514350"/>
                <a:gd name="connsiteX6270" fmla="*/ 1640681 w 6400800"/>
                <a:gd name="connsiteY6270" fmla="*/ 226219 h 514350"/>
                <a:gd name="connsiteX6271" fmla="*/ 1649254 w 6400800"/>
                <a:gd name="connsiteY6271" fmla="*/ 254794 h 514350"/>
                <a:gd name="connsiteX6272" fmla="*/ 1654016 w 6400800"/>
                <a:gd name="connsiteY6272" fmla="*/ 274796 h 514350"/>
                <a:gd name="connsiteX6273" fmla="*/ 1653064 w 6400800"/>
                <a:gd name="connsiteY6273" fmla="*/ 281464 h 514350"/>
                <a:gd name="connsiteX6274" fmla="*/ 1652111 w 6400800"/>
                <a:gd name="connsiteY6274" fmla="*/ 279559 h 514350"/>
                <a:gd name="connsiteX6275" fmla="*/ 1652111 w 6400800"/>
                <a:gd name="connsiteY6275" fmla="*/ 282416 h 514350"/>
                <a:gd name="connsiteX6276" fmla="*/ 1649254 w 6400800"/>
                <a:gd name="connsiteY6276" fmla="*/ 300514 h 514350"/>
                <a:gd name="connsiteX6277" fmla="*/ 1641634 w 6400800"/>
                <a:gd name="connsiteY6277" fmla="*/ 281464 h 514350"/>
                <a:gd name="connsiteX6278" fmla="*/ 1643539 w 6400800"/>
                <a:gd name="connsiteY6278" fmla="*/ 279559 h 514350"/>
                <a:gd name="connsiteX6279" fmla="*/ 1647349 w 6400800"/>
                <a:gd name="connsiteY6279" fmla="*/ 277654 h 514350"/>
                <a:gd name="connsiteX6280" fmla="*/ 1654016 w 6400800"/>
                <a:gd name="connsiteY6280" fmla="*/ 273844 h 514350"/>
                <a:gd name="connsiteX6281" fmla="*/ 1647349 w 6400800"/>
                <a:gd name="connsiteY6281" fmla="*/ 276701 h 514350"/>
                <a:gd name="connsiteX6282" fmla="*/ 1643539 w 6400800"/>
                <a:gd name="connsiteY6282" fmla="*/ 278606 h 514350"/>
                <a:gd name="connsiteX6283" fmla="*/ 1642586 w 6400800"/>
                <a:gd name="connsiteY6283" fmla="*/ 279559 h 514350"/>
                <a:gd name="connsiteX6284" fmla="*/ 1642586 w 6400800"/>
                <a:gd name="connsiteY6284" fmla="*/ 255746 h 514350"/>
                <a:gd name="connsiteX6285" fmla="*/ 1640681 w 6400800"/>
                <a:gd name="connsiteY6285" fmla="*/ 226219 h 514350"/>
                <a:gd name="connsiteX6286" fmla="*/ 1640681 w 6400800"/>
                <a:gd name="connsiteY6286" fmla="*/ 226219 h 514350"/>
                <a:gd name="connsiteX6287" fmla="*/ 1620679 w 6400800"/>
                <a:gd name="connsiteY6287" fmla="*/ 348139 h 514350"/>
                <a:gd name="connsiteX6288" fmla="*/ 1620679 w 6400800"/>
                <a:gd name="connsiteY6288" fmla="*/ 351949 h 514350"/>
                <a:gd name="connsiteX6289" fmla="*/ 1620679 w 6400800"/>
                <a:gd name="connsiteY6289" fmla="*/ 353854 h 514350"/>
                <a:gd name="connsiteX6290" fmla="*/ 1618774 w 6400800"/>
                <a:gd name="connsiteY6290" fmla="*/ 356711 h 514350"/>
                <a:gd name="connsiteX6291" fmla="*/ 1620679 w 6400800"/>
                <a:gd name="connsiteY6291" fmla="*/ 348139 h 514350"/>
                <a:gd name="connsiteX6292" fmla="*/ 1618774 w 6400800"/>
                <a:gd name="connsiteY6292" fmla="*/ 311944 h 514350"/>
                <a:gd name="connsiteX6293" fmla="*/ 1616869 w 6400800"/>
                <a:gd name="connsiteY6293" fmla="*/ 315754 h 514350"/>
                <a:gd name="connsiteX6294" fmla="*/ 1605439 w 6400800"/>
                <a:gd name="connsiteY6294" fmla="*/ 343376 h 514350"/>
                <a:gd name="connsiteX6295" fmla="*/ 1602581 w 6400800"/>
                <a:gd name="connsiteY6295" fmla="*/ 350996 h 514350"/>
                <a:gd name="connsiteX6296" fmla="*/ 1602581 w 6400800"/>
                <a:gd name="connsiteY6296" fmla="*/ 342424 h 514350"/>
                <a:gd name="connsiteX6297" fmla="*/ 1613059 w 6400800"/>
                <a:gd name="connsiteY6297" fmla="*/ 321469 h 514350"/>
                <a:gd name="connsiteX6298" fmla="*/ 1619726 w 6400800"/>
                <a:gd name="connsiteY6298" fmla="*/ 310039 h 514350"/>
                <a:gd name="connsiteX6299" fmla="*/ 1618774 w 6400800"/>
                <a:gd name="connsiteY6299" fmla="*/ 311944 h 514350"/>
                <a:gd name="connsiteX6300" fmla="*/ 1610201 w 6400800"/>
                <a:gd name="connsiteY6300" fmla="*/ 269081 h 514350"/>
                <a:gd name="connsiteX6301" fmla="*/ 1614011 w 6400800"/>
                <a:gd name="connsiteY6301" fmla="*/ 258604 h 514350"/>
                <a:gd name="connsiteX6302" fmla="*/ 1616869 w 6400800"/>
                <a:gd name="connsiteY6302" fmla="*/ 252889 h 514350"/>
                <a:gd name="connsiteX6303" fmla="*/ 1617821 w 6400800"/>
                <a:gd name="connsiteY6303" fmla="*/ 292894 h 514350"/>
                <a:gd name="connsiteX6304" fmla="*/ 1617821 w 6400800"/>
                <a:gd name="connsiteY6304" fmla="*/ 293846 h 514350"/>
                <a:gd name="connsiteX6305" fmla="*/ 1614011 w 6400800"/>
                <a:gd name="connsiteY6305" fmla="*/ 289084 h 514350"/>
                <a:gd name="connsiteX6306" fmla="*/ 1606391 w 6400800"/>
                <a:gd name="connsiteY6306" fmla="*/ 277654 h 514350"/>
                <a:gd name="connsiteX6307" fmla="*/ 1610201 w 6400800"/>
                <a:gd name="connsiteY6307" fmla="*/ 269081 h 514350"/>
                <a:gd name="connsiteX6308" fmla="*/ 1600676 w 6400800"/>
                <a:gd name="connsiteY6308" fmla="*/ 297656 h 514350"/>
                <a:gd name="connsiteX6309" fmla="*/ 1606391 w 6400800"/>
                <a:gd name="connsiteY6309" fmla="*/ 279559 h 514350"/>
                <a:gd name="connsiteX6310" fmla="*/ 1611154 w 6400800"/>
                <a:gd name="connsiteY6310" fmla="*/ 290989 h 514350"/>
                <a:gd name="connsiteX6311" fmla="*/ 1616869 w 6400800"/>
                <a:gd name="connsiteY6311" fmla="*/ 303371 h 514350"/>
                <a:gd name="connsiteX6312" fmla="*/ 1606391 w 6400800"/>
                <a:gd name="connsiteY6312" fmla="*/ 317659 h 514350"/>
                <a:gd name="connsiteX6313" fmla="*/ 1601629 w 6400800"/>
                <a:gd name="connsiteY6313" fmla="*/ 325279 h 514350"/>
                <a:gd name="connsiteX6314" fmla="*/ 1600676 w 6400800"/>
                <a:gd name="connsiteY6314" fmla="*/ 319564 h 514350"/>
                <a:gd name="connsiteX6315" fmla="*/ 1599724 w 6400800"/>
                <a:gd name="connsiteY6315" fmla="*/ 305276 h 514350"/>
                <a:gd name="connsiteX6316" fmla="*/ 1600676 w 6400800"/>
                <a:gd name="connsiteY6316" fmla="*/ 297656 h 514350"/>
                <a:gd name="connsiteX6317" fmla="*/ 1567339 w 6400800"/>
                <a:gd name="connsiteY6317" fmla="*/ 315754 h 514350"/>
                <a:gd name="connsiteX6318" fmla="*/ 1568291 w 6400800"/>
                <a:gd name="connsiteY6318" fmla="*/ 330041 h 514350"/>
                <a:gd name="connsiteX6319" fmla="*/ 1566386 w 6400800"/>
                <a:gd name="connsiteY6319" fmla="*/ 320516 h 514350"/>
                <a:gd name="connsiteX6320" fmla="*/ 1567339 w 6400800"/>
                <a:gd name="connsiteY6320" fmla="*/ 315754 h 514350"/>
                <a:gd name="connsiteX6321" fmla="*/ 1547336 w 6400800"/>
                <a:gd name="connsiteY6321" fmla="*/ 265271 h 514350"/>
                <a:gd name="connsiteX6322" fmla="*/ 1546384 w 6400800"/>
                <a:gd name="connsiteY6322" fmla="*/ 275749 h 514350"/>
                <a:gd name="connsiteX6323" fmla="*/ 1545431 w 6400800"/>
                <a:gd name="connsiteY6323" fmla="*/ 272891 h 514350"/>
                <a:gd name="connsiteX6324" fmla="*/ 1547336 w 6400800"/>
                <a:gd name="connsiteY6324" fmla="*/ 265271 h 514350"/>
                <a:gd name="connsiteX6325" fmla="*/ 1541621 w 6400800"/>
                <a:gd name="connsiteY6325" fmla="*/ 286226 h 514350"/>
                <a:gd name="connsiteX6326" fmla="*/ 1543526 w 6400800"/>
                <a:gd name="connsiteY6326" fmla="*/ 293846 h 514350"/>
                <a:gd name="connsiteX6327" fmla="*/ 1542574 w 6400800"/>
                <a:gd name="connsiteY6327" fmla="*/ 301466 h 514350"/>
                <a:gd name="connsiteX6328" fmla="*/ 1539716 w 6400800"/>
                <a:gd name="connsiteY6328" fmla="*/ 291941 h 514350"/>
                <a:gd name="connsiteX6329" fmla="*/ 1541621 w 6400800"/>
                <a:gd name="connsiteY6329" fmla="*/ 286226 h 514350"/>
                <a:gd name="connsiteX6330" fmla="*/ 1537811 w 6400800"/>
                <a:gd name="connsiteY6330" fmla="*/ 271939 h 514350"/>
                <a:gd name="connsiteX6331" fmla="*/ 1538764 w 6400800"/>
                <a:gd name="connsiteY6331" fmla="*/ 276701 h 514350"/>
                <a:gd name="connsiteX6332" fmla="*/ 1536859 w 6400800"/>
                <a:gd name="connsiteY6332" fmla="*/ 280511 h 514350"/>
                <a:gd name="connsiteX6333" fmla="*/ 1537811 w 6400800"/>
                <a:gd name="connsiteY6333" fmla="*/ 271939 h 514350"/>
                <a:gd name="connsiteX6334" fmla="*/ 1533049 w 6400800"/>
                <a:gd name="connsiteY6334" fmla="*/ 338614 h 514350"/>
                <a:gd name="connsiteX6335" fmla="*/ 1533049 w 6400800"/>
                <a:gd name="connsiteY6335" fmla="*/ 335756 h 514350"/>
                <a:gd name="connsiteX6336" fmla="*/ 1535906 w 6400800"/>
                <a:gd name="connsiteY6336" fmla="*/ 350044 h 514350"/>
                <a:gd name="connsiteX6337" fmla="*/ 1536859 w 6400800"/>
                <a:gd name="connsiteY6337" fmla="*/ 357664 h 514350"/>
                <a:gd name="connsiteX6338" fmla="*/ 1536859 w 6400800"/>
                <a:gd name="connsiteY6338" fmla="*/ 362426 h 514350"/>
                <a:gd name="connsiteX6339" fmla="*/ 1536859 w 6400800"/>
                <a:gd name="connsiteY6339" fmla="*/ 362426 h 514350"/>
                <a:gd name="connsiteX6340" fmla="*/ 1532096 w 6400800"/>
                <a:gd name="connsiteY6340" fmla="*/ 346234 h 514350"/>
                <a:gd name="connsiteX6341" fmla="*/ 1533049 w 6400800"/>
                <a:gd name="connsiteY6341" fmla="*/ 338614 h 514350"/>
                <a:gd name="connsiteX6342" fmla="*/ 1519714 w 6400800"/>
                <a:gd name="connsiteY6342" fmla="*/ 270986 h 514350"/>
                <a:gd name="connsiteX6343" fmla="*/ 1525429 w 6400800"/>
                <a:gd name="connsiteY6343" fmla="*/ 297656 h 514350"/>
                <a:gd name="connsiteX6344" fmla="*/ 1524476 w 6400800"/>
                <a:gd name="connsiteY6344" fmla="*/ 301466 h 514350"/>
                <a:gd name="connsiteX6345" fmla="*/ 1521619 w 6400800"/>
                <a:gd name="connsiteY6345" fmla="*/ 315754 h 514350"/>
                <a:gd name="connsiteX6346" fmla="*/ 1519714 w 6400800"/>
                <a:gd name="connsiteY6346" fmla="*/ 310991 h 514350"/>
                <a:gd name="connsiteX6347" fmla="*/ 1517809 w 6400800"/>
                <a:gd name="connsiteY6347" fmla="*/ 268129 h 514350"/>
                <a:gd name="connsiteX6348" fmla="*/ 1519714 w 6400800"/>
                <a:gd name="connsiteY6348" fmla="*/ 270986 h 514350"/>
                <a:gd name="connsiteX6349" fmla="*/ 1503521 w 6400800"/>
                <a:gd name="connsiteY6349" fmla="*/ 302419 h 514350"/>
                <a:gd name="connsiteX6350" fmla="*/ 1502569 w 6400800"/>
                <a:gd name="connsiteY6350" fmla="*/ 313849 h 514350"/>
                <a:gd name="connsiteX6351" fmla="*/ 1502569 w 6400800"/>
                <a:gd name="connsiteY6351" fmla="*/ 330041 h 514350"/>
                <a:gd name="connsiteX6352" fmla="*/ 1501616 w 6400800"/>
                <a:gd name="connsiteY6352" fmla="*/ 329089 h 514350"/>
                <a:gd name="connsiteX6353" fmla="*/ 1497806 w 6400800"/>
                <a:gd name="connsiteY6353" fmla="*/ 311944 h 514350"/>
                <a:gd name="connsiteX6354" fmla="*/ 1503521 w 6400800"/>
                <a:gd name="connsiteY6354" fmla="*/ 302419 h 514350"/>
                <a:gd name="connsiteX6355" fmla="*/ 1477804 w 6400800"/>
                <a:gd name="connsiteY6355" fmla="*/ 272891 h 514350"/>
                <a:gd name="connsiteX6356" fmla="*/ 1477804 w 6400800"/>
                <a:gd name="connsiteY6356" fmla="*/ 272891 h 514350"/>
                <a:gd name="connsiteX6357" fmla="*/ 1477804 w 6400800"/>
                <a:gd name="connsiteY6357" fmla="*/ 282416 h 514350"/>
                <a:gd name="connsiteX6358" fmla="*/ 1476851 w 6400800"/>
                <a:gd name="connsiteY6358" fmla="*/ 294799 h 514350"/>
                <a:gd name="connsiteX6359" fmla="*/ 1475899 w 6400800"/>
                <a:gd name="connsiteY6359" fmla="*/ 295751 h 514350"/>
                <a:gd name="connsiteX6360" fmla="*/ 1474946 w 6400800"/>
                <a:gd name="connsiteY6360" fmla="*/ 282416 h 514350"/>
                <a:gd name="connsiteX6361" fmla="*/ 1477804 w 6400800"/>
                <a:gd name="connsiteY6361" fmla="*/ 272891 h 514350"/>
                <a:gd name="connsiteX6362" fmla="*/ 1461611 w 6400800"/>
                <a:gd name="connsiteY6362" fmla="*/ 326231 h 514350"/>
                <a:gd name="connsiteX6363" fmla="*/ 1461611 w 6400800"/>
                <a:gd name="connsiteY6363" fmla="*/ 328136 h 514350"/>
                <a:gd name="connsiteX6364" fmla="*/ 1460659 w 6400800"/>
                <a:gd name="connsiteY6364" fmla="*/ 330041 h 514350"/>
                <a:gd name="connsiteX6365" fmla="*/ 1460659 w 6400800"/>
                <a:gd name="connsiteY6365" fmla="*/ 329089 h 514350"/>
                <a:gd name="connsiteX6366" fmla="*/ 1461611 w 6400800"/>
                <a:gd name="connsiteY6366" fmla="*/ 326231 h 514350"/>
                <a:gd name="connsiteX6367" fmla="*/ 1457801 w 6400800"/>
                <a:gd name="connsiteY6367" fmla="*/ 309086 h 514350"/>
                <a:gd name="connsiteX6368" fmla="*/ 1457801 w 6400800"/>
                <a:gd name="connsiteY6368" fmla="*/ 309086 h 514350"/>
                <a:gd name="connsiteX6369" fmla="*/ 1455896 w 6400800"/>
                <a:gd name="connsiteY6369" fmla="*/ 302419 h 514350"/>
                <a:gd name="connsiteX6370" fmla="*/ 1457801 w 6400800"/>
                <a:gd name="connsiteY6370" fmla="*/ 309086 h 514350"/>
                <a:gd name="connsiteX6371" fmla="*/ 1442561 w 6400800"/>
                <a:gd name="connsiteY6371" fmla="*/ 328136 h 514350"/>
                <a:gd name="connsiteX6372" fmla="*/ 1442561 w 6400800"/>
                <a:gd name="connsiteY6372" fmla="*/ 318611 h 514350"/>
                <a:gd name="connsiteX6373" fmla="*/ 1444466 w 6400800"/>
                <a:gd name="connsiteY6373" fmla="*/ 333851 h 514350"/>
                <a:gd name="connsiteX6374" fmla="*/ 1442561 w 6400800"/>
                <a:gd name="connsiteY6374" fmla="*/ 330041 h 514350"/>
                <a:gd name="connsiteX6375" fmla="*/ 1442561 w 6400800"/>
                <a:gd name="connsiteY6375" fmla="*/ 328136 h 514350"/>
                <a:gd name="connsiteX6376" fmla="*/ 1415891 w 6400800"/>
                <a:gd name="connsiteY6376" fmla="*/ 281464 h 514350"/>
                <a:gd name="connsiteX6377" fmla="*/ 1415891 w 6400800"/>
                <a:gd name="connsiteY6377" fmla="*/ 289084 h 514350"/>
                <a:gd name="connsiteX6378" fmla="*/ 1415891 w 6400800"/>
                <a:gd name="connsiteY6378" fmla="*/ 289084 h 514350"/>
                <a:gd name="connsiteX6379" fmla="*/ 1413034 w 6400800"/>
                <a:gd name="connsiteY6379" fmla="*/ 286226 h 514350"/>
                <a:gd name="connsiteX6380" fmla="*/ 1415891 w 6400800"/>
                <a:gd name="connsiteY6380" fmla="*/ 281464 h 514350"/>
                <a:gd name="connsiteX6381" fmla="*/ 1412081 w 6400800"/>
                <a:gd name="connsiteY6381" fmla="*/ 290036 h 514350"/>
                <a:gd name="connsiteX6382" fmla="*/ 1413986 w 6400800"/>
                <a:gd name="connsiteY6382" fmla="*/ 292894 h 514350"/>
                <a:gd name="connsiteX6383" fmla="*/ 1415891 w 6400800"/>
                <a:gd name="connsiteY6383" fmla="*/ 295751 h 514350"/>
                <a:gd name="connsiteX6384" fmla="*/ 1415891 w 6400800"/>
                <a:gd name="connsiteY6384" fmla="*/ 300514 h 514350"/>
                <a:gd name="connsiteX6385" fmla="*/ 1412081 w 6400800"/>
                <a:gd name="connsiteY6385" fmla="*/ 290036 h 514350"/>
                <a:gd name="connsiteX6386" fmla="*/ 1412081 w 6400800"/>
                <a:gd name="connsiteY6386" fmla="*/ 290036 h 514350"/>
                <a:gd name="connsiteX6387" fmla="*/ 1383506 w 6400800"/>
                <a:gd name="connsiteY6387" fmla="*/ 364331 h 514350"/>
                <a:gd name="connsiteX6388" fmla="*/ 1382554 w 6400800"/>
                <a:gd name="connsiteY6388" fmla="*/ 358616 h 514350"/>
                <a:gd name="connsiteX6389" fmla="*/ 1382554 w 6400800"/>
                <a:gd name="connsiteY6389" fmla="*/ 357664 h 514350"/>
                <a:gd name="connsiteX6390" fmla="*/ 1383506 w 6400800"/>
                <a:gd name="connsiteY6390" fmla="*/ 362426 h 514350"/>
                <a:gd name="connsiteX6391" fmla="*/ 1383506 w 6400800"/>
                <a:gd name="connsiteY6391" fmla="*/ 364331 h 514350"/>
                <a:gd name="connsiteX6392" fmla="*/ 1386364 w 6400800"/>
                <a:gd name="connsiteY6392" fmla="*/ 298609 h 514350"/>
                <a:gd name="connsiteX6393" fmla="*/ 1386364 w 6400800"/>
                <a:gd name="connsiteY6393" fmla="*/ 298609 h 514350"/>
                <a:gd name="connsiteX6394" fmla="*/ 1384459 w 6400800"/>
                <a:gd name="connsiteY6394" fmla="*/ 293846 h 514350"/>
                <a:gd name="connsiteX6395" fmla="*/ 1386364 w 6400800"/>
                <a:gd name="connsiteY6395" fmla="*/ 290989 h 514350"/>
                <a:gd name="connsiteX6396" fmla="*/ 1391126 w 6400800"/>
                <a:gd name="connsiteY6396" fmla="*/ 286226 h 514350"/>
                <a:gd name="connsiteX6397" fmla="*/ 1386364 w 6400800"/>
                <a:gd name="connsiteY6397" fmla="*/ 298609 h 514350"/>
                <a:gd name="connsiteX6398" fmla="*/ 1383506 w 6400800"/>
                <a:gd name="connsiteY6398" fmla="*/ 287179 h 514350"/>
                <a:gd name="connsiteX6399" fmla="*/ 1382554 w 6400800"/>
                <a:gd name="connsiteY6399" fmla="*/ 288131 h 514350"/>
                <a:gd name="connsiteX6400" fmla="*/ 1376839 w 6400800"/>
                <a:gd name="connsiteY6400" fmla="*/ 274796 h 514350"/>
                <a:gd name="connsiteX6401" fmla="*/ 1384459 w 6400800"/>
                <a:gd name="connsiteY6401" fmla="*/ 242411 h 514350"/>
                <a:gd name="connsiteX6402" fmla="*/ 1390174 w 6400800"/>
                <a:gd name="connsiteY6402" fmla="*/ 281464 h 514350"/>
                <a:gd name="connsiteX6403" fmla="*/ 1383506 w 6400800"/>
                <a:gd name="connsiteY6403" fmla="*/ 287179 h 514350"/>
                <a:gd name="connsiteX6404" fmla="*/ 1391126 w 6400800"/>
                <a:gd name="connsiteY6404" fmla="*/ 310991 h 514350"/>
                <a:gd name="connsiteX6405" fmla="*/ 1393031 w 6400800"/>
                <a:gd name="connsiteY6405" fmla="*/ 299561 h 514350"/>
                <a:gd name="connsiteX6406" fmla="*/ 1393031 w 6400800"/>
                <a:gd name="connsiteY6406" fmla="*/ 298609 h 514350"/>
                <a:gd name="connsiteX6407" fmla="*/ 1393984 w 6400800"/>
                <a:gd name="connsiteY6407" fmla="*/ 305276 h 514350"/>
                <a:gd name="connsiteX6408" fmla="*/ 1391126 w 6400800"/>
                <a:gd name="connsiteY6408" fmla="*/ 310991 h 514350"/>
                <a:gd name="connsiteX6409" fmla="*/ 1397794 w 6400800"/>
                <a:gd name="connsiteY6409" fmla="*/ 278606 h 514350"/>
                <a:gd name="connsiteX6410" fmla="*/ 1397794 w 6400800"/>
                <a:gd name="connsiteY6410" fmla="*/ 278606 h 514350"/>
                <a:gd name="connsiteX6411" fmla="*/ 1397794 w 6400800"/>
                <a:gd name="connsiteY6411" fmla="*/ 279559 h 514350"/>
                <a:gd name="connsiteX6412" fmla="*/ 1397794 w 6400800"/>
                <a:gd name="connsiteY6412" fmla="*/ 278606 h 514350"/>
                <a:gd name="connsiteX6413" fmla="*/ 1397794 w 6400800"/>
                <a:gd name="connsiteY6413" fmla="*/ 278606 h 514350"/>
                <a:gd name="connsiteX6414" fmla="*/ 1397794 w 6400800"/>
                <a:gd name="connsiteY6414" fmla="*/ 322421 h 514350"/>
                <a:gd name="connsiteX6415" fmla="*/ 1399699 w 6400800"/>
                <a:gd name="connsiteY6415" fmla="*/ 331946 h 514350"/>
                <a:gd name="connsiteX6416" fmla="*/ 1399699 w 6400800"/>
                <a:gd name="connsiteY6416" fmla="*/ 333851 h 514350"/>
                <a:gd name="connsiteX6417" fmla="*/ 1396841 w 6400800"/>
                <a:gd name="connsiteY6417" fmla="*/ 326231 h 514350"/>
                <a:gd name="connsiteX6418" fmla="*/ 1397794 w 6400800"/>
                <a:gd name="connsiteY6418" fmla="*/ 322421 h 514350"/>
                <a:gd name="connsiteX6419" fmla="*/ 1387316 w 6400800"/>
                <a:gd name="connsiteY6419" fmla="*/ 231934 h 514350"/>
                <a:gd name="connsiteX6420" fmla="*/ 1395889 w 6400800"/>
                <a:gd name="connsiteY6420" fmla="*/ 270986 h 514350"/>
                <a:gd name="connsiteX6421" fmla="*/ 1394936 w 6400800"/>
                <a:gd name="connsiteY6421" fmla="*/ 272891 h 514350"/>
                <a:gd name="connsiteX6422" fmla="*/ 1384459 w 6400800"/>
                <a:gd name="connsiteY6422" fmla="*/ 240506 h 514350"/>
                <a:gd name="connsiteX6423" fmla="*/ 1387316 w 6400800"/>
                <a:gd name="connsiteY6423" fmla="*/ 231934 h 514350"/>
                <a:gd name="connsiteX6424" fmla="*/ 1380649 w 6400800"/>
                <a:gd name="connsiteY6424" fmla="*/ 232886 h 514350"/>
                <a:gd name="connsiteX6425" fmla="*/ 1386364 w 6400800"/>
                <a:gd name="connsiteY6425" fmla="*/ 225266 h 514350"/>
                <a:gd name="connsiteX6426" fmla="*/ 1386364 w 6400800"/>
                <a:gd name="connsiteY6426" fmla="*/ 225266 h 514350"/>
                <a:gd name="connsiteX6427" fmla="*/ 1372076 w 6400800"/>
                <a:gd name="connsiteY6427" fmla="*/ 262414 h 514350"/>
                <a:gd name="connsiteX6428" fmla="*/ 1370171 w 6400800"/>
                <a:gd name="connsiteY6428" fmla="*/ 257651 h 514350"/>
                <a:gd name="connsiteX6429" fmla="*/ 1369219 w 6400800"/>
                <a:gd name="connsiteY6429" fmla="*/ 253841 h 514350"/>
                <a:gd name="connsiteX6430" fmla="*/ 1380649 w 6400800"/>
                <a:gd name="connsiteY6430" fmla="*/ 232886 h 514350"/>
                <a:gd name="connsiteX6431" fmla="*/ 1356836 w 6400800"/>
                <a:gd name="connsiteY6431" fmla="*/ 300514 h 514350"/>
                <a:gd name="connsiteX6432" fmla="*/ 1356836 w 6400800"/>
                <a:gd name="connsiteY6432" fmla="*/ 302419 h 514350"/>
                <a:gd name="connsiteX6433" fmla="*/ 1355884 w 6400800"/>
                <a:gd name="connsiteY6433" fmla="*/ 304324 h 514350"/>
                <a:gd name="connsiteX6434" fmla="*/ 1355884 w 6400800"/>
                <a:gd name="connsiteY6434" fmla="*/ 299561 h 514350"/>
                <a:gd name="connsiteX6435" fmla="*/ 1356836 w 6400800"/>
                <a:gd name="connsiteY6435" fmla="*/ 300514 h 514350"/>
                <a:gd name="connsiteX6436" fmla="*/ 1339691 w 6400800"/>
                <a:gd name="connsiteY6436" fmla="*/ 325279 h 514350"/>
                <a:gd name="connsiteX6437" fmla="*/ 1339691 w 6400800"/>
                <a:gd name="connsiteY6437" fmla="*/ 324326 h 514350"/>
                <a:gd name="connsiteX6438" fmla="*/ 1341596 w 6400800"/>
                <a:gd name="connsiteY6438" fmla="*/ 317659 h 514350"/>
                <a:gd name="connsiteX6439" fmla="*/ 1341596 w 6400800"/>
                <a:gd name="connsiteY6439" fmla="*/ 317659 h 514350"/>
                <a:gd name="connsiteX6440" fmla="*/ 1341596 w 6400800"/>
                <a:gd name="connsiteY6440" fmla="*/ 330994 h 514350"/>
                <a:gd name="connsiteX6441" fmla="*/ 1339691 w 6400800"/>
                <a:gd name="connsiteY6441" fmla="*/ 325279 h 514350"/>
                <a:gd name="connsiteX6442" fmla="*/ 1340644 w 6400800"/>
                <a:gd name="connsiteY6442" fmla="*/ 226219 h 514350"/>
                <a:gd name="connsiteX6443" fmla="*/ 1340644 w 6400800"/>
                <a:gd name="connsiteY6443" fmla="*/ 226219 h 514350"/>
                <a:gd name="connsiteX6444" fmla="*/ 1344454 w 6400800"/>
                <a:gd name="connsiteY6444" fmla="*/ 237649 h 514350"/>
                <a:gd name="connsiteX6445" fmla="*/ 1344454 w 6400800"/>
                <a:gd name="connsiteY6445" fmla="*/ 242411 h 514350"/>
                <a:gd name="connsiteX6446" fmla="*/ 1343501 w 6400800"/>
                <a:gd name="connsiteY6446" fmla="*/ 264319 h 514350"/>
                <a:gd name="connsiteX6447" fmla="*/ 1343501 w 6400800"/>
                <a:gd name="connsiteY6447" fmla="*/ 272891 h 514350"/>
                <a:gd name="connsiteX6448" fmla="*/ 1339691 w 6400800"/>
                <a:gd name="connsiteY6448" fmla="*/ 269081 h 514350"/>
                <a:gd name="connsiteX6449" fmla="*/ 1340644 w 6400800"/>
                <a:gd name="connsiteY6449" fmla="*/ 226219 h 514350"/>
                <a:gd name="connsiteX6450" fmla="*/ 1337786 w 6400800"/>
                <a:gd name="connsiteY6450" fmla="*/ 295751 h 514350"/>
                <a:gd name="connsiteX6451" fmla="*/ 1338739 w 6400800"/>
                <a:gd name="connsiteY6451" fmla="*/ 271939 h 514350"/>
                <a:gd name="connsiteX6452" fmla="*/ 1342549 w 6400800"/>
                <a:gd name="connsiteY6452" fmla="*/ 276701 h 514350"/>
                <a:gd name="connsiteX6453" fmla="*/ 1342549 w 6400800"/>
                <a:gd name="connsiteY6453" fmla="*/ 276701 h 514350"/>
                <a:gd name="connsiteX6454" fmla="*/ 1342549 w 6400800"/>
                <a:gd name="connsiteY6454" fmla="*/ 286226 h 514350"/>
                <a:gd name="connsiteX6455" fmla="*/ 1337786 w 6400800"/>
                <a:gd name="connsiteY6455" fmla="*/ 295751 h 514350"/>
                <a:gd name="connsiteX6456" fmla="*/ 1337786 w 6400800"/>
                <a:gd name="connsiteY6456" fmla="*/ 296704 h 514350"/>
                <a:gd name="connsiteX6457" fmla="*/ 1337786 w 6400800"/>
                <a:gd name="connsiteY6457" fmla="*/ 295751 h 514350"/>
                <a:gd name="connsiteX6458" fmla="*/ 1314926 w 6400800"/>
                <a:gd name="connsiteY6458" fmla="*/ 320516 h 514350"/>
                <a:gd name="connsiteX6459" fmla="*/ 1314926 w 6400800"/>
                <a:gd name="connsiteY6459" fmla="*/ 320516 h 514350"/>
                <a:gd name="connsiteX6460" fmla="*/ 1314926 w 6400800"/>
                <a:gd name="connsiteY6460" fmla="*/ 320516 h 514350"/>
                <a:gd name="connsiteX6461" fmla="*/ 1314926 w 6400800"/>
                <a:gd name="connsiteY6461" fmla="*/ 320516 h 514350"/>
                <a:gd name="connsiteX6462" fmla="*/ 1311116 w 6400800"/>
                <a:gd name="connsiteY6462" fmla="*/ 312896 h 514350"/>
                <a:gd name="connsiteX6463" fmla="*/ 1311116 w 6400800"/>
                <a:gd name="connsiteY6463" fmla="*/ 312896 h 514350"/>
                <a:gd name="connsiteX6464" fmla="*/ 1311116 w 6400800"/>
                <a:gd name="connsiteY6464" fmla="*/ 314801 h 514350"/>
                <a:gd name="connsiteX6465" fmla="*/ 1311116 w 6400800"/>
                <a:gd name="connsiteY6465" fmla="*/ 314801 h 514350"/>
                <a:gd name="connsiteX6466" fmla="*/ 1311116 w 6400800"/>
                <a:gd name="connsiteY6466" fmla="*/ 312896 h 514350"/>
                <a:gd name="connsiteX6467" fmla="*/ 1242536 w 6400800"/>
                <a:gd name="connsiteY6467" fmla="*/ 344329 h 514350"/>
                <a:gd name="connsiteX6468" fmla="*/ 1238726 w 6400800"/>
                <a:gd name="connsiteY6468" fmla="*/ 336709 h 514350"/>
                <a:gd name="connsiteX6469" fmla="*/ 1238726 w 6400800"/>
                <a:gd name="connsiteY6469" fmla="*/ 310991 h 514350"/>
                <a:gd name="connsiteX6470" fmla="*/ 1238726 w 6400800"/>
                <a:gd name="connsiteY6470" fmla="*/ 307181 h 514350"/>
                <a:gd name="connsiteX6471" fmla="*/ 1244441 w 6400800"/>
                <a:gd name="connsiteY6471" fmla="*/ 339566 h 514350"/>
                <a:gd name="connsiteX6472" fmla="*/ 1244441 w 6400800"/>
                <a:gd name="connsiteY6472" fmla="*/ 340519 h 514350"/>
                <a:gd name="connsiteX6473" fmla="*/ 1242536 w 6400800"/>
                <a:gd name="connsiteY6473" fmla="*/ 344329 h 514350"/>
                <a:gd name="connsiteX6474" fmla="*/ 1279684 w 6400800"/>
                <a:gd name="connsiteY6474" fmla="*/ 290989 h 514350"/>
                <a:gd name="connsiteX6475" fmla="*/ 1279684 w 6400800"/>
                <a:gd name="connsiteY6475" fmla="*/ 284321 h 514350"/>
                <a:gd name="connsiteX6476" fmla="*/ 1281589 w 6400800"/>
                <a:gd name="connsiteY6476" fmla="*/ 287179 h 514350"/>
                <a:gd name="connsiteX6477" fmla="*/ 1279684 w 6400800"/>
                <a:gd name="connsiteY6477" fmla="*/ 290989 h 514350"/>
                <a:gd name="connsiteX6478" fmla="*/ 1298734 w 6400800"/>
                <a:gd name="connsiteY6478" fmla="*/ 332899 h 514350"/>
                <a:gd name="connsiteX6479" fmla="*/ 1298734 w 6400800"/>
                <a:gd name="connsiteY6479" fmla="*/ 332899 h 514350"/>
                <a:gd name="connsiteX6480" fmla="*/ 1298734 w 6400800"/>
                <a:gd name="connsiteY6480" fmla="*/ 330994 h 514350"/>
                <a:gd name="connsiteX6481" fmla="*/ 1298734 w 6400800"/>
                <a:gd name="connsiteY6481" fmla="*/ 332899 h 514350"/>
                <a:gd name="connsiteX6482" fmla="*/ 1295876 w 6400800"/>
                <a:gd name="connsiteY6482" fmla="*/ 278606 h 514350"/>
                <a:gd name="connsiteX6483" fmla="*/ 1305401 w 6400800"/>
                <a:gd name="connsiteY6483" fmla="*/ 299561 h 514350"/>
                <a:gd name="connsiteX6484" fmla="*/ 1305401 w 6400800"/>
                <a:gd name="connsiteY6484" fmla="*/ 300514 h 514350"/>
                <a:gd name="connsiteX6485" fmla="*/ 1304449 w 6400800"/>
                <a:gd name="connsiteY6485" fmla="*/ 303371 h 514350"/>
                <a:gd name="connsiteX6486" fmla="*/ 1300639 w 6400800"/>
                <a:gd name="connsiteY6486" fmla="*/ 295751 h 514350"/>
                <a:gd name="connsiteX6487" fmla="*/ 1293971 w 6400800"/>
                <a:gd name="connsiteY6487" fmla="*/ 284321 h 514350"/>
                <a:gd name="connsiteX6488" fmla="*/ 1295876 w 6400800"/>
                <a:gd name="connsiteY6488" fmla="*/ 278606 h 514350"/>
                <a:gd name="connsiteX6489" fmla="*/ 1299686 w 6400800"/>
                <a:gd name="connsiteY6489" fmla="*/ 328136 h 514350"/>
                <a:gd name="connsiteX6490" fmla="*/ 1299686 w 6400800"/>
                <a:gd name="connsiteY6490" fmla="*/ 330041 h 514350"/>
                <a:gd name="connsiteX6491" fmla="*/ 1298734 w 6400800"/>
                <a:gd name="connsiteY6491" fmla="*/ 331946 h 514350"/>
                <a:gd name="connsiteX6492" fmla="*/ 1293019 w 6400800"/>
                <a:gd name="connsiteY6492" fmla="*/ 324326 h 514350"/>
                <a:gd name="connsiteX6493" fmla="*/ 1289209 w 6400800"/>
                <a:gd name="connsiteY6493" fmla="*/ 318611 h 514350"/>
                <a:gd name="connsiteX6494" fmla="*/ 1289209 w 6400800"/>
                <a:gd name="connsiteY6494" fmla="*/ 318611 h 514350"/>
                <a:gd name="connsiteX6495" fmla="*/ 1289209 w 6400800"/>
                <a:gd name="connsiteY6495" fmla="*/ 309086 h 514350"/>
                <a:gd name="connsiteX6496" fmla="*/ 1290161 w 6400800"/>
                <a:gd name="connsiteY6496" fmla="*/ 305276 h 514350"/>
                <a:gd name="connsiteX6497" fmla="*/ 1299686 w 6400800"/>
                <a:gd name="connsiteY6497" fmla="*/ 328136 h 514350"/>
                <a:gd name="connsiteX6498" fmla="*/ 1289209 w 6400800"/>
                <a:gd name="connsiteY6498" fmla="*/ 263366 h 514350"/>
                <a:gd name="connsiteX6499" fmla="*/ 1287304 w 6400800"/>
                <a:gd name="connsiteY6499" fmla="*/ 268129 h 514350"/>
                <a:gd name="connsiteX6500" fmla="*/ 1287304 w 6400800"/>
                <a:gd name="connsiteY6500" fmla="*/ 259556 h 514350"/>
                <a:gd name="connsiteX6501" fmla="*/ 1289209 w 6400800"/>
                <a:gd name="connsiteY6501" fmla="*/ 263366 h 514350"/>
                <a:gd name="connsiteX6502" fmla="*/ 1276826 w 6400800"/>
                <a:gd name="connsiteY6502" fmla="*/ 238601 h 514350"/>
                <a:gd name="connsiteX6503" fmla="*/ 1278731 w 6400800"/>
                <a:gd name="connsiteY6503" fmla="*/ 242411 h 514350"/>
                <a:gd name="connsiteX6504" fmla="*/ 1286351 w 6400800"/>
                <a:gd name="connsiteY6504" fmla="*/ 257651 h 514350"/>
                <a:gd name="connsiteX6505" fmla="*/ 1285399 w 6400800"/>
                <a:gd name="connsiteY6505" fmla="*/ 267176 h 514350"/>
                <a:gd name="connsiteX6506" fmla="*/ 1277779 w 6400800"/>
                <a:gd name="connsiteY6506" fmla="*/ 255746 h 514350"/>
                <a:gd name="connsiteX6507" fmla="*/ 1276826 w 6400800"/>
                <a:gd name="connsiteY6507" fmla="*/ 242411 h 514350"/>
                <a:gd name="connsiteX6508" fmla="*/ 1276826 w 6400800"/>
                <a:gd name="connsiteY6508" fmla="*/ 238601 h 514350"/>
                <a:gd name="connsiteX6509" fmla="*/ 1273016 w 6400800"/>
                <a:gd name="connsiteY6509" fmla="*/ 271939 h 514350"/>
                <a:gd name="connsiteX6510" fmla="*/ 1273969 w 6400800"/>
                <a:gd name="connsiteY6510" fmla="*/ 272891 h 514350"/>
                <a:gd name="connsiteX6511" fmla="*/ 1273016 w 6400800"/>
                <a:gd name="connsiteY6511" fmla="*/ 291941 h 514350"/>
                <a:gd name="connsiteX6512" fmla="*/ 1271111 w 6400800"/>
                <a:gd name="connsiteY6512" fmla="*/ 288131 h 514350"/>
                <a:gd name="connsiteX6513" fmla="*/ 1273016 w 6400800"/>
                <a:gd name="connsiteY6513" fmla="*/ 271939 h 514350"/>
                <a:gd name="connsiteX6514" fmla="*/ 1240631 w 6400800"/>
                <a:gd name="connsiteY6514" fmla="*/ 229076 h 514350"/>
                <a:gd name="connsiteX6515" fmla="*/ 1244441 w 6400800"/>
                <a:gd name="connsiteY6515" fmla="*/ 220504 h 514350"/>
                <a:gd name="connsiteX6516" fmla="*/ 1253966 w 6400800"/>
                <a:gd name="connsiteY6516" fmla="*/ 237649 h 514350"/>
                <a:gd name="connsiteX6517" fmla="*/ 1264444 w 6400800"/>
                <a:gd name="connsiteY6517" fmla="*/ 257651 h 514350"/>
                <a:gd name="connsiteX6518" fmla="*/ 1268254 w 6400800"/>
                <a:gd name="connsiteY6518" fmla="*/ 264319 h 514350"/>
                <a:gd name="connsiteX6519" fmla="*/ 1262539 w 6400800"/>
                <a:gd name="connsiteY6519" fmla="*/ 286226 h 514350"/>
                <a:gd name="connsiteX6520" fmla="*/ 1254919 w 6400800"/>
                <a:gd name="connsiteY6520" fmla="*/ 277654 h 514350"/>
                <a:gd name="connsiteX6521" fmla="*/ 1241584 w 6400800"/>
                <a:gd name="connsiteY6521" fmla="*/ 251936 h 514350"/>
                <a:gd name="connsiteX6522" fmla="*/ 1235869 w 6400800"/>
                <a:gd name="connsiteY6522" fmla="*/ 243364 h 514350"/>
                <a:gd name="connsiteX6523" fmla="*/ 1235869 w 6400800"/>
                <a:gd name="connsiteY6523" fmla="*/ 242411 h 514350"/>
                <a:gd name="connsiteX6524" fmla="*/ 1240631 w 6400800"/>
                <a:gd name="connsiteY6524" fmla="*/ 229076 h 514350"/>
                <a:gd name="connsiteX6525" fmla="*/ 1228249 w 6400800"/>
                <a:gd name="connsiteY6525" fmla="*/ 304324 h 514350"/>
                <a:gd name="connsiteX6526" fmla="*/ 1227296 w 6400800"/>
                <a:gd name="connsiteY6526" fmla="*/ 288131 h 514350"/>
                <a:gd name="connsiteX6527" fmla="*/ 1227296 w 6400800"/>
                <a:gd name="connsiteY6527" fmla="*/ 281464 h 514350"/>
                <a:gd name="connsiteX6528" fmla="*/ 1228249 w 6400800"/>
                <a:gd name="connsiteY6528" fmla="*/ 279559 h 514350"/>
                <a:gd name="connsiteX6529" fmla="*/ 1228249 w 6400800"/>
                <a:gd name="connsiteY6529" fmla="*/ 278606 h 514350"/>
                <a:gd name="connsiteX6530" fmla="*/ 1229201 w 6400800"/>
                <a:gd name="connsiteY6530" fmla="*/ 279559 h 514350"/>
                <a:gd name="connsiteX6531" fmla="*/ 1231106 w 6400800"/>
                <a:gd name="connsiteY6531" fmla="*/ 284321 h 514350"/>
                <a:gd name="connsiteX6532" fmla="*/ 1228249 w 6400800"/>
                <a:gd name="connsiteY6532" fmla="*/ 304324 h 514350"/>
                <a:gd name="connsiteX6533" fmla="*/ 1232059 w 6400800"/>
                <a:gd name="connsiteY6533" fmla="*/ 280511 h 514350"/>
                <a:gd name="connsiteX6534" fmla="*/ 1232059 w 6400800"/>
                <a:gd name="connsiteY6534" fmla="*/ 278606 h 514350"/>
                <a:gd name="connsiteX6535" fmla="*/ 1230154 w 6400800"/>
                <a:gd name="connsiteY6535" fmla="*/ 275749 h 514350"/>
                <a:gd name="connsiteX6536" fmla="*/ 1227296 w 6400800"/>
                <a:gd name="connsiteY6536" fmla="*/ 275749 h 514350"/>
                <a:gd name="connsiteX6537" fmla="*/ 1226344 w 6400800"/>
                <a:gd name="connsiteY6537" fmla="*/ 275749 h 514350"/>
                <a:gd name="connsiteX6538" fmla="*/ 1226344 w 6400800"/>
                <a:gd name="connsiteY6538" fmla="*/ 269081 h 514350"/>
                <a:gd name="connsiteX6539" fmla="*/ 1230154 w 6400800"/>
                <a:gd name="connsiteY6539" fmla="*/ 272891 h 514350"/>
                <a:gd name="connsiteX6540" fmla="*/ 1233011 w 6400800"/>
                <a:gd name="connsiteY6540" fmla="*/ 276701 h 514350"/>
                <a:gd name="connsiteX6541" fmla="*/ 1232059 w 6400800"/>
                <a:gd name="connsiteY6541" fmla="*/ 280511 h 514350"/>
                <a:gd name="connsiteX6542" fmla="*/ 1230154 w 6400800"/>
                <a:gd name="connsiteY6542" fmla="*/ 221456 h 514350"/>
                <a:gd name="connsiteX6543" fmla="*/ 1233964 w 6400800"/>
                <a:gd name="connsiteY6543" fmla="*/ 233839 h 514350"/>
                <a:gd name="connsiteX6544" fmla="*/ 1233964 w 6400800"/>
                <a:gd name="connsiteY6544" fmla="*/ 233839 h 514350"/>
                <a:gd name="connsiteX6545" fmla="*/ 1233011 w 6400800"/>
                <a:gd name="connsiteY6545" fmla="*/ 230029 h 514350"/>
                <a:gd name="connsiteX6546" fmla="*/ 1230154 w 6400800"/>
                <a:gd name="connsiteY6546" fmla="*/ 221456 h 514350"/>
                <a:gd name="connsiteX6547" fmla="*/ 1230154 w 6400800"/>
                <a:gd name="connsiteY6547" fmla="*/ 221456 h 514350"/>
                <a:gd name="connsiteX6548" fmla="*/ 1229201 w 6400800"/>
                <a:gd name="connsiteY6548" fmla="*/ 257651 h 514350"/>
                <a:gd name="connsiteX6549" fmla="*/ 1229201 w 6400800"/>
                <a:gd name="connsiteY6549" fmla="*/ 257651 h 514350"/>
                <a:gd name="connsiteX6550" fmla="*/ 1230154 w 6400800"/>
                <a:gd name="connsiteY6550" fmla="*/ 259556 h 514350"/>
                <a:gd name="connsiteX6551" fmla="*/ 1230154 w 6400800"/>
                <a:gd name="connsiteY6551" fmla="*/ 262414 h 514350"/>
                <a:gd name="connsiteX6552" fmla="*/ 1232059 w 6400800"/>
                <a:gd name="connsiteY6552" fmla="*/ 274796 h 514350"/>
                <a:gd name="connsiteX6553" fmla="*/ 1232059 w 6400800"/>
                <a:gd name="connsiteY6553" fmla="*/ 274796 h 514350"/>
                <a:gd name="connsiteX6554" fmla="*/ 1229201 w 6400800"/>
                <a:gd name="connsiteY6554" fmla="*/ 272891 h 514350"/>
                <a:gd name="connsiteX6555" fmla="*/ 1225391 w 6400800"/>
                <a:gd name="connsiteY6555" fmla="*/ 269081 h 514350"/>
                <a:gd name="connsiteX6556" fmla="*/ 1225391 w 6400800"/>
                <a:gd name="connsiteY6556" fmla="*/ 265271 h 514350"/>
                <a:gd name="connsiteX6557" fmla="*/ 1229201 w 6400800"/>
                <a:gd name="connsiteY6557" fmla="*/ 257651 h 514350"/>
                <a:gd name="connsiteX6558" fmla="*/ 1226344 w 6400800"/>
                <a:gd name="connsiteY6558" fmla="*/ 235744 h 514350"/>
                <a:gd name="connsiteX6559" fmla="*/ 1228249 w 6400800"/>
                <a:gd name="connsiteY6559" fmla="*/ 244316 h 514350"/>
                <a:gd name="connsiteX6560" fmla="*/ 1227296 w 6400800"/>
                <a:gd name="connsiteY6560" fmla="*/ 246221 h 514350"/>
                <a:gd name="connsiteX6561" fmla="*/ 1225391 w 6400800"/>
                <a:gd name="connsiteY6561" fmla="*/ 244316 h 514350"/>
                <a:gd name="connsiteX6562" fmla="*/ 1225391 w 6400800"/>
                <a:gd name="connsiteY6562" fmla="*/ 231934 h 514350"/>
                <a:gd name="connsiteX6563" fmla="*/ 1226344 w 6400800"/>
                <a:gd name="connsiteY6563" fmla="*/ 235744 h 514350"/>
                <a:gd name="connsiteX6564" fmla="*/ 1197769 w 6400800"/>
                <a:gd name="connsiteY6564" fmla="*/ 293846 h 514350"/>
                <a:gd name="connsiteX6565" fmla="*/ 1198721 w 6400800"/>
                <a:gd name="connsiteY6565" fmla="*/ 290036 h 514350"/>
                <a:gd name="connsiteX6566" fmla="*/ 1198721 w 6400800"/>
                <a:gd name="connsiteY6566" fmla="*/ 291941 h 514350"/>
                <a:gd name="connsiteX6567" fmla="*/ 1199674 w 6400800"/>
                <a:gd name="connsiteY6567" fmla="*/ 299561 h 514350"/>
                <a:gd name="connsiteX6568" fmla="*/ 1196816 w 6400800"/>
                <a:gd name="connsiteY6568" fmla="*/ 307181 h 514350"/>
                <a:gd name="connsiteX6569" fmla="*/ 1194911 w 6400800"/>
                <a:gd name="connsiteY6569" fmla="*/ 299561 h 514350"/>
                <a:gd name="connsiteX6570" fmla="*/ 1197769 w 6400800"/>
                <a:gd name="connsiteY6570" fmla="*/ 293846 h 514350"/>
                <a:gd name="connsiteX6571" fmla="*/ 1196816 w 6400800"/>
                <a:gd name="connsiteY6571" fmla="*/ 459581 h 514350"/>
                <a:gd name="connsiteX6572" fmla="*/ 1196816 w 6400800"/>
                <a:gd name="connsiteY6572" fmla="*/ 459581 h 514350"/>
                <a:gd name="connsiteX6573" fmla="*/ 1195864 w 6400800"/>
                <a:gd name="connsiteY6573" fmla="*/ 455771 h 514350"/>
                <a:gd name="connsiteX6574" fmla="*/ 1196816 w 6400800"/>
                <a:gd name="connsiteY6574" fmla="*/ 459581 h 514350"/>
                <a:gd name="connsiteX6575" fmla="*/ 1190149 w 6400800"/>
                <a:gd name="connsiteY6575" fmla="*/ 324326 h 514350"/>
                <a:gd name="connsiteX6576" fmla="*/ 1190149 w 6400800"/>
                <a:gd name="connsiteY6576" fmla="*/ 324326 h 514350"/>
                <a:gd name="connsiteX6577" fmla="*/ 1189196 w 6400800"/>
                <a:gd name="connsiteY6577" fmla="*/ 320516 h 514350"/>
                <a:gd name="connsiteX6578" fmla="*/ 1190149 w 6400800"/>
                <a:gd name="connsiteY6578" fmla="*/ 324326 h 514350"/>
                <a:gd name="connsiteX6579" fmla="*/ 1170146 w 6400800"/>
                <a:gd name="connsiteY6579" fmla="*/ 270986 h 514350"/>
                <a:gd name="connsiteX6580" fmla="*/ 1170146 w 6400800"/>
                <a:gd name="connsiteY6580" fmla="*/ 268129 h 514350"/>
                <a:gd name="connsiteX6581" fmla="*/ 1170146 w 6400800"/>
                <a:gd name="connsiteY6581" fmla="*/ 264319 h 514350"/>
                <a:gd name="connsiteX6582" fmla="*/ 1172051 w 6400800"/>
                <a:gd name="connsiteY6582" fmla="*/ 235744 h 514350"/>
                <a:gd name="connsiteX6583" fmla="*/ 1174909 w 6400800"/>
                <a:gd name="connsiteY6583" fmla="*/ 245269 h 514350"/>
                <a:gd name="connsiteX6584" fmla="*/ 1176814 w 6400800"/>
                <a:gd name="connsiteY6584" fmla="*/ 260509 h 514350"/>
                <a:gd name="connsiteX6585" fmla="*/ 1177766 w 6400800"/>
                <a:gd name="connsiteY6585" fmla="*/ 285274 h 514350"/>
                <a:gd name="connsiteX6586" fmla="*/ 1177766 w 6400800"/>
                <a:gd name="connsiteY6586" fmla="*/ 308134 h 514350"/>
                <a:gd name="connsiteX6587" fmla="*/ 1176814 w 6400800"/>
                <a:gd name="connsiteY6587" fmla="*/ 305276 h 514350"/>
                <a:gd name="connsiteX6588" fmla="*/ 1168241 w 6400800"/>
                <a:gd name="connsiteY6588" fmla="*/ 287179 h 514350"/>
                <a:gd name="connsiteX6589" fmla="*/ 1170146 w 6400800"/>
                <a:gd name="connsiteY6589" fmla="*/ 270986 h 514350"/>
                <a:gd name="connsiteX6590" fmla="*/ 1170146 w 6400800"/>
                <a:gd name="connsiteY6590" fmla="*/ 309086 h 514350"/>
                <a:gd name="connsiteX6591" fmla="*/ 1173956 w 6400800"/>
                <a:gd name="connsiteY6591" fmla="*/ 321469 h 514350"/>
                <a:gd name="connsiteX6592" fmla="*/ 1172051 w 6400800"/>
                <a:gd name="connsiteY6592" fmla="*/ 327184 h 514350"/>
                <a:gd name="connsiteX6593" fmla="*/ 1170146 w 6400800"/>
                <a:gd name="connsiteY6593" fmla="*/ 322421 h 514350"/>
                <a:gd name="connsiteX6594" fmla="*/ 1170146 w 6400800"/>
                <a:gd name="connsiteY6594" fmla="*/ 318611 h 514350"/>
                <a:gd name="connsiteX6595" fmla="*/ 1168241 w 6400800"/>
                <a:gd name="connsiteY6595" fmla="*/ 303371 h 514350"/>
                <a:gd name="connsiteX6596" fmla="*/ 1170146 w 6400800"/>
                <a:gd name="connsiteY6596" fmla="*/ 309086 h 514350"/>
                <a:gd name="connsiteX6597" fmla="*/ 1164431 w 6400800"/>
                <a:gd name="connsiteY6597" fmla="*/ 236696 h 514350"/>
                <a:gd name="connsiteX6598" fmla="*/ 1161574 w 6400800"/>
                <a:gd name="connsiteY6598" fmla="*/ 253841 h 514350"/>
                <a:gd name="connsiteX6599" fmla="*/ 1161574 w 6400800"/>
                <a:gd name="connsiteY6599" fmla="*/ 251936 h 514350"/>
                <a:gd name="connsiteX6600" fmla="*/ 1161574 w 6400800"/>
                <a:gd name="connsiteY6600" fmla="*/ 250984 h 514350"/>
                <a:gd name="connsiteX6601" fmla="*/ 1164431 w 6400800"/>
                <a:gd name="connsiteY6601" fmla="*/ 236696 h 514350"/>
                <a:gd name="connsiteX6602" fmla="*/ 1140619 w 6400800"/>
                <a:gd name="connsiteY6602" fmla="*/ 290036 h 514350"/>
                <a:gd name="connsiteX6603" fmla="*/ 1139666 w 6400800"/>
                <a:gd name="connsiteY6603" fmla="*/ 291941 h 514350"/>
                <a:gd name="connsiteX6604" fmla="*/ 1137761 w 6400800"/>
                <a:gd name="connsiteY6604" fmla="*/ 283369 h 514350"/>
                <a:gd name="connsiteX6605" fmla="*/ 1140619 w 6400800"/>
                <a:gd name="connsiteY6605" fmla="*/ 290036 h 514350"/>
                <a:gd name="connsiteX6606" fmla="*/ 1114901 w 6400800"/>
                <a:gd name="connsiteY6606" fmla="*/ 339566 h 514350"/>
                <a:gd name="connsiteX6607" fmla="*/ 1117759 w 6400800"/>
                <a:gd name="connsiteY6607" fmla="*/ 315754 h 514350"/>
                <a:gd name="connsiteX6608" fmla="*/ 1119664 w 6400800"/>
                <a:gd name="connsiteY6608" fmla="*/ 325279 h 514350"/>
                <a:gd name="connsiteX6609" fmla="*/ 1121569 w 6400800"/>
                <a:gd name="connsiteY6609" fmla="*/ 334804 h 514350"/>
                <a:gd name="connsiteX6610" fmla="*/ 1120616 w 6400800"/>
                <a:gd name="connsiteY6610" fmla="*/ 341471 h 514350"/>
                <a:gd name="connsiteX6611" fmla="*/ 1120616 w 6400800"/>
                <a:gd name="connsiteY6611" fmla="*/ 342424 h 514350"/>
                <a:gd name="connsiteX6612" fmla="*/ 1118711 w 6400800"/>
                <a:gd name="connsiteY6612" fmla="*/ 348139 h 514350"/>
                <a:gd name="connsiteX6613" fmla="*/ 1114901 w 6400800"/>
                <a:gd name="connsiteY6613" fmla="*/ 341471 h 514350"/>
                <a:gd name="connsiteX6614" fmla="*/ 1114901 w 6400800"/>
                <a:gd name="connsiteY6614" fmla="*/ 339566 h 514350"/>
                <a:gd name="connsiteX6615" fmla="*/ 1111091 w 6400800"/>
                <a:gd name="connsiteY6615" fmla="*/ 219551 h 514350"/>
                <a:gd name="connsiteX6616" fmla="*/ 1112044 w 6400800"/>
                <a:gd name="connsiteY6616" fmla="*/ 222409 h 514350"/>
                <a:gd name="connsiteX6617" fmla="*/ 1112996 w 6400800"/>
                <a:gd name="connsiteY6617" fmla="*/ 230029 h 514350"/>
                <a:gd name="connsiteX6618" fmla="*/ 1112996 w 6400800"/>
                <a:gd name="connsiteY6618" fmla="*/ 230029 h 514350"/>
                <a:gd name="connsiteX6619" fmla="*/ 1111091 w 6400800"/>
                <a:gd name="connsiteY6619" fmla="*/ 219551 h 514350"/>
                <a:gd name="connsiteX6620" fmla="*/ 1111091 w 6400800"/>
                <a:gd name="connsiteY6620" fmla="*/ 219551 h 514350"/>
                <a:gd name="connsiteX6621" fmla="*/ 1110139 w 6400800"/>
                <a:gd name="connsiteY6621" fmla="*/ 217646 h 514350"/>
                <a:gd name="connsiteX6622" fmla="*/ 1110139 w 6400800"/>
                <a:gd name="connsiteY6622" fmla="*/ 217646 h 514350"/>
                <a:gd name="connsiteX6623" fmla="*/ 1109186 w 6400800"/>
                <a:gd name="connsiteY6623" fmla="*/ 215741 h 514350"/>
                <a:gd name="connsiteX6624" fmla="*/ 1110139 w 6400800"/>
                <a:gd name="connsiteY6624" fmla="*/ 217646 h 514350"/>
                <a:gd name="connsiteX6625" fmla="*/ 1101566 w 6400800"/>
                <a:gd name="connsiteY6625" fmla="*/ 236696 h 514350"/>
                <a:gd name="connsiteX6626" fmla="*/ 1111091 w 6400800"/>
                <a:gd name="connsiteY6626" fmla="*/ 278606 h 514350"/>
                <a:gd name="connsiteX6627" fmla="*/ 1109186 w 6400800"/>
                <a:gd name="connsiteY6627" fmla="*/ 293846 h 514350"/>
                <a:gd name="connsiteX6628" fmla="*/ 1106329 w 6400800"/>
                <a:gd name="connsiteY6628" fmla="*/ 309086 h 514350"/>
                <a:gd name="connsiteX6629" fmla="*/ 1106329 w 6400800"/>
                <a:gd name="connsiteY6629" fmla="*/ 308134 h 514350"/>
                <a:gd name="connsiteX6630" fmla="*/ 1105376 w 6400800"/>
                <a:gd name="connsiteY6630" fmla="*/ 295751 h 514350"/>
                <a:gd name="connsiteX6631" fmla="*/ 1105376 w 6400800"/>
                <a:gd name="connsiteY6631" fmla="*/ 300514 h 514350"/>
                <a:gd name="connsiteX6632" fmla="*/ 1099661 w 6400800"/>
                <a:gd name="connsiteY6632" fmla="*/ 272891 h 514350"/>
                <a:gd name="connsiteX6633" fmla="*/ 1094899 w 6400800"/>
                <a:gd name="connsiteY6633" fmla="*/ 249079 h 514350"/>
                <a:gd name="connsiteX6634" fmla="*/ 1101566 w 6400800"/>
                <a:gd name="connsiteY6634" fmla="*/ 236696 h 514350"/>
                <a:gd name="connsiteX6635" fmla="*/ 1027271 w 6400800"/>
                <a:gd name="connsiteY6635" fmla="*/ 325279 h 514350"/>
                <a:gd name="connsiteX6636" fmla="*/ 1030129 w 6400800"/>
                <a:gd name="connsiteY6636" fmla="*/ 310991 h 514350"/>
                <a:gd name="connsiteX6637" fmla="*/ 1034891 w 6400800"/>
                <a:gd name="connsiteY6637" fmla="*/ 297656 h 514350"/>
                <a:gd name="connsiteX6638" fmla="*/ 1039654 w 6400800"/>
                <a:gd name="connsiteY6638" fmla="*/ 288131 h 514350"/>
                <a:gd name="connsiteX6639" fmla="*/ 1042511 w 6400800"/>
                <a:gd name="connsiteY6639" fmla="*/ 299561 h 514350"/>
                <a:gd name="connsiteX6640" fmla="*/ 1039654 w 6400800"/>
                <a:gd name="connsiteY6640" fmla="*/ 305276 h 514350"/>
                <a:gd name="connsiteX6641" fmla="*/ 1028224 w 6400800"/>
                <a:gd name="connsiteY6641" fmla="*/ 330994 h 514350"/>
                <a:gd name="connsiteX6642" fmla="*/ 1027271 w 6400800"/>
                <a:gd name="connsiteY6642" fmla="*/ 325279 h 514350"/>
                <a:gd name="connsiteX6643" fmla="*/ 1040606 w 6400800"/>
                <a:gd name="connsiteY6643" fmla="*/ 374809 h 514350"/>
                <a:gd name="connsiteX6644" fmla="*/ 1039654 w 6400800"/>
                <a:gd name="connsiteY6644" fmla="*/ 370999 h 514350"/>
                <a:gd name="connsiteX6645" fmla="*/ 1045369 w 6400800"/>
                <a:gd name="connsiteY6645" fmla="*/ 355759 h 514350"/>
                <a:gd name="connsiteX6646" fmla="*/ 1047274 w 6400800"/>
                <a:gd name="connsiteY6646" fmla="*/ 364331 h 514350"/>
                <a:gd name="connsiteX6647" fmla="*/ 1048226 w 6400800"/>
                <a:gd name="connsiteY6647" fmla="*/ 386239 h 514350"/>
                <a:gd name="connsiteX6648" fmla="*/ 1044416 w 6400800"/>
                <a:gd name="connsiteY6648" fmla="*/ 384334 h 514350"/>
                <a:gd name="connsiteX6649" fmla="*/ 1040606 w 6400800"/>
                <a:gd name="connsiteY6649" fmla="*/ 374809 h 514350"/>
                <a:gd name="connsiteX6650" fmla="*/ 1046321 w 6400800"/>
                <a:gd name="connsiteY6650" fmla="*/ 389096 h 514350"/>
                <a:gd name="connsiteX6651" fmla="*/ 1048226 w 6400800"/>
                <a:gd name="connsiteY6651" fmla="*/ 391001 h 514350"/>
                <a:gd name="connsiteX6652" fmla="*/ 1048226 w 6400800"/>
                <a:gd name="connsiteY6652" fmla="*/ 392906 h 514350"/>
                <a:gd name="connsiteX6653" fmla="*/ 1046321 w 6400800"/>
                <a:gd name="connsiteY6653" fmla="*/ 389096 h 514350"/>
                <a:gd name="connsiteX6654" fmla="*/ 1056799 w 6400800"/>
                <a:gd name="connsiteY6654" fmla="*/ 292894 h 514350"/>
                <a:gd name="connsiteX6655" fmla="*/ 1061561 w 6400800"/>
                <a:gd name="connsiteY6655" fmla="*/ 282416 h 514350"/>
                <a:gd name="connsiteX6656" fmla="*/ 1066324 w 6400800"/>
                <a:gd name="connsiteY6656" fmla="*/ 271939 h 514350"/>
                <a:gd name="connsiteX6657" fmla="*/ 1066324 w 6400800"/>
                <a:gd name="connsiteY6657" fmla="*/ 273844 h 514350"/>
                <a:gd name="connsiteX6658" fmla="*/ 1067276 w 6400800"/>
                <a:gd name="connsiteY6658" fmla="*/ 278606 h 514350"/>
                <a:gd name="connsiteX6659" fmla="*/ 1063466 w 6400800"/>
                <a:gd name="connsiteY6659" fmla="*/ 285274 h 514350"/>
                <a:gd name="connsiteX6660" fmla="*/ 1057751 w 6400800"/>
                <a:gd name="connsiteY6660" fmla="*/ 295751 h 514350"/>
                <a:gd name="connsiteX6661" fmla="*/ 1056799 w 6400800"/>
                <a:gd name="connsiteY6661" fmla="*/ 292894 h 514350"/>
                <a:gd name="connsiteX6662" fmla="*/ 1059656 w 6400800"/>
                <a:gd name="connsiteY6662" fmla="*/ 360521 h 514350"/>
                <a:gd name="connsiteX6663" fmla="*/ 1059656 w 6400800"/>
                <a:gd name="connsiteY6663" fmla="*/ 360521 h 514350"/>
                <a:gd name="connsiteX6664" fmla="*/ 1059656 w 6400800"/>
                <a:gd name="connsiteY6664" fmla="*/ 360521 h 514350"/>
                <a:gd name="connsiteX6665" fmla="*/ 1059656 w 6400800"/>
                <a:gd name="connsiteY6665" fmla="*/ 360521 h 514350"/>
                <a:gd name="connsiteX6666" fmla="*/ 1064419 w 6400800"/>
                <a:gd name="connsiteY6666" fmla="*/ 383381 h 514350"/>
                <a:gd name="connsiteX6667" fmla="*/ 1062514 w 6400800"/>
                <a:gd name="connsiteY6667" fmla="*/ 379571 h 514350"/>
                <a:gd name="connsiteX6668" fmla="*/ 1063466 w 6400800"/>
                <a:gd name="connsiteY6668" fmla="*/ 374809 h 514350"/>
                <a:gd name="connsiteX6669" fmla="*/ 1064419 w 6400800"/>
                <a:gd name="connsiteY6669" fmla="*/ 378619 h 514350"/>
                <a:gd name="connsiteX6670" fmla="*/ 1064419 w 6400800"/>
                <a:gd name="connsiteY6670" fmla="*/ 380524 h 514350"/>
                <a:gd name="connsiteX6671" fmla="*/ 1065371 w 6400800"/>
                <a:gd name="connsiteY6671" fmla="*/ 386239 h 514350"/>
                <a:gd name="connsiteX6672" fmla="*/ 1064419 w 6400800"/>
                <a:gd name="connsiteY6672" fmla="*/ 383381 h 514350"/>
                <a:gd name="connsiteX6673" fmla="*/ 1069181 w 6400800"/>
                <a:gd name="connsiteY6673" fmla="*/ 330994 h 514350"/>
                <a:gd name="connsiteX6674" fmla="*/ 1063466 w 6400800"/>
                <a:gd name="connsiteY6674" fmla="*/ 312896 h 514350"/>
                <a:gd name="connsiteX6675" fmla="*/ 1069181 w 6400800"/>
                <a:gd name="connsiteY6675" fmla="*/ 300514 h 514350"/>
                <a:gd name="connsiteX6676" fmla="*/ 1070134 w 6400800"/>
                <a:gd name="connsiteY6676" fmla="*/ 326231 h 514350"/>
                <a:gd name="connsiteX6677" fmla="*/ 1069181 w 6400800"/>
                <a:gd name="connsiteY6677" fmla="*/ 330994 h 514350"/>
                <a:gd name="connsiteX6678" fmla="*/ 1077754 w 6400800"/>
                <a:gd name="connsiteY6678" fmla="*/ 262414 h 514350"/>
                <a:gd name="connsiteX6679" fmla="*/ 1075849 w 6400800"/>
                <a:gd name="connsiteY6679" fmla="*/ 264319 h 514350"/>
                <a:gd name="connsiteX6680" fmla="*/ 1073944 w 6400800"/>
                <a:gd name="connsiteY6680" fmla="*/ 256699 h 514350"/>
                <a:gd name="connsiteX6681" fmla="*/ 1074896 w 6400800"/>
                <a:gd name="connsiteY6681" fmla="*/ 256699 h 514350"/>
                <a:gd name="connsiteX6682" fmla="*/ 1075849 w 6400800"/>
                <a:gd name="connsiteY6682" fmla="*/ 256699 h 514350"/>
                <a:gd name="connsiteX6683" fmla="*/ 1077754 w 6400800"/>
                <a:gd name="connsiteY6683" fmla="*/ 262414 h 514350"/>
                <a:gd name="connsiteX6684" fmla="*/ 1045369 w 6400800"/>
                <a:gd name="connsiteY6684" fmla="*/ 175736 h 514350"/>
                <a:gd name="connsiteX6685" fmla="*/ 1054894 w 6400800"/>
                <a:gd name="connsiteY6685" fmla="*/ 153829 h 514350"/>
                <a:gd name="connsiteX6686" fmla="*/ 1055846 w 6400800"/>
                <a:gd name="connsiteY6686" fmla="*/ 155734 h 514350"/>
                <a:gd name="connsiteX6687" fmla="*/ 1059656 w 6400800"/>
                <a:gd name="connsiteY6687" fmla="*/ 171926 h 514350"/>
                <a:gd name="connsiteX6688" fmla="*/ 1064419 w 6400800"/>
                <a:gd name="connsiteY6688" fmla="*/ 193834 h 514350"/>
                <a:gd name="connsiteX6689" fmla="*/ 1069181 w 6400800"/>
                <a:gd name="connsiteY6689" fmla="*/ 215741 h 514350"/>
                <a:gd name="connsiteX6690" fmla="*/ 1076801 w 6400800"/>
                <a:gd name="connsiteY6690" fmla="*/ 253841 h 514350"/>
                <a:gd name="connsiteX6691" fmla="*/ 1074896 w 6400800"/>
                <a:gd name="connsiteY6691" fmla="*/ 252889 h 514350"/>
                <a:gd name="connsiteX6692" fmla="*/ 1067276 w 6400800"/>
                <a:gd name="connsiteY6692" fmla="*/ 216694 h 514350"/>
                <a:gd name="connsiteX6693" fmla="*/ 1068229 w 6400800"/>
                <a:gd name="connsiteY6693" fmla="*/ 257651 h 514350"/>
                <a:gd name="connsiteX6694" fmla="*/ 1067276 w 6400800"/>
                <a:gd name="connsiteY6694" fmla="*/ 259556 h 514350"/>
                <a:gd name="connsiteX6695" fmla="*/ 1065371 w 6400800"/>
                <a:gd name="connsiteY6695" fmla="*/ 252889 h 514350"/>
                <a:gd name="connsiteX6696" fmla="*/ 1066324 w 6400800"/>
                <a:gd name="connsiteY6696" fmla="*/ 261461 h 514350"/>
                <a:gd name="connsiteX6697" fmla="*/ 1055846 w 6400800"/>
                <a:gd name="connsiteY6697" fmla="*/ 278606 h 514350"/>
                <a:gd name="connsiteX6698" fmla="*/ 1054894 w 6400800"/>
                <a:gd name="connsiteY6698" fmla="*/ 280511 h 514350"/>
                <a:gd name="connsiteX6699" fmla="*/ 1053941 w 6400800"/>
                <a:gd name="connsiteY6699" fmla="*/ 277654 h 514350"/>
                <a:gd name="connsiteX6700" fmla="*/ 1043464 w 6400800"/>
                <a:gd name="connsiteY6700" fmla="*/ 245269 h 514350"/>
                <a:gd name="connsiteX6701" fmla="*/ 1035844 w 6400800"/>
                <a:gd name="connsiteY6701" fmla="*/ 220504 h 514350"/>
                <a:gd name="connsiteX6702" fmla="*/ 1032034 w 6400800"/>
                <a:gd name="connsiteY6702" fmla="*/ 209074 h 514350"/>
                <a:gd name="connsiteX6703" fmla="*/ 1045369 w 6400800"/>
                <a:gd name="connsiteY6703" fmla="*/ 175736 h 514350"/>
                <a:gd name="connsiteX6704" fmla="*/ 1019651 w 6400800"/>
                <a:gd name="connsiteY6704" fmla="*/ 267176 h 514350"/>
                <a:gd name="connsiteX6705" fmla="*/ 1023461 w 6400800"/>
                <a:gd name="connsiteY6705" fmla="*/ 221456 h 514350"/>
                <a:gd name="connsiteX6706" fmla="*/ 1024414 w 6400800"/>
                <a:gd name="connsiteY6706" fmla="*/ 218599 h 514350"/>
                <a:gd name="connsiteX6707" fmla="*/ 1032034 w 6400800"/>
                <a:gd name="connsiteY6707" fmla="*/ 253841 h 514350"/>
                <a:gd name="connsiteX6708" fmla="*/ 1038701 w 6400800"/>
                <a:gd name="connsiteY6708" fmla="*/ 283369 h 514350"/>
                <a:gd name="connsiteX6709" fmla="*/ 1037749 w 6400800"/>
                <a:gd name="connsiteY6709" fmla="*/ 284321 h 514350"/>
                <a:gd name="connsiteX6710" fmla="*/ 1031081 w 6400800"/>
                <a:gd name="connsiteY6710" fmla="*/ 294799 h 514350"/>
                <a:gd name="connsiteX6711" fmla="*/ 1025366 w 6400800"/>
                <a:gd name="connsiteY6711" fmla="*/ 306229 h 514350"/>
                <a:gd name="connsiteX6712" fmla="*/ 1023461 w 6400800"/>
                <a:gd name="connsiteY6712" fmla="*/ 284321 h 514350"/>
                <a:gd name="connsiteX6713" fmla="*/ 1022509 w 6400800"/>
                <a:gd name="connsiteY6713" fmla="*/ 269081 h 514350"/>
                <a:gd name="connsiteX6714" fmla="*/ 1019651 w 6400800"/>
                <a:gd name="connsiteY6714" fmla="*/ 284321 h 514350"/>
                <a:gd name="connsiteX6715" fmla="*/ 1015841 w 6400800"/>
                <a:gd name="connsiteY6715" fmla="*/ 314801 h 514350"/>
                <a:gd name="connsiteX6716" fmla="*/ 1015841 w 6400800"/>
                <a:gd name="connsiteY6716" fmla="*/ 315754 h 514350"/>
                <a:gd name="connsiteX6717" fmla="*/ 1015841 w 6400800"/>
                <a:gd name="connsiteY6717" fmla="*/ 315754 h 514350"/>
                <a:gd name="connsiteX6718" fmla="*/ 1022509 w 6400800"/>
                <a:gd name="connsiteY6718" fmla="*/ 251936 h 514350"/>
                <a:gd name="connsiteX6719" fmla="*/ 1019651 w 6400800"/>
                <a:gd name="connsiteY6719" fmla="*/ 267176 h 514350"/>
                <a:gd name="connsiteX6720" fmla="*/ 1011079 w 6400800"/>
                <a:gd name="connsiteY6720" fmla="*/ 364331 h 514350"/>
                <a:gd name="connsiteX6721" fmla="*/ 1012031 w 6400800"/>
                <a:gd name="connsiteY6721" fmla="*/ 355759 h 514350"/>
                <a:gd name="connsiteX6722" fmla="*/ 1013936 w 6400800"/>
                <a:gd name="connsiteY6722" fmla="*/ 342424 h 514350"/>
                <a:gd name="connsiteX6723" fmla="*/ 1013936 w 6400800"/>
                <a:gd name="connsiteY6723" fmla="*/ 342424 h 514350"/>
                <a:gd name="connsiteX6724" fmla="*/ 1012031 w 6400800"/>
                <a:gd name="connsiteY6724" fmla="*/ 364331 h 514350"/>
                <a:gd name="connsiteX6725" fmla="*/ 1011079 w 6400800"/>
                <a:gd name="connsiteY6725" fmla="*/ 366236 h 514350"/>
                <a:gd name="connsiteX6726" fmla="*/ 1011079 w 6400800"/>
                <a:gd name="connsiteY6726" fmla="*/ 366236 h 514350"/>
                <a:gd name="connsiteX6727" fmla="*/ 1011079 w 6400800"/>
                <a:gd name="connsiteY6727" fmla="*/ 364331 h 514350"/>
                <a:gd name="connsiteX6728" fmla="*/ 1004411 w 6400800"/>
                <a:gd name="connsiteY6728" fmla="*/ 257651 h 514350"/>
                <a:gd name="connsiteX6729" fmla="*/ 1001554 w 6400800"/>
                <a:gd name="connsiteY6729" fmla="*/ 281464 h 514350"/>
                <a:gd name="connsiteX6730" fmla="*/ 996791 w 6400800"/>
                <a:gd name="connsiteY6730" fmla="*/ 271939 h 514350"/>
                <a:gd name="connsiteX6731" fmla="*/ 1004411 w 6400800"/>
                <a:gd name="connsiteY6731" fmla="*/ 257651 h 514350"/>
                <a:gd name="connsiteX6732" fmla="*/ 991076 w 6400800"/>
                <a:gd name="connsiteY6732" fmla="*/ 283369 h 514350"/>
                <a:gd name="connsiteX6733" fmla="*/ 995839 w 6400800"/>
                <a:gd name="connsiteY6733" fmla="*/ 273844 h 514350"/>
                <a:gd name="connsiteX6734" fmla="*/ 999649 w 6400800"/>
                <a:gd name="connsiteY6734" fmla="*/ 291941 h 514350"/>
                <a:gd name="connsiteX6735" fmla="*/ 995839 w 6400800"/>
                <a:gd name="connsiteY6735" fmla="*/ 326231 h 514350"/>
                <a:gd name="connsiteX6736" fmla="*/ 993934 w 6400800"/>
                <a:gd name="connsiteY6736" fmla="*/ 330994 h 514350"/>
                <a:gd name="connsiteX6737" fmla="*/ 992981 w 6400800"/>
                <a:gd name="connsiteY6737" fmla="*/ 320516 h 514350"/>
                <a:gd name="connsiteX6738" fmla="*/ 991076 w 6400800"/>
                <a:gd name="connsiteY6738" fmla="*/ 338614 h 514350"/>
                <a:gd name="connsiteX6739" fmla="*/ 990124 w 6400800"/>
                <a:gd name="connsiteY6739" fmla="*/ 341471 h 514350"/>
                <a:gd name="connsiteX6740" fmla="*/ 981551 w 6400800"/>
                <a:gd name="connsiteY6740" fmla="*/ 365284 h 514350"/>
                <a:gd name="connsiteX6741" fmla="*/ 980599 w 6400800"/>
                <a:gd name="connsiteY6741" fmla="*/ 363379 h 514350"/>
                <a:gd name="connsiteX6742" fmla="*/ 977741 w 6400800"/>
                <a:gd name="connsiteY6742" fmla="*/ 331946 h 514350"/>
                <a:gd name="connsiteX6743" fmla="*/ 975836 w 6400800"/>
                <a:gd name="connsiteY6743" fmla="*/ 311944 h 514350"/>
                <a:gd name="connsiteX6744" fmla="*/ 991076 w 6400800"/>
                <a:gd name="connsiteY6744" fmla="*/ 283369 h 514350"/>
                <a:gd name="connsiteX6745" fmla="*/ 960596 w 6400800"/>
                <a:gd name="connsiteY6745" fmla="*/ 298609 h 514350"/>
                <a:gd name="connsiteX6746" fmla="*/ 968216 w 6400800"/>
                <a:gd name="connsiteY6746" fmla="*/ 280511 h 514350"/>
                <a:gd name="connsiteX6747" fmla="*/ 967264 w 6400800"/>
                <a:gd name="connsiteY6747" fmla="*/ 294799 h 514350"/>
                <a:gd name="connsiteX6748" fmla="*/ 961549 w 6400800"/>
                <a:gd name="connsiteY6748" fmla="*/ 304324 h 514350"/>
                <a:gd name="connsiteX6749" fmla="*/ 961549 w 6400800"/>
                <a:gd name="connsiteY6749" fmla="*/ 303371 h 514350"/>
                <a:gd name="connsiteX6750" fmla="*/ 960596 w 6400800"/>
                <a:gd name="connsiteY6750" fmla="*/ 301466 h 514350"/>
                <a:gd name="connsiteX6751" fmla="*/ 960596 w 6400800"/>
                <a:gd name="connsiteY6751" fmla="*/ 298609 h 514350"/>
                <a:gd name="connsiteX6752" fmla="*/ 939641 w 6400800"/>
                <a:gd name="connsiteY6752" fmla="*/ 258604 h 514350"/>
                <a:gd name="connsiteX6753" fmla="*/ 939641 w 6400800"/>
                <a:gd name="connsiteY6753" fmla="*/ 258604 h 514350"/>
                <a:gd name="connsiteX6754" fmla="*/ 943451 w 6400800"/>
                <a:gd name="connsiteY6754" fmla="*/ 246221 h 514350"/>
                <a:gd name="connsiteX6755" fmla="*/ 943451 w 6400800"/>
                <a:gd name="connsiteY6755" fmla="*/ 251936 h 514350"/>
                <a:gd name="connsiteX6756" fmla="*/ 939641 w 6400800"/>
                <a:gd name="connsiteY6756" fmla="*/ 258604 h 514350"/>
                <a:gd name="connsiteX6757" fmla="*/ 939641 w 6400800"/>
                <a:gd name="connsiteY6757" fmla="*/ 258604 h 514350"/>
                <a:gd name="connsiteX6758" fmla="*/ 944404 w 6400800"/>
                <a:gd name="connsiteY6758" fmla="*/ 280511 h 514350"/>
                <a:gd name="connsiteX6759" fmla="*/ 943451 w 6400800"/>
                <a:gd name="connsiteY6759" fmla="*/ 273844 h 514350"/>
                <a:gd name="connsiteX6760" fmla="*/ 944404 w 6400800"/>
                <a:gd name="connsiteY6760" fmla="*/ 270986 h 514350"/>
                <a:gd name="connsiteX6761" fmla="*/ 944404 w 6400800"/>
                <a:gd name="connsiteY6761" fmla="*/ 271939 h 514350"/>
                <a:gd name="connsiteX6762" fmla="*/ 944404 w 6400800"/>
                <a:gd name="connsiteY6762" fmla="*/ 275749 h 514350"/>
                <a:gd name="connsiteX6763" fmla="*/ 944404 w 6400800"/>
                <a:gd name="connsiteY6763" fmla="*/ 280511 h 514350"/>
                <a:gd name="connsiteX6764" fmla="*/ 944404 w 6400800"/>
                <a:gd name="connsiteY6764" fmla="*/ 270986 h 514350"/>
                <a:gd name="connsiteX6765" fmla="*/ 944404 w 6400800"/>
                <a:gd name="connsiteY6765" fmla="*/ 270986 h 514350"/>
                <a:gd name="connsiteX6766" fmla="*/ 944404 w 6400800"/>
                <a:gd name="connsiteY6766" fmla="*/ 270986 h 514350"/>
                <a:gd name="connsiteX6767" fmla="*/ 944404 w 6400800"/>
                <a:gd name="connsiteY6767" fmla="*/ 270986 h 514350"/>
                <a:gd name="connsiteX6768" fmla="*/ 933926 w 6400800"/>
                <a:gd name="connsiteY6768" fmla="*/ 227171 h 514350"/>
                <a:gd name="connsiteX6769" fmla="*/ 958691 w 6400800"/>
                <a:gd name="connsiteY6769" fmla="*/ 138589 h 514350"/>
                <a:gd name="connsiteX6770" fmla="*/ 958691 w 6400800"/>
                <a:gd name="connsiteY6770" fmla="*/ 146209 h 514350"/>
                <a:gd name="connsiteX6771" fmla="*/ 953929 w 6400800"/>
                <a:gd name="connsiteY6771" fmla="*/ 203359 h 514350"/>
                <a:gd name="connsiteX6772" fmla="*/ 950119 w 6400800"/>
                <a:gd name="connsiteY6772" fmla="*/ 242411 h 514350"/>
                <a:gd name="connsiteX6773" fmla="*/ 948214 w 6400800"/>
                <a:gd name="connsiteY6773" fmla="*/ 246221 h 514350"/>
                <a:gd name="connsiteX6774" fmla="*/ 947261 w 6400800"/>
                <a:gd name="connsiteY6774" fmla="*/ 240506 h 514350"/>
                <a:gd name="connsiteX6775" fmla="*/ 949166 w 6400800"/>
                <a:gd name="connsiteY6775" fmla="*/ 233839 h 514350"/>
                <a:gd name="connsiteX6776" fmla="*/ 946309 w 6400800"/>
                <a:gd name="connsiteY6776" fmla="*/ 238601 h 514350"/>
                <a:gd name="connsiteX6777" fmla="*/ 944404 w 6400800"/>
                <a:gd name="connsiteY6777" fmla="*/ 230029 h 514350"/>
                <a:gd name="connsiteX6778" fmla="*/ 944404 w 6400800"/>
                <a:gd name="connsiteY6778" fmla="*/ 241459 h 514350"/>
                <a:gd name="connsiteX6779" fmla="*/ 939641 w 6400800"/>
                <a:gd name="connsiteY6779" fmla="*/ 251936 h 514350"/>
                <a:gd name="connsiteX6780" fmla="*/ 938689 w 6400800"/>
                <a:gd name="connsiteY6780" fmla="*/ 248126 h 514350"/>
                <a:gd name="connsiteX6781" fmla="*/ 936784 w 6400800"/>
                <a:gd name="connsiteY6781" fmla="*/ 241459 h 514350"/>
                <a:gd name="connsiteX6782" fmla="*/ 943451 w 6400800"/>
                <a:gd name="connsiteY6782" fmla="*/ 217646 h 514350"/>
                <a:gd name="connsiteX6783" fmla="*/ 934879 w 6400800"/>
                <a:gd name="connsiteY6783" fmla="*/ 235744 h 514350"/>
                <a:gd name="connsiteX6784" fmla="*/ 932974 w 6400800"/>
                <a:gd name="connsiteY6784" fmla="*/ 230029 h 514350"/>
                <a:gd name="connsiteX6785" fmla="*/ 933926 w 6400800"/>
                <a:gd name="connsiteY6785" fmla="*/ 227171 h 514350"/>
                <a:gd name="connsiteX6786" fmla="*/ 921544 w 6400800"/>
                <a:gd name="connsiteY6786" fmla="*/ 452914 h 514350"/>
                <a:gd name="connsiteX6787" fmla="*/ 920591 w 6400800"/>
                <a:gd name="connsiteY6787" fmla="*/ 451961 h 514350"/>
                <a:gd name="connsiteX6788" fmla="*/ 919639 w 6400800"/>
                <a:gd name="connsiteY6788" fmla="*/ 438626 h 514350"/>
                <a:gd name="connsiteX6789" fmla="*/ 921544 w 6400800"/>
                <a:gd name="connsiteY6789" fmla="*/ 452914 h 514350"/>
                <a:gd name="connsiteX6790" fmla="*/ 912019 w 6400800"/>
                <a:gd name="connsiteY6790" fmla="*/ 210979 h 514350"/>
                <a:gd name="connsiteX6791" fmla="*/ 915829 w 6400800"/>
                <a:gd name="connsiteY6791" fmla="*/ 227171 h 514350"/>
                <a:gd name="connsiteX6792" fmla="*/ 914876 w 6400800"/>
                <a:gd name="connsiteY6792" fmla="*/ 230029 h 514350"/>
                <a:gd name="connsiteX6793" fmla="*/ 912971 w 6400800"/>
                <a:gd name="connsiteY6793" fmla="*/ 236696 h 514350"/>
                <a:gd name="connsiteX6794" fmla="*/ 912019 w 6400800"/>
                <a:gd name="connsiteY6794" fmla="*/ 232886 h 514350"/>
                <a:gd name="connsiteX6795" fmla="*/ 912019 w 6400800"/>
                <a:gd name="connsiteY6795" fmla="*/ 228124 h 514350"/>
                <a:gd name="connsiteX6796" fmla="*/ 911066 w 6400800"/>
                <a:gd name="connsiteY6796" fmla="*/ 210979 h 514350"/>
                <a:gd name="connsiteX6797" fmla="*/ 911066 w 6400800"/>
                <a:gd name="connsiteY6797" fmla="*/ 204311 h 514350"/>
                <a:gd name="connsiteX6798" fmla="*/ 912019 w 6400800"/>
                <a:gd name="connsiteY6798" fmla="*/ 210979 h 514350"/>
                <a:gd name="connsiteX6799" fmla="*/ 833914 w 6400800"/>
                <a:gd name="connsiteY6799" fmla="*/ 333851 h 514350"/>
                <a:gd name="connsiteX6800" fmla="*/ 834866 w 6400800"/>
                <a:gd name="connsiteY6800" fmla="*/ 331946 h 514350"/>
                <a:gd name="connsiteX6801" fmla="*/ 834866 w 6400800"/>
                <a:gd name="connsiteY6801" fmla="*/ 337661 h 514350"/>
                <a:gd name="connsiteX6802" fmla="*/ 833914 w 6400800"/>
                <a:gd name="connsiteY6802" fmla="*/ 333851 h 514350"/>
                <a:gd name="connsiteX6803" fmla="*/ 847249 w 6400800"/>
                <a:gd name="connsiteY6803" fmla="*/ 304324 h 514350"/>
                <a:gd name="connsiteX6804" fmla="*/ 846296 w 6400800"/>
                <a:gd name="connsiteY6804" fmla="*/ 301466 h 514350"/>
                <a:gd name="connsiteX6805" fmla="*/ 846296 w 6400800"/>
                <a:gd name="connsiteY6805" fmla="*/ 299561 h 514350"/>
                <a:gd name="connsiteX6806" fmla="*/ 851059 w 6400800"/>
                <a:gd name="connsiteY6806" fmla="*/ 286226 h 514350"/>
                <a:gd name="connsiteX6807" fmla="*/ 847249 w 6400800"/>
                <a:gd name="connsiteY6807" fmla="*/ 304324 h 514350"/>
                <a:gd name="connsiteX6808" fmla="*/ 880586 w 6400800"/>
                <a:gd name="connsiteY6808" fmla="*/ 300514 h 514350"/>
                <a:gd name="connsiteX6809" fmla="*/ 876776 w 6400800"/>
                <a:gd name="connsiteY6809" fmla="*/ 319564 h 514350"/>
                <a:gd name="connsiteX6810" fmla="*/ 872966 w 6400800"/>
                <a:gd name="connsiteY6810" fmla="*/ 343376 h 514350"/>
                <a:gd name="connsiteX6811" fmla="*/ 869156 w 6400800"/>
                <a:gd name="connsiteY6811" fmla="*/ 350996 h 514350"/>
                <a:gd name="connsiteX6812" fmla="*/ 868204 w 6400800"/>
                <a:gd name="connsiteY6812" fmla="*/ 349091 h 514350"/>
                <a:gd name="connsiteX6813" fmla="*/ 867251 w 6400800"/>
                <a:gd name="connsiteY6813" fmla="*/ 348139 h 514350"/>
                <a:gd name="connsiteX6814" fmla="*/ 867251 w 6400800"/>
                <a:gd name="connsiteY6814" fmla="*/ 335756 h 514350"/>
                <a:gd name="connsiteX6815" fmla="*/ 866299 w 6400800"/>
                <a:gd name="connsiteY6815" fmla="*/ 301466 h 514350"/>
                <a:gd name="connsiteX6816" fmla="*/ 863441 w 6400800"/>
                <a:gd name="connsiteY6816" fmla="*/ 272891 h 514350"/>
                <a:gd name="connsiteX6817" fmla="*/ 861536 w 6400800"/>
                <a:gd name="connsiteY6817" fmla="*/ 257651 h 514350"/>
                <a:gd name="connsiteX6818" fmla="*/ 862489 w 6400800"/>
                <a:gd name="connsiteY6818" fmla="*/ 255746 h 514350"/>
                <a:gd name="connsiteX6819" fmla="*/ 862489 w 6400800"/>
                <a:gd name="connsiteY6819" fmla="*/ 255746 h 514350"/>
                <a:gd name="connsiteX6820" fmla="*/ 876776 w 6400800"/>
                <a:gd name="connsiteY6820" fmla="*/ 286226 h 514350"/>
                <a:gd name="connsiteX6821" fmla="*/ 881539 w 6400800"/>
                <a:gd name="connsiteY6821" fmla="*/ 296704 h 514350"/>
                <a:gd name="connsiteX6822" fmla="*/ 880586 w 6400800"/>
                <a:gd name="connsiteY6822" fmla="*/ 300514 h 514350"/>
                <a:gd name="connsiteX6823" fmla="*/ 885349 w 6400800"/>
                <a:gd name="connsiteY6823" fmla="*/ 318611 h 514350"/>
                <a:gd name="connsiteX6824" fmla="*/ 884396 w 6400800"/>
                <a:gd name="connsiteY6824" fmla="*/ 319564 h 514350"/>
                <a:gd name="connsiteX6825" fmla="*/ 883444 w 6400800"/>
                <a:gd name="connsiteY6825" fmla="*/ 320516 h 514350"/>
                <a:gd name="connsiteX6826" fmla="*/ 884396 w 6400800"/>
                <a:gd name="connsiteY6826" fmla="*/ 303371 h 514350"/>
                <a:gd name="connsiteX6827" fmla="*/ 887254 w 6400800"/>
                <a:gd name="connsiteY6827" fmla="*/ 310039 h 514350"/>
                <a:gd name="connsiteX6828" fmla="*/ 885349 w 6400800"/>
                <a:gd name="connsiteY6828" fmla="*/ 318611 h 514350"/>
                <a:gd name="connsiteX6829" fmla="*/ 900589 w 6400800"/>
                <a:gd name="connsiteY6829" fmla="*/ 246221 h 514350"/>
                <a:gd name="connsiteX6830" fmla="*/ 900589 w 6400800"/>
                <a:gd name="connsiteY6830" fmla="*/ 246221 h 514350"/>
                <a:gd name="connsiteX6831" fmla="*/ 898684 w 6400800"/>
                <a:gd name="connsiteY6831" fmla="*/ 234791 h 514350"/>
                <a:gd name="connsiteX6832" fmla="*/ 897731 w 6400800"/>
                <a:gd name="connsiteY6832" fmla="*/ 252889 h 514350"/>
                <a:gd name="connsiteX6833" fmla="*/ 897731 w 6400800"/>
                <a:gd name="connsiteY6833" fmla="*/ 253841 h 514350"/>
                <a:gd name="connsiteX6834" fmla="*/ 894874 w 6400800"/>
                <a:gd name="connsiteY6834" fmla="*/ 250031 h 514350"/>
                <a:gd name="connsiteX6835" fmla="*/ 897731 w 6400800"/>
                <a:gd name="connsiteY6835" fmla="*/ 254794 h 514350"/>
                <a:gd name="connsiteX6836" fmla="*/ 897731 w 6400800"/>
                <a:gd name="connsiteY6836" fmla="*/ 257651 h 514350"/>
                <a:gd name="connsiteX6837" fmla="*/ 896779 w 6400800"/>
                <a:gd name="connsiteY6837" fmla="*/ 264319 h 514350"/>
                <a:gd name="connsiteX6838" fmla="*/ 896779 w 6400800"/>
                <a:gd name="connsiteY6838" fmla="*/ 264319 h 514350"/>
                <a:gd name="connsiteX6839" fmla="*/ 896779 w 6400800"/>
                <a:gd name="connsiteY6839" fmla="*/ 264319 h 514350"/>
                <a:gd name="connsiteX6840" fmla="*/ 896779 w 6400800"/>
                <a:gd name="connsiteY6840" fmla="*/ 265271 h 514350"/>
                <a:gd name="connsiteX6841" fmla="*/ 896779 w 6400800"/>
                <a:gd name="connsiteY6841" fmla="*/ 270986 h 514350"/>
                <a:gd name="connsiteX6842" fmla="*/ 896779 w 6400800"/>
                <a:gd name="connsiteY6842" fmla="*/ 272891 h 514350"/>
                <a:gd name="connsiteX6843" fmla="*/ 895826 w 6400800"/>
                <a:gd name="connsiteY6843" fmla="*/ 285274 h 514350"/>
                <a:gd name="connsiteX6844" fmla="*/ 895826 w 6400800"/>
                <a:gd name="connsiteY6844" fmla="*/ 287179 h 514350"/>
                <a:gd name="connsiteX6845" fmla="*/ 891064 w 6400800"/>
                <a:gd name="connsiteY6845" fmla="*/ 279559 h 514350"/>
                <a:gd name="connsiteX6846" fmla="*/ 873919 w 6400800"/>
                <a:gd name="connsiteY6846" fmla="*/ 250984 h 514350"/>
                <a:gd name="connsiteX6847" fmla="*/ 869156 w 6400800"/>
                <a:gd name="connsiteY6847" fmla="*/ 243364 h 514350"/>
                <a:gd name="connsiteX6848" fmla="*/ 869156 w 6400800"/>
                <a:gd name="connsiteY6848" fmla="*/ 242411 h 514350"/>
                <a:gd name="connsiteX6849" fmla="*/ 878681 w 6400800"/>
                <a:gd name="connsiteY6849" fmla="*/ 215741 h 514350"/>
                <a:gd name="connsiteX6850" fmla="*/ 887254 w 6400800"/>
                <a:gd name="connsiteY6850" fmla="*/ 200501 h 514350"/>
                <a:gd name="connsiteX6851" fmla="*/ 895826 w 6400800"/>
                <a:gd name="connsiteY6851" fmla="*/ 223361 h 514350"/>
                <a:gd name="connsiteX6852" fmla="*/ 901541 w 6400800"/>
                <a:gd name="connsiteY6852" fmla="*/ 240506 h 514350"/>
                <a:gd name="connsiteX6853" fmla="*/ 900589 w 6400800"/>
                <a:gd name="connsiteY6853" fmla="*/ 246221 h 514350"/>
                <a:gd name="connsiteX6854" fmla="*/ 891064 w 6400800"/>
                <a:gd name="connsiteY6854" fmla="*/ 190976 h 514350"/>
                <a:gd name="connsiteX6855" fmla="*/ 892969 w 6400800"/>
                <a:gd name="connsiteY6855" fmla="*/ 187166 h 514350"/>
                <a:gd name="connsiteX6856" fmla="*/ 896779 w 6400800"/>
                <a:gd name="connsiteY6856" fmla="*/ 202406 h 514350"/>
                <a:gd name="connsiteX6857" fmla="*/ 891064 w 6400800"/>
                <a:gd name="connsiteY6857" fmla="*/ 190976 h 514350"/>
                <a:gd name="connsiteX6858" fmla="*/ 904399 w 6400800"/>
                <a:gd name="connsiteY6858" fmla="*/ 181451 h 514350"/>
                <a:gd name="connsiteX6859" fmla="*/ 904399 w 6400800"/>
                <a:gd name="connsiteY6859" fmla="*/ 183356 h 514350"/>
                <a:gd name="connsiteX6860" fmla="*/ 903446 w 6400800"/>
                <a:gd name="connsiteY6860" fmla="*/ 210979 h 514350"/>
                <a:gd name="connsiteX6861" fmla="*/ 903446 w 6400800"/>
                <a:gd name="connsiteY6861" fmla="*/ 210026 h 514350"/>
                <a:gd name="connsiteX6862" fmla="*/ 894874 w 6400800"/>
                <a:gd name="connsiteY6862" fmla="*/ 188119 h 514350"/>
                <a:gd name="connsiteX6863" fmla="*/ 903446 w 6400800"/>
                <a:gd name="connsiteY6863" fmla="*/ 173831 h 514350"/>
                <a:gd name="connsiteX6864" fmla="*/ 904399 w 6400800"/>
                <a:gd name="connsiteY6864" fmla="*/ 181451 h 514350"/>
                <a:gd name="connsiteX6865" fmla="*/ 888206 w 6400800"/>
                <a:gd name="connsiteY6865" fmla="*/ 137636 h 514350"/>
                <a:gd name="connsiteX6866" fmla="*/ 890111 w 6400800"/>
                <a:gd name="connsiteY6866" fmla="*/ 132874 h 514350"/>
                <a:gd name="connsiteX6867" fmla="*/ 898684 w 6400800"/>
                <a:gd name="connsiteY6867" fmla="*/ 161449 h 514350"/>
                <a:gd name="connsiteX6868" fmla="*/ 893921 w 6400800"/>
                <a:gd name="connsiteY6868" fmla="*/ 168116 h 514350"/>
                <a:gd name="connsiteX6869" fmla="*/ 885349 w 6400800"/>
                <a:gd name="connsiteY6869" fmla="*/ 180499 h 514350"/>
                <a:gd name="connsiteX6870" fmla="*/ 874871 w 6400800"/>
                <a:gd name="connsiteY6870" fmla="*/ 163354 h 514350"/>
                <a:gd name="connsiteX6871" fmla="*/ 888206 w 6400800"/>
                <a:gd name="connsiteY6871" fmla="*/ 137636 h 514350"/>
                <a:gd name="connsiteX6872" fmla="*/ 872966 w 6400800"/>
                <a:gd name="connsiteY6872" fmla="*/ 169069 h 514350"/>
                <a:gd name="connsiteX6873" fmla="*/ 881539 w 6400800"/>
                <a:gd name="connsiteY6873" fmla="*/ 188119 h 514350"/>
                <a:gd name="connsiteX6874" fmla="*/ 878681 w 6400800"/>
                <a:gd name="connsiteY6874" fmla="*/ 191929 h 514350"/>
                <a:gd name="connsiteX6875" fmla="*/ 856774 w 6400800"/>
                <a:gd name="connsiteY6875" fmla="*/ 226219 h 514350"/>
                <a:gd name="connsiteX6876" fmla="*/ 851059 w 6400800"/>
                <a:gd name="connsiteY6876" fmla="*/ 217646 h 514350"/>
                <a:gd name="connsiteX6877" fmla="*/ 872966 w 6400800"/>
                <a:gd name="connsiteY6877" fmla="*/ 169069 h 514350"/>
                <a:gd name="connsiteX6878" fmla="*/ 847249 w 6400800"/>
                <a:gd name="connsiteY6878" fmla="*/ 225266 h 514350"/>
                <a:gd name="connsiteX6879" fmla="*/ 848201 w 6400800"/>
                <a:gd name="connsiteY6879" fmla="*/ 223361 h 514350"/>
                <a:gd name="connsiteX6880" fmla="*/ 852011 w 6400800"/>
                <a:gd name="connsiteY6880" fmla="*/ 232886 h 514350"/>
                <a:gd name="connsiteX6881" fmla="*/ 845344 w 6400800"/>
                <a:gd name="connsiteY6881" fmla="*/ 243364 h 514350"/>
                <a:gd name="connsiteX6882" fmla="*/ 837724 w 6400800"/>
                <a:gd name="connsiteY6882" fmla="*/ 256699 h 514350"/>
                <a:gd name="connsiteX6883" fmla="*/ 836771 w 6400800"/>
                <a:gd name="connsiteY6883" fmla="*/ 250984 h 514350"/>
                <a:gd name="connsiteX6884" fmla="*/ 847249 w 6400800"/>
                <a:gd name="connsiteY6884" fmla="*/ 225266 h 514350"/>
                <a:gd name="connsiteX6885" fmla="*/ 835819 w 6400800"/>
                <a:gd name="connsiteY6885" fmla="*/ 195739 h 514350"/>
                <a:gd name="connsiteX6886" fmla="*/ 835819 w 6400800"/>
                <a:gd name="connsiteY6886" fmla="*/ 195739 h 514350"/>
                <a:gd name="connsiteX6887" fmla="*/ 840581 w 6400800"/>
                <a:gd name="connsiteY6887" fmla="*/ 206216 h 514350"/>
                <a:gd name="connsiteX6888" fmla="*/ 833914 w 6400800"/>
                <a:gd name="connsiteY6888" fmla="*/ 219551 h 514350"/>
                <a:gd name="connsiteX6889" fmla="*/ 832961 w 6400800"/>
                <a:gd name="connsiteY6889" fmla="*/ 221456 h 514350"/>
                <a:gd name="connsiteX6890" fmla="*/ 835819 w 6400800"/>
                <a:gd name="connsiteY6890" fmla="*/ 195739 h 514350"/>
                <a:gd name="connsiteX6891" fmla="*/ 826294 w 6400800"/>
                <a:gd name="connsiteY6891" fmla="*/ 274796 h 514350"/>
                <a:gd name="connsiteX6892" fmla="*/ 828199 w 6400800"/>
                <a:gd name="connsiteY6892" fmla="*/ 270986 h 514350"/>
                <a:gd name="connsiteX6893" fmla="*/ 828199 w 6400800"/>
                <a:gd name="connsiteY6893" fmla="*/ 272891 h 514350"/>
                <a:gd name="connsiteX6894" fmla="*/ 826294 w 6400800"/>
                <a:gd name="connsiteY6894" fmla="*/ 276701 h 514350"/>
                <a:gd name="connsiteX6895" fmla="*/ 826294 w 6400800"/>
                <a:gd name="connsiteY6895" fmla="*/ 274796 h 514350"/>
                <a:gd name="connsiteX6896" fmla="*/ 812006 w 6400800"/>
                <a:gd name="connsiteY6896" fmla="*/ 448151 h 514350"/>
                <a:gd name="connsiteX6897" fmla="*/ 812006 w 6400800"/>
                <a:gd name="connsiteY6897" fmla="*/ 448151 h 514350"/>
                <a:gd name="connsiteX6898" fmla="*/ 812006 w 6400800"/>
                <a:gd name="connsiteY6898" fmla="*/ 448151 h 514350"/>
                <a:gd name="connsiteX6899" fmla="*/ 812006 w 6400800"/>
                <a:gd name="connsiteY6899" fmla="*/ 448151 h 514350"/>
                <a:gd name="connsiteX6900" fmla="*/ 785336 w 6400800"/>
                <a:gd name="connsiteY6900" fmla="*/ 330041 h 514350"/>
                <a:gd name="connsiteX6901" fmla="*/ 782479 w 6400800"/>
                <a:gd name="connsiteY6901" fmla="*/ 325279 h 514350"/>
                <a:gd name="connsiteX6902" fmla="*/ 782479 w 6400800"/>
                <a:gd name="connsiteY6902" fmla="*/ 315754 h 514350"/>
                <a:gd name="connsiteX6903" fmla="*/ 786289 w 6400800"/>
                <a:gd name="connsiteY6903" fmla="*/ 326231 h 514350"/>
                <a:gd name="connsiteX6904" fmla="*/ 785336 w 6400800"/>
                <a:gd name="connsiteY6904" fmla="*/ 330041 h 514350"/>
                <a:gd name="connsiteX6905" fmla="*/ 797719 w 6400800"/>
                <a:gd name="connsiteY6905" fmla="*/ 271939 h 514350"/>
                <a:gd name="connsiteX6906" fmla="*/ 803434 w 6400800"/>
                <a:gd name="connsiteY6906" fmla="*/ 286226 h 514350"/>
                <a:gd name="connsiteX6907" fmla="*/ 802481 w 6400800"/>
                <a:gd name="connsiteY6907" fmla="*/ 288131 h 514350"/>
                <a:gd name="connsiteX6908" fmla="*/ 792956 w 6400800"/>
                <a:gd name="connsiteY6908" fmla="*/ 310039 h 514350"/>
                <a:gd name="connsiteX6909" fmla="*/ 792956 w 6400800"/>
                <a:gd name="connsiteY6909" fmla="*/ 309086 h 514350"/>
                <a:gd name="connsiteX6910" fmla="*/ 787241 w 6400800"/>
                <a:gd name="connsiteY6910" fmla="*/ 296704 h 514350"/>
                <a:gd name="connsiteX6911" fmla="*/ 795814 w 6400800"/>
                <a:gd name="connsiteY6911" fmla="*/ 266224 h 514350"/>
                <a:gd name="connsiteX6912" fmla="*/ 797719 w 6400800"/>
                <a:gd name="connsiteY6912" fmla="*/ 271939 h 514350"/>
                <a:gd name="connsiteX6913" fmla="*/ 790099 w 6400800"/>
                <a:gd name="connsiteY6913" fmla="*/ 253841 h 514350"/>
                <a:gd name="connsiteX6914" fmla="*/ 793909 w 6400800"/>
                <a:gd name="connsiteY6914" fmla="*/ 261461 h 514350"/>
                <a:gd name="connsiteX6915" fmla="*/ 793909 w 6400800"/>
                <a:gd name="connsiteY6915" fmla="*/ 262414 h 514350"/>
                <a:gd name="connsiteX6916" fmla="*/ 784384 w 6400800"/>
                <a:gd name="connsiteY6916" fmla="*/ 286226 h 514350"/>
                <a:gd name="connsiteX6917" fmla="*/ 785336 w 6400800"/>
                <a:gd name="connsiteY6917" fmla="*/ 273844 h 514350"/>
                <a:gd name="connsiteX6918" fmla="*/ 790099 w 6400800"/>
                <a:gd name="connsiteY6918" fmla="*/ 253841 h 514350"/>
                <a:gd name="connsiteX6919" fmla="*/ 773906 w 6400800"/>
                <a:gd name="connsiteY6919" fmla="*/ 236696 h 514350"/>
                <a:gd name="connsiteX6920" fmla="*/ 776764 w 6400800"/>
                <a:gd name="connsiteY6920" fmla="*/ 213836 h 514350"/>
                <a:gd name="connsiteX6921" fmla="*/ 783431 w 6400800"/>
                <a:gd name="connsiteY6921" fmla="*/ 229076 h 514350"/>
                <a:gd name="connsiteX6922" fmla="*/ 780574 w 6400800"/>
                <a:gd name="connsiteY6922" fmla="*/ 235744 h 514350"/>
                <a:gd name="connsiteX6923" fmla="*/ 777716 w 6400800"/>
                <a:gd name="connsiteY6923" fmla="*/ 231934 h 514350"/>
                <a:gd name="connsiteX6924" fmla="*/ 780574 w 6400800"/>
                <a:gd name="connsiteY6924" fmla="*/ 236696 h 514350"/>
                <a:gd name="connsiteX6925" fmla="*/ 773906 w 6400800"/>
                <a:gd name="connsiteY6925" fmla="*/ 255746 h 514350"/>
                <a:gd name="connsiteX6926" fmla="*/ 773906 w 6400800"/>
                <a:gd name="connsiteY6926" fmla="*/ 236696 h 514350"/>
                <a:gd name="connsiteX6927" fmla="*/ 724376 w 6400800"/>
                <a:gd name="connsiteY6927" fmla="*/ 219551 h 514350"/>
                <a:gd name="connsiteX6928" fmla="*/ 726281 w 6400800"/>
                <a:gd name="connsiteY6928" fmla="*/ 203359 h 514350"/>
                <a:gd name="connsiteX6929" fmla="*/ 726281 w 6400800"/>
                <a:gd name="connsiteY6929" fmla="*/ 229076 h 514350"/>
                <a:gd name="connsiteX6930" fmla="*/ 723424 w 6400800"/>
                <a:gd name="connsiteY6930" fmla="*/ 223361 h 514350"/>
                <a:gd name="connsiteX6931" fmla="*/ 724376 w 6400800"/>
                <a:gd name="connsiteY6931" fmla="*/ 219551 h 514350"/>
                <a:gd name="connsiteX6932" fmla="*/ 723424 w 6400800"/>
                <a:gd name="connsiteY6932" fmla="*/ 224314 h 514350"/>
                <a:gd name="connsiteX6933" fmla="*/ 724376 w 6400800"/>
                <a:gd name="connsiteY6933" fmla="*/ 235744 h 514350"/>
                <a:gd name="connsiteX6934" fmla="*/ 726281 w 6400800"/>
                <a:gd name="connsiteY6934" fmla="*/ 250984 h 514350"/>
                <a:gd name="connsiteX6935" fmla="*/ 726281 w 6400800"/>
                <a:gd name="connsiteY6935" fmla="*/ 251936 h 514350"/>
                <a:gd name="connsiteX6936" fmla="*/ 727234 w 6400800"/>
                <a:gd name="connsiteY6936" fmla="*/ 276701 h 514350"/>
                <a:gd name="connsiteX6937" fmla="*/ 727234 w 6400800"/>
                <a:gd name="connsiteY6937" fmla="*/ 288131 h 514350"/>
                <a:gd name="connsiteX6938" fmla="*/ 725329 w 6400800"/>
                <a:gd name="connsiteY6938" fmla="*/ 284321 h 514350"/>
                <a:gd name="connsiteX6939" fmla="*/ 717709 w 6400800"/>
                <a:gd name="connsiteY6939" fmla="*/ 260509 h 514350"/>
                <a:gd name="connsiteX6940" fmla="*/ 723424 w 6400800"/>
                <a:gd name="connsiteY6940" fmla="*/ 224314 h 514350"/>
                <a:gd name="connsiteX6941" fmla="*/ 710089 w 6400800"/>
                <a:gd name="connsiteY6941" fmla="*/ 308134 h 514350"/>
                <a:gd name="connsiteX6942" fmla="*/ 711041 w 6400800"/>
                <a:gd name="connsiteY6942" fmla="*/ 320516 h 514350"/>
                <a:gd name="connsiteX6943" fmla="*/ 717709 w 6400800"/>
                <a:gd name="connsiteY6943" fmla="*/ 373856 h 514350"/>
                <a:gd name="connsiteX6944" fmla="*/ 711041 w 6400800"/>
                <a:gd name="connsiteY6944" fmla="*/ 389096 h 514350"/>
                <a:gd name="connsiteX6945" fmla="*/ 709136 w 6400800"/>
                <a:gd name="connsiteY6945" fmla="*/ 383381 h 514350"/>
                <a:gd name="connsiteX6946" fmla="*/ 711041 w 6400800"/>
                <a:gd name="connsiteY6946" fmla="*/ 372904 h 514350"/>
                <a:gd name="connsiteX6947" fmla="*/ 713899 w 6400800"/>
                <a:gd name="connsiteY6947" fmla="*/ 352901 h 514350"/>
                <a:gd name="connsiteX6948" fmla="*/ 707231 w 6400800"/>
                <a:gd name="connsiteY6948" fmla="*/ 372904 h 514350"/>
                <a:gd name="connsiteX6949" fmla="*/ 706279 w 6400800"/>
                <a:gd name="connsiteY6949" fmla="*/ 374809 h 514350"/>
                <a:gd name="connsiteX6950" fmla="*/ 701516 w 6400800"/>
                <a:gd name="connsiteY6950" fmla="*/ 357664 h 514350"/>
                <a:gd name="connsiteX6951" fmla="*/ 701516 w 6400800"/>
                <a:gd name="connsiteY6951" fmla="*/ 357664 h 514350"/>
                <a:gd name="connsiteX6952" fmla="*/ 710089 w 6400800"/>
                <a:gd name="connsiteY6952" fmla="*/ 308134 h 514350"/>
                <a:gd name="connsiteX6953" fmla="*/ 676751 w 6400800"/>
                <a:gd name="connsiteY6953" fmla="*/ 253841 h 514350"/>
                <a:gd name="connsiteX6954" fmla="*/ 676751 w 6400800"/>
                <a:gd name="connsiteY6954" fmla="*/ 246221 h 514350"/>
                <a:gd name="connsiteX6955" fmla="*/ 679609 w 6400800"/>
                <a:gd name="connsiteY6955" fmla="*/ 220504 h 514350"/>
                <a:gd name="connsiteX6956" fmla="*/ 682466 w 6400800"/>
                <a:gd name="connsiteY6956" fmla="*/ 181451 h 514350"/>
                <a:gd name="connsiteX6957" fmla="*/ 682466 w 6400800"/>
                <a:gd name="connsiteY6957" fmla="*/ 178594 h 514350"/>
                <a:gd name="connsiteX6958" fmla="*/ 696754 w 6400800"/>
                <a:gd name="connsiteY6958" fmla="*/ 231934 h 514350"/>
                <a:gd name="connsiteX6959" fmla="*/ 705326 w 6400800"/>
                <a:gd name="connsiteY6959" fmla="*/ 267176 h 514350"/>
                <a:gd name="connsiteX6960" fmla="*/ 703421 w 6400800"/>
                <a:gd name="connsiteY6960" fmla="*/ 273844 h 514350"/>
                <a:gd name="connsiteX6961" fmla="*/ 694849 w 6400800"/>
                <a:gd name="connsiteY6961" fmla="*/ 307181 h 514350"/>
                <a:gd name="connsiteX6962" fmla="*/ 692944 w 6400800"/>
                <a:gd name="connsiteY6962" fmla="*/ 313849 h 514350"/>
                <a:gd name="connsiteX6963" fmla="*/ 690086 w 6400800"/>
                <a:gd name="connsiteY6963" fmla="*/ 322421 h 514350"/>
                <a:gd name="connsiteX6964" fmla="*/ 673894 w 6400800"/>
                <a:gd name="connsiteY6964" fmla="*/ 274796 h 514350"/>
                <a:gd name="connsiteX6965" fmla="*/ 676751 w 6400800"/>
                <a:gd name="connsiteY6965" fmla="*/ 253841 h 514350"/>
                <a:gd name="connsiteX6966" fmla="*/ 668179 w 6400800"/>
                <a:gd name="connsiteY6966" fmla="*/ 331946 h 514350"/>
                <a:gd name="connsiteX6967" fmla="*/ 668179 w 6400800"/>
                <a:gd name="connsiteY6967" fmla="*/ 330041 h 514350"/>
                <a:gd name="connsiteX6968" fmla="*/ 669131 w 6400800"/>
                <a:gd name="connsiteY6968" fmla="*/ 334804 h 514350"/>
                <a:gd name="connsiteX6969" fmla="*/ 671989 w 6400800"/>
                <a:gd name="connsiteY6969" fmla="*/ 346234 h 514350"/>
                <a:gd name="connsiteX6970" fmla="*/ 674846 w 6400800"/>
                <a:gd name="connsiteY6970" fmla="*/ 359569 h 514350"/>
                <a:gd name="connsiteX6971" fmla="*/ 676751 w 6400800"/>
                <a:gd name="connsiteY6971" fmla="*/ 370999 h 514350"/>
                <a:gd name="connsiteX6972" fmla="*/ 675799 w 6400800"/>
                <a:gd name="connsiteY6972" fmla="*/ 373856 h 514350"/>
                <a:gd name="connsiteX6973" fmla="*/ 674846 w 6400800"/>
                <a:gd name="connsiteY6973" fmla="*/ 377666 h 514350"/>
                <a:gd name="connsiteX6974" fmla="*/ 670084 w 6400800"/>
                <a:gd name="connsiteY6974" fmla="*/ 368141 h 514350"/>
                <a:gd name="connsiteX6975" fmla="*/ 664369 w 6400800"/>
                <a:gd name="connsiteY6975" fmla="*/ 358616 h 514350"/>
                <a:gd name="connsiteX6976" fmla="*/ 668179 w 6400800"/>
                <a:gd name="connsiteY6976" fmla="*/ 331946 h 514350"/>
                <a:gd name="connsiteX6977" fmla="*/ 656749 w 6400800"/>
                <a:gd name="connsiteY6977" fmla="*/ 266224 h 514350"/>
                <a:gd name="connsiteX6978" fmla="*/ 656749 w 6400800"/>
                <a:gd name="connsiteY6978" fmla="*/ 267176 h 514350"/>
                <a:gd name="connsiteX6979" fmla="*/ 656749 w 6400800"/>
                <a:gd name="connsiteY6979" fmla="*/ 269081 h 514350"/>
                <a:gd name="connsiteX6980" fmla="*/ 656749 w 6400800"/>
                <a:gd name="connsiteY6980" fmla="*/ 266224 h 514350"/>
                <a:gd name="connsiteX6981" fmla="*/ 608171 w 6400800"/>
                <a:gd name="connsiteY6981" fmla="*/ 318611 h 514350"/>
                <a:gd name="connsiteX6982" fmla="*/ 611981 w 6400800"/>
                <a:gd name="connsiteY6982" fmla="*/ 279559 h 514350"/>
                <a:gd name="connsiteX6983" fmla="*/ 613886 w 6400800"/>
                <a:gd name="connsiteY6983" fmla="*/ 288131 h 514350"/>
                <a:gd name="connsiteX6984" fmla="*/ 615791 w 6400800"/>
                <a:gd name="connsiteY6984" fmla="*/ 327184 h 514350"/>
                <a:gd name="connsiteX6985" fmla="*/ 615791 w 6400800"/>
                <a:gd name="connsiteY6985" fmla="*/ 331946 h 514350"/>
                <a:gd name="connsiteX6986" fmla="*/ 615791 w 6400800"/>
                <a:gd name="connsiteY6986" fmla="*/ 337661 h 514350"/>
                <a:gd name="connsiteX6987" fmla="*/ 613886 w 6400800"/>
                <a:gd name="connsiteY6987" fmla="*/ 333851 h 514350"/>
                <a:gd name="connsiteX6988" fmla="*/ 607219 w 6400800"/>
                <a:gd name="connsiteY6988" fmla="*/ 321469 h 514350"/>
                <a:gd name="connsiteX6989" fmla="*/ 608171 w 6400800"/>
                <a:gd name="connsiteY6989" fmla="*/ 318611 h 514350"/>
                <a:gd name="connsiteX6990" fmla="*/ 606266 w 6400800"/>
                <a:gd name="connsiteY6990" fmla="*/ 341471 h 514350"/>
                <a:gd name="connsiteX6991" fmla="*/ 615791 w 6400800"/>
                <a:gd name="connsiteY6991" fmla="*/ 364331 h 514350"/>
                <a:gd name="connsiteX6992" fmla="*/ 615791 w 6400800"/>
                <a:gd name="connsiteY6992" fmla="*/ 365284 h 514350"/>
                <a:gd name="connsiteX6993" fmla="*/ 611029 w 6400800"/>
                <a:gd name="connsiteY6993" fmla="*/ 375761 h 514350"/>
                <a:gd name="connsiteX6994" fmla="*/ 608171 w 6400800"/>
                <a:gd name="connsiteY6994" fmla="*/ 363379 h 514350"/>
                <a:gd name="connsiteX6995" fmla="*/ 605314 w 6400800"/>
                <a:gd name="connsiteY6995" fmla="*/ 350996 h 514350"/>
                <a:gd name="connsiteX6996" fmla="*/ 606266 w 6400800"/>
                <a:gd name="connsiteY6996" fmla="*/ 341471 h 514350"/>
                <a:gd name="connsiteX6997" fmla="*/ 606266 w 6400800"/>
                <a:gd name="connsiteY6997" fmla="*/ 424339 h 514350"/>
                <a:gd name="connsiteX6998" fmla="*/ 609124 w 6400800"/>
                <a:gd name="connsiteY6998" fmla="*/ 433864 h 514350"/>
                <a:gd name="connsiteX6999" fmla="*/ 607219 w 6400800"/>
                <a:gd name="connsiteY6999" fmla="*/ 436721 h 514350"/>
                <a:gd name="connsiteX7000" fmla="*/ 601504 w 6400800"/>
                <a:gd name="connsiteY7000" fmla="*/ 435769 h 514350"/>
                <a:gd name="connsiteX7001" fmla="*/ 606266 w 6400800"/>
                <a:gd name="connsiteY7001" fmla="*/ 424339 h 514350"/>
                <a:gd name="connsiteX7002" fmla="*/ 599599 w 6400800"/>
                <a:gd name="connsiteY7002" fmla="*/ 401479 h 514350"/>
                <a:gd name="connsiteX7003" fmla="*/ 599599 w 6400800"/>
                <a:gd name="connsiteY7003" fmla="*/ 401479 h 514350"/>
                <a:gd name="connsiteX7004" fmla="*/ 599599 w 6400800"/>
                <a:gd name="connsiteY7004" fmla="*/ 403384 h 514350"/>
                <a:gd name="connsiteX7005" fmla="*/ 599599 w 6400800"/>
                <a:gd name="connsiteY7005" fmla="*/ 401479 h 514350"/>
                <a:gd name="connsiteX7006" fmla="*/ 587216 w 6400800"/>
                <a:gd name="connsiteY7006" fmla="*/ 300514 h 514350"/>
                <a:gd name="connsiteX7007" fmla="*/ 591979 w 6400800"/>
                <a:gd name="connsiteY7007" fmla="*/ 310039 h 514350"/>
                <a:gd name="connsiteX7008" fmla="*/ 591026 w 6400800"/>
                <a:gd name="connsiteY7008" fmla="*/ 316706 h 514350"/>
                <a:gd name="connsiteX7009" fmla="*/ 591026 w 6400800"/>
                <a:gd name="connsiteY7009" fmla="*/ 316706 h 514350"/>
                <a:gd name="connsiteX7010" fmla="*/ 590074 w 6400800"/>
                <a:gd name="connsiteY7010" fmla="*/ 319564 h 514350"/>
                <a:gd name="connsiteX7011" fmla="*/ 587216 w 6400800"/>
                <a:gd name="connsiteY7011" fmla="*/ 311944 h 514350"/>
                <a:gd name="connsiteX7012" fmla="*/ 586264 w 6400800"/>
                <a:gd name="connsiteY7012" fmla="*/ 299561 h 514350"/>
                <a:gd name="connsiteX7013" fmla="*/ 587216 w 6400800"/>
                <a:gd name="connsiteY7013" fmla="*/ 300514 h 514350"/>
                <a:gd name="connsiteX7014" fmla="*/ 553879 w 6400800"/>
                <a:gd name="connsiteY7014" fmla="*/ 257651 h 514350"/>
                <a:gd name="connsiteX7015" fmla="*/ 555784 w 6400800"/>
                <a:gd name="connsiteY7015" fmla="*/ 233839 h 514350"/>
                <a:gd name="connsiteX7016" fmla="*/ 558641 w 6400800"/>
                <a:gd name="connsiteY7016" fmla="*/ 249079 h 514350"/>
                <a:gd name="connsiteX7017" fmla="*/ 556736 w 6400800"/>
                <a:gd name="connsiteY7017" fmla="*/ 247174 h 514350"/>
                <a:gd name="connsiteX7018" fmla="*/ 558641 w 6400800"/>
                <a:gd name="connsiteY7018" fmla="*/ 250984 h 514350"/>
                <a:gd name="connsiteX7019" fmla="*/ 570071 w 6400800"/>
                <a:gd name="connsiteY7019" fmla="*/ 297656 h 514350"/>
                <a:gd name="connsiteX7020" fmla="*/ 571976 w 6400800"/>
                <a:gd name="connsiteY7020" fmla="*/ 303371 h 514350"/>
                <a:gd name="connsiteX7021" fmla="*/ 569119 w 6400800"/>
                <a:gd name="connsiteY7021" fmla="*/ 312896 h 514350"/>
                <a:gd name="connsiteX7022" fmla="*/ 564356 w 6400800"/>
                <a:gd name="connsiteY7022" fmla="*/ 295751 h 514350"/>
                <a:gd name="connsiteX7023" fmla="*/ 553879 w 6400800"/>
                <a:gd name="connsiteY7023" fmla="*/ 266224 h 514350"/>
                <a:gd name="connsiteX7024" fmla="*/ 553879 w 6400800"/>
                <a:gd name="connsiteY7024" fmla="*/ 257651 h 514350"/>
                <a:gd name="connsiteX7025" fmla="*/ 551974 w 6400800"/>
                <a:gd name="connsiteY7025" fmla="*/ 295751 h 514350"/>
                <a:gd name="connsiteX7026" fmla="*/ 551974 w 6400800"/>
                <a:gd name="connsiteY7026" fmla="*/ 295751 h 514350"/>
                <a:gd name="connsiteX7027" fmla="*/ 552926 w 6400800"/>
                <a:gd name="connsiteY7027" fmla="*/ 298609 h 514350"/>
                <a:gd name="connsiteX7028" fmla="*/ 556736 w 6400800"/>
                <a:gd name="connsiteY7028" fmla="*/ 317659 h 514350"/>
                <a:gd name="connsiteX7029" fmla="*/ 557689 w 6400800"/>
                <a:gd name="connsiteY7029" fmla="*/ 321469 h 514350"/>
                <a:gd name="connsiteX7030" fmla="*/ 557689 w 6400800"/>
                <a:gd name="connsiteY7030" fmla="*/ 322421 h 514350"/>
                <a:gd name="connsiteX7031" fmla="*/ 557689 w 6400800"/>
                <a:gd name="connsiteY7031" fmla="*/ 326231 h 514350"/>
                <a:gd name="connsiteX7032" fmla="*/ 552926 w 6400800"/>
                <a:gd name="connsiteY7032" fmla="*/ 306229 h 514350"/>
                <a:gd name="connsiteX7033" fmla="*/ 551974 w 6400800"/>
                <a:gd name="connsiteY7033" fmla="*/ 295751 h 514350"/>
                <a:gd name="connsiteX7034" fmla="*/ 529114 w 6400800"/>
                <a:gd name="connsiteY7034" fmla="*/ 290036 h 514350"/>
                <a:gd name="connsiteX7035" fmla="*/ 529114 w 6400800"/>
                <a:gd name="connsiteY7035" fmla="*/ 290036 h 514350"/>
                <a:gd name="connsiteX7036" fmla="*/ 529114 w 6400800"/>
                <a:gd name="connsiteY7036" fmla="*/ 290036 h 514350"/>
                <a:gd name="connsiteX7037" fmla="*/ 529114 w 6400800"/>
                <a:gd name="connsiteY7037" fmla="*/ 290036 h 514350"/>
                <a:gd name="connsiteX7038" fmla="*/ 522446 w 6400800"/>
                <a:gd name="connsiteY7038" fmla="*/ 336709 h 514350"/>
                <a:gd name="connsiteX7039" fmla="*/ 523399 w 6400800"/>
                <a:gd name="connsiteY7039" fmla="*/ 329089 h 514350"/>
                <a:gd name="connsiteX7040" fmla="*/ 526256 w 6400800"/>
                <a:gd name="connsiteY7040" fmla="*/ 336709 h 514350"/>
                <a:gd name="connsiteX7041" fmla="*/ 531019 w 6400800"/>
                <a:gd name="connsiteY7041" fmla="*/ 350996 h 514350"/>
                <a:gd name="connsiteX7042" fmla="*/ 531971 w 6400800"/>
                <a:gd name="connsiteY7042" fmla="*/ 374809 h 514350"/>
                <a:gd name="connsiteX7043" fmla="*/ 533876 w 6400800"/>
                <a:gd name="connsiteY7043" fmla="*/ 403384 h 514350"/>
                <a:gd name="connsiteX7044" fmla="*/ 528161 w 6400800"/>
                <a:gd name="connsiteY7044" fmla="*/ 394811 h 514350"/>
                <a:gd name="connsiteX7045" fmla="*/ 532924 w 6400800"/>
                <a:gd name="connsiteY7045" fmla="*/ 410051 h 514350"/>
                <a:gd name="connsiteX7046" fmla="*/ 534829 w 6400800"/>
                <a:gd name="connsiteY7046" fmla="*/ 417671 h 514350"/>
                <a:gd name="connsiteX7047" fmla="*/ 535781 w 6400800"/>
                <a:gd name="connsiteY7047" fmla="*/ 430054 h 514350"/>
                <a:gd name="connsiteX7048" fmla="*/ 523399 w 6400800"/>
                <a:gd name="connsiteY7048" fmla="*/ 428149 h 514350"/>
                <a:gd name="connsiteX7049" fmla="*/ 522446 w 6400800"/>
                <a:gd name="connsiteY7049" fmla="*/ 427196 h 514350"/>
                <a:gd name="connsiteX7050" fmla="*/ 522446 w 6400800"/>
                <a:gd name="connsiteY7050" fmla="*/ 423386 h 514350"/>
                <a:gd name="connsiteX7051" fmla="*/ 527209 w 6400800"/>
                <a:gd name="connsiteY7051" fmla="*/ 410051 h 514350"/>
                <a:gd name="connsiteX7052" fmla="*/ 522446 w 6400800"/>
                <a:gd name="connsiteY7052" fmla="*/ 418624 h 514350"/>
                <a:gd name="connsiteX7053" fmla="*/ 521494 w 6400800"/>
                <a:gd name="connsiteY7053" fmla="*/ 405289 h 514350"/>
                <a:gd name="connsiteX7054" fmla="*/ 517684 w 6400800"/>
                <a:gd name="connsiteY7054" fmla="*/ 369094 h 514350"/>
                <a:gd name="connsiteX7055" fmla="*/ 522446 w 6400800"/>
                <a:gd name="connsiteY7055" fmla="*/ 336709 h 514350"/>
                <a:gd name="connsiteX7056" fmla="*/ 512921 w 6400800"/>
                <a:gd name="connsiteY7056" fmla="*/ 271939 h 514350"/>
                <a:gd name="connsiteX7057" fmla="*/ 509111 w 6400800"/>
                <a:gd name="connsiteY7057" fmla="*/ 287179 h 514350"/>
                <a:gd name="connsiteX7058" fmla="*/ 509111 w 6400800"/>
                <a:gd name="connsiteY7058" fmla="*/ 288131 h 514350"/>
                <a:gd name="connsiteX7059" fmla="*/ 507206 w 6400800"/>
                <a:gd name="connsiteY7059" fmla="*/ 275749 h 514350"/>
                <a:gd name="connsiteX7060" fmla="*/ 508159 w 6400800"/>
                <a:gd name="connsiteY7060" fmla="*/ 262414 h 514350"/>
                <a:gd name="connsiteX7061" fmla="*/ 509111 w 6400800"/>
                <a:gd name="connsiteY7061" fmla="*/ 262414 h 514350"/>
                <a:gd name="connsiteX7062" fmla="*/ 512921 w 6400800"/>
                <a:gd name="connsiteY7062" fmla="*/ 271939 h 514350"/>
                <a:gd name="connsiteX7063" fmla="*/ 497681 w 6400800"/>
                <a:gd name="connsiteY7063" fmla="*/ 207169 h 514350"/>
                <a:gd name="connsiteX7064" fmla="*/ 506254 w 6400800"/>
                <a:gd name="connsiteY7064" fmla="*/ 245269 h 514350"/>
                <a:gd name="connsiteX7065" fmla="*/ 509111 w 6400800"/>
                <a:gd name="connsiteY7065" fmla="*/ 256699 h 514350"/>
                <a:gd name="connsiteX7066" fmla="*/ 506254 w 6400800"/>
                <a:gd name="connsiteY7066" fmla="*/ 256699 h 514350"/>
                <a:gd name="connsiteX7067" fmla="*/ 505301 w 6400800"/>
                <a:gd name="connsiteY7067" fmla="*/ 256699 h 514350"/>
                <a:gd name="connsiteX7068" fmla="*/ 505301 w 6400800"/>
                <a:gd name="connsiteY7068" fmla="*/ 256699 h 514350"/>
                <a:gd name="connsiteX7069" fmla="*/ 497681 w 6400800"/>
                <a:gd name="connsiteY7069" fmla="*/ 207169 h 514350"/>
                <a:gd name="connsiteX7070" fmla="*/ 497681 w 6400800"/>
                <a:gd name="connsiteY7070" fmla="*/ 207169 h 514350"/>
                <a:gd name="connsiteX7071" fmla="*/ 487204 w 6400800"/>
                <a:gd name="connsiteY7071" fmla="*/ 419576 h 514350"/>
                <a:gd name="connsiteX7072" fmla="*/ 486251 w 6400800"/>
                <a:gd name="connsiteY7072" fmla="*/ 422434 h 514350"/>
                <a:gd name="connsiteX7073" fmla="*/ 483394 w 6400800"/>
                <a:gd name="connsiteY7073" fmla="*/ 422434 h 514350"/>
                <a:gd name="connsiteX7074" fmla="*/ 483394 w 6400800"/>
                <a:gd name="connsiteY7074" fmla="*/ 418624 h 514350"/>
                <a:gd name="connsiteX7075" fmla="*/ 481489 w 6400800"/>
                <a:gd name="connsiteY7075" fmla="*/ 401479 h 514350"/>
                <a:gd name="connsiteX7076" fmla="*/ 487204 w 6400800"/>
                <a:gd name="connsiteY7076" fmla="*/ 419576 h 514350"/>
                <a:gd name="connsiteX7077" fmla="*/ 437674 w 6400800"/>
                <a:gd name="connsiteY7077" fmla="*/ 390049 h 514350"/>
                <a:gd name="connsiteX7078" fmla="*/ 437674 w 6400800"/>
                <a:gd name="connsiteY7078" fmla="*/ 390049 h 514350"/>
                <a:gd name="connsiteX7079" fmla="*/ 437674 w 6400800"/>
                <a:gd name="connsiteY7079" fmla="*/ 388144 h 514350"/>
                <a:gd name="connsiteX7080" fmla="*/ 437674 w 6400800"/>
                <a:gd name="connsiteY7080" fmla="*/ 388144 h 514350"/>
                <a:gd name="connsiteX7081" fmla="*/ 437674 w 6400800"/>
                <a:gd name="connsiteY7081" fmla="*/ 390049 h 514350"/>
                <a:gd name="connsiteX7082" fmla="*/ 437674 w 6400800"/>
                <a:gd name="connsiteY7082" fmla="*/ 390049 h 514350"/>
                <a:gd name="connsiteX7083" fmla="*/ 448151 w 6400800"/>
                <a:gd name="connsiteY7083" fmla="*/ 362426 h 514350"/>
                <a:gd name="connsiteX7084" fmla="*/ 446246 w 6400800"/>
                <a:gd name="connsiteY7084" fmla="*/ 356711 h 514350"/>
                <a:gd name="connsiteX7085" fmla="*/ 449104 w 6400800"/>
                <a:gd name="connsiteY7085" fmla="*/ 347186 h 514350"/>
                <a:gd name="connsiteX7086" fmla="*/ 448151 w 6400800"/>
                <a:gd name="connsiteY7086" fmla="*/ 362426 h 514350"/>
                <a:gd name="connsiteX7087" fmla="*/ 436721 w 6400800"/>
                <a:gd name="connsiteY7087" fmla="*/ 227171 h 514350"/>
                <a:gd name="connsiteX7088" fmla="*/ 440531 w 6400800"/>
                <a:gd name="connsiteY7088" fmla="*/ 246221 h 514350"/>
                <a:gd name="connsiteX7089" fmla="*/ 434816 w 6400800"/>
                <a:gd name="connsiteY7089" fmla="*/ 234791 h 514350"/>
                <a:gd name="connsiteX7090" fmla="*/ 436721 w 6400800"/>
                <a:gd name="connsiteY7090" fmla="*/ 227171 h 514350"/>
                <a:gd name="connsiteX7091" fmla="*/ 428149 w 6400800"/>
                <a:gd name="connsiteY7091" fmla="*/ 280511 h 514350"/>
                <a:gd name="connsiteX7092" fmla="*/ 431959 w 6400800"/>
                <a:gd name="connsiteY7092" fmla="*/ 253841 h 514350"/>
                <a:gd name="connsiteX7093" fmla="*/ 432911 w 6400800"/>
                <a:gd name="connsiteY7093" fmla="*/ 258604 h 514350"/>
                <a:gd name="connsiteX7094" fmla="*/ 438626 w 6400800"/>
                <a:gd name="connsiteY7094" fmla="*/ 284321 h 514350"/>
                <a:gd name="connsiteX7095" fmla="*/ 439579 w 6400800"/>
                <a:gd name="connsiteY7095" fmla="*/ 290036 h 514350"/>
                <a:gd name="connsiteX7096" fmla="*/ 432911 w 6400800"/>
                <a:gd name="connsiteY7096" fmla="*/ 281464 h 514350"/>
                <a:gd name="connsiteX7097" fmla="*/ 439579 w 6400800"/>
                <a:gd name="connsiteY7097" fmla="*/ 295751 h 514350"/>
                <a:gd name="connsiteX7098" fmla="*/ 441484 w 6400800"/>
                <a:gd name="connsiteY7098" fmla="*/ 299561 h 514350"/>
                <a:gd name="connsiteX7099" fmla="*/ 443389 w 6400800"/>
                <a:gd name="connsiteY7099" fmla="*/ 312896 h 514350"/>
                <a:gd name="connsiteX7100" fmla="*/ 446246 w 6400800"/>
                <a:gd name="connsiteY7100" fmla="*/ 328136 h 514350"/>
                <a:gd name="connsiteX7101" fmla="*/ 447199 w 6400800"/>
                <a:gd name="connsiteY7101" fmla="*/ 335756 h 514350"/>
                <a:gd name="connsiteX7102" fmla="*/ 445294 w 6400800"/>
                <a:gd name="connsiteY7102" fmla="*/ 341471 h 514350"/>
                <a:gd name="connsiteX7103" fmla="*/ 442436 w 6400800"/>
                <a:gd name="connsiteY7103" fmla="*/ 349091 h 514350"/>
                <a:gd name="connsiteX7104" fmla="*/ 434816 w 6400800"/>
                <a:gd name="connsiteY7104" fmla="*/ 331946 h 514350"/>
                <a:gd name="connsiteX7105" fmla="*/ 434816 w 6400800"/>
                <a:gd name="connsiteY7105" fmla="*/ 317659 h 514350"/>
                <a:gd name="connsiteX7106" fmla="*/ 432911 w 6400800"/>
                <a:gd name="connsiteY7106" fmla="*/ 328136 h 514350"/>
                <a:gd name="connsiteX7107" fmla="*/ 423386 w 6400800"/>
                <a:gd name="connsiteY7107" fmla="*/ 303371 h 514350"/>
                <a:gd name="connsiteX7108" fmla="*/ 428149 w 6400800"/>
                <a:gd name="connsiteY7108" fmla="*/ 280511 h 514350"/>
                <a:gd name="connsiteX7109" fmla="*/ 418624 w 6400800"/>
                <a:gd name="connsiteY7109" fmla="*/ 345281 h 514350"/>
                <a:gd name="connsiteX7110" fmla="*/ 422434 w 6400800"/>
                <a:gd name="connsiteY7110" fmla="*/ 322421 h 514350"/>
                <a:gd name="connsiteX7111" fmla="*/ 427196 w 6400800"/>
                <a:gd name="connsiteY7111" fmla="*/ 339566 h 514350"/>
                <a:gd name="connsiteX7112" fmla="*/ 430054 w 6400800"/>
                <a:gd name="connsiteY7112" fmla="*/ 350996 h 514350"/>
                <a:gd name="connsiteX7113" fmla="*/ 428149 w 6400800"/>
                <a:gd name="connsiteY7113" fmla="*/ 362426 h 514350"/>
                <a:gd name="connsiteX7114" fmla="*/ 426244 w 6400800"/>
                <a:gd name="connsiteY7114" fmla="*/ 356711 h 514350"/>
                <a:gd name="connsiteX7115" fmla="*/ 420529 w 6400800"/>
                <a:gd name="connsiteY7115" fmla="*/ 344329 h 514350"/>
                <a:gd name="connsiteX7116" fmla="*/ 422434 w 6400800"/>
                <a:gd name="connsiteY7116" fmla="*/ 357664 h 514350"/>
                <a:gd name="connsiteX7117" fmla="*/ 424339 w 6400800"/>
                <a:gd name="connsiteY7117" fmla="*/ 372904 h 514350"/>
                <a:gd name="connsiteX7118" fmla="*/ 425291 w 6400800"/>
                <a:gd name="connsiteY7118" fmla="*/ 377666 h 514350"/>
                <a:gd name="connsiteX7119" fmla="*/ 424339 w 6400800"/>
                <a:gd name="connsiteY7119" fmla="*/ 375761 h 514350"/>
                <a:gd name="connsiteX7120" fmla="*/ 424339 w 6400800"/>
                <a:gd name="connsiteY7120" fmla="*/ 374809 h 514350"/>
                <a:gd name="connsiteX7121" fmla="*/ 418624 w 6400800"/>
                <a:gd name="connsiteY7121" fmla="*/ 351949 h 514350"/>
                <a:gd name="connsiteX7122" fmla="*/ 418624 w 6400800"/>
                <a:gd name="connsiteY7122" fmla="*/ 345281 h 514350"/>
                <a:gd name="connsiteX7123" fmla="*/ 406241 w 6400800"/>
                <a:gd name="connsiteY7123" fmla="*/ 261461 h 514350"/>
                <a:gd name="connsiteX7124" fmla="*/ 411956 w 6400800"/>
                <a:gd name="connsiteY7124" fmla="*/ 285274 h 514350"/>
                <a:gd name="connsiteX7125" fmla="*/ 407194 w 6400800"/>
                <a:gd name="connsiteY7125" fmla="*/ 310039 h 514350"/>
                <a:gd name="connsiteX7126" fmla="*/ 405289 w 6400800"/>
                <a:gd name="connsiteY7126" fmla="*/ 302419 h 514350"/>
                <a:gd name="connsiteX7127" fmla="*/ 406241 w 6400800"/>
                <a:gd name="connsiteY7127" fmla="*/ 261461 h 514350"/>
                <a:gd name="connsiteX7128" fmla="*/ 382429 w 6400800"/>
                <a:gd name="connsiteY7128" fmla="*/ 290036 h 514350"/>
                <a:gd name="connsiteX7129" fmla="*/ 381476 w 6400800"/>
                <a:gd name="connsiteY7129" fmla="*/ 293846 h 514350"/>
                <a:gd name="connsiteX7130" fmla="*/ 381476 w 6400800"/>
                <a:gd name="connsiteY7130" fmla="*/ 285274 h 514350"/>
                <a:gd name="connsiteX7131" fmla="*/ 382429 w 6400800"/>
                <a:gd name="connsiteY7131" fmla="*/ 290036 h 514350"/>
                <a:gd name="connsiteX7132" fmla="*/ 361474 w 6400800"/>
                <a:gd name="connsiteY7132" fmla="*/ 394811 h 514350"/>
                <a:gd name="connsiteX7133" fmla="*/ 361474 w 6400800"/>
                <a:gd name="connsiteY7133" fmla="*/ 404336 h 514350"/>
                <a:gd name="connsiteX7134" fmla="*/ 361474 w 6400800"/>
                <a:gd name="connsiteY7134" fmla="*/ 407194 h 514350"/>
                <a:gd name="connsiteX7135" fmla="*/ 354806 w 6400800"/>
                <a:gd name="connsiteY7135" fmla="*/ 383381 h 514350"/>
                <a:gd name="connsiteX7136" fmla="*/ 354806 w 6400800"/>
                <a:gd name="connsiteY7136" fmla="*/ 382429 h 514350"/>
                <a:gd name="connsiteX7137" fmla="*/ 352901 w 6400800"/>
                <a:gd name="connsiteY7137" fmla="*/ 373856 h 514350"/>
                <a:gd name="connsiteX7138" fmla="*/ 361474 w 6400800"/>
                <a:gd name="connsiteY7138" fmla="*/ 394811 h 514350"/>
                <a:gd name="connsiteX7139" fmla="*/ 347186 w 6400800"/>
                <a:gd name="connsiteY7139" fmla="*/ 307181 h 514350"/>
                <a:gd name="connsiteX7140" fmla="*/ 349091 w 6400800"/>
                <a:gd name="connsiteY7140" fmla="*/ 311944 h 514350"/>
                <a:gd name="connsiteX7141" fmla="*/ 347186 w 6400800"/>
                <a:gd name="connsiteY7141" fmla="*/ 309086 h 514350"/>
                <a:gd name="connsiteX7142" fmla="*/ 347186 w 6400800"/>
                <a:gd name="connsiteY7142" fmla="*/ 307181 h 514350"/>
                <a:gd name="connsiteX7143" fmla="*/ 347186 w 6400800"/>
                <a:gd name="connsiteY7143" fmla="*/ 429101 h 514350"/>
                <a:gd name="connsiteX7144" fmla="*/ 348139 w 6400800"/>
                <a:gd name="connsiteY7144" fmla="*/ 432911 h 514350"/>
                <a:gd name="connsiteX7145" fmla="*/ 346234 w 6400800"/>
                <a:gd name="connsiteY7145" fmla="*/ 432911 h 514350"/>
                <a:gd name="connsiteX7146" fmla="*/ 347186 w 6400800"/>
                <a:gd name="connsiteY7146" fmla="*/ 429101 h 514350"/>
                <a:gd name="connsiteX7147" fmla="*/ 310991 w 6400800"/>
                <a:gd name="connsiteY7147" fmla="*/ 439579 h 514350"/>
                <a:gd name="connsiteX7148" fmla="*/ 311944 w 6400800"/>
                <a:gd name="connsiteY7148" fmla="*/ 424339 h 514350"/>
                <a:gd name="connsiteX7149" fmla="*/ 317659 w 6400800"/>
                <a:gd name="connsiteY7149" fmla="*/ 438626 h 514350"/>
                <a:gd name="connsiteX7150" fmla="*/ 310991 w 6400800"/>
                <a:gd name="connsiteY7150" fmla="*/ 439579 h 514350"/>
                <a:gd name="connsiteX7151" fmla="*/ 302419 w 6400800"/>
                <a:gd name="connsiteY7151" fmla="*/ 230981 h 514350"/>
                <a:gd name="connsiteX7152" fmla="*/ 304324 w 6400800"/>
                <a:gd name="connsiteY7152" fmla="*/ 237649 h 514350"/>
                <a:gd name="connsiteX7153" fmla="*/ 307181 w 6400800"/>
                <a:gd name="connsiteY7153" fmla="*/ 252889 h 514350"/>
                <a:gd name="connsiteX7154" fmla="*/ 300514 w 6400800"/>
                <a:gd name="connsiteY7154" fmla="*/ 244316 h 514350"/>
                <a:gd name="connsiteX7155" fmla="*/ 302419 w 6400800"/>
                <a:gd name="connsiteY7155" fmla="*/ 230981 h 514350"/>
                <a:gd name="connsiteX7156" fmla="*/ 295751 w 6400800"/>
                <a:gd name="connsiteY7156" fmla="*/ 269081 h 514350"/>
                <a:gd name="connsiteX7157" fmla="*/ 297656 w 6400800"/>
                <a:gd name="connsiteY7157" fmla="*/ 262414 h 514350"/>
                <a:gd name="connsiteX7158" fmla="*/ 295751 w 6400800"/>
                <a:gd name="connsiteY7158" fmla="*/ 265271 h 514350"/>
                <a:gd name="connsiteX7159" fmla="*/ 297656 w 6400800"/>
                <a:gd name="connsiteY7159" fmla="*/ 251936 h 514350"/>
                <a:gd name="connsiteX7160" fmla="*/ 299561 w 6400800"/>
                <a:gd name="connsiteY7160" fmla="*/ 243364 h 514350"/>
                <a:gd name="connsiteX7161" fmla="*/ 301466 w 6400800"/>
                <a:gd name="connsiteY7161" fmla="*/ 247174 h 514350"/>
                <a:gd name="connsiteX7162" fmla="*/ 310039 w 6400800"/>
                <a:gd name="connsiteY7162" fmla="*/ 270986 h 514350"/>
                <a:gd name="connsiteX7163" fmla="*/ 319564 w 6400800"/>
                <a:gd name="connsiteY7163" fmla="*/ 312896 h 514350"/>
                <a:gd name="connsiteX7164" fmla="*/ 330041 w 6400800"/>
                <a:gd name="connsiteY7164" fmla="*/ 358616 h 514350"/>
                <a:gd name="connsiteX7165" fmla="*/ 330041 w 6400800"/>
                <a:gd name="connsiteY7165" fmla="*/ 362426 h 514350"/>
                <a:gd name="connsiteX7166" fmla="*/ 327184 w 6400800"/>
                <a:gd name="connsiteY7166" fmla="*/ 404336 h 514350"/>
                <a:gd name="connsiteX7167" fmla="*/ 327184 w 6400800"/>
                <a:gd name="connsiteY7167" fmla="*/ 404336 h 514350"/>
                <a:gd name="connsiteX7168" fmla="*/ 321469 w 6400800"/>
                <a:gd name="connsiteY7168" fmla="*/ 392906 h 514350"/>
                <a:gd name="connsiteX7169" fmla="*/ 310991 w 6400800"/>
                <a:gd name="connsiteY7169" fmla="*/ 362426 h 514350"/>
                <a:gd name="connsiteX7170" fmla="*/ 296704 w 6400800"/>
                <a:gd name="connsiteY7170" fmla="*/ 318611 h 514350"/>
                <a:gd name="connsiteX7171" fmla="*/ 291941 w 6400800"/>
                <a:gd name="connsiteY7171" fmla="*/ 302419 h 514350"/>
                <a:gd name="connsiteX7172" fmla="*/ 295751 w 6400800"/>
                <a:gd name="connsiteY7172" fmla="*/ 269081 h 514350"/>
                <a:gd name="connsiteX7173" fmla="*/ 283369 w 6400800"/>
                <a:gd name="connsiteY7173" fmla="*/ 378619 h 514350"/>
                <a:gd name="connsiteX7174" fmla="*/ 284321 w 6400800"/>
                <a:gd name="connsiteY7174" fmla="*/ 365284 h 514350"/>
                <a:gd name="connsiteX7175" fmla="*/ 285274 w 6400800"/>
                <a:gd name="connsiteY7175" fmla="*/ 363379 h 514350"/>
                <a:gd name="connsiteX7176" fmla="*/ 295751 w 6400800"/>
                <a:gd name="connsiteY7176" fmla="*/ 387191 h 514350"/>
                <a:gd name="connsiteX7177" fmla="*/ 302419 w 6400800"/>
                <a:gd name="connsiteY7177" fmla="*/ 400526 h 514350"/>
                <a:gd name="connsiteX7178" fmla="*/ 303371 w 6400800"/>
                <a:gd name="connsiteY7178" fmla="*/ 404336 h 514350"/>
                <a:gd name="connsiteX7179" fmla="*/ 301466 w 6400800"/>
                <a:gd name="connsiteY7179" fmla="*/ 412909 h 514350"/>
                <a:gd name="connsiteX7180" fmla="*/ 295751 w 6400800"/>
                <a:gd name="connsiteY7180" fmla="*/ 442436 h 514350"/>
                <a:gd name="connsiteX7181" fmla="*/ 283369 w 6400800"/>
                <a:gd name="connsiteY7181" fmla="*/ 444341 h 514350"/>
                <a:gd name="connsiteX7182" fmla="*/ 281464 w 6400800"/>
                <a:gd name="connsiteY7182" fmla="*/ 435769 h 514350"/>
                <a:gd name="connsiteX7183" fmla="*/ 281464 w 6400800"/>
                <a:gd name="connsiteY7183" fmla="*/ 407194 h 514350"/>
                <a:gd name="connsiteX7184" fmla="*/ 283369 w 6400800"/>
                <a:gd name="connsiteY7184" fmla="*/ 378619 h 514350"/>
                <a:gd name="connsiteX7185" fmla="*/ 237649 w 6400800"/>
                <a:gd name="connsiteY7185" fmla="*/ 415766 h 514350"/>
                <a:gd name="connsiteX7186" fmla="*/ 228124 w 6400800"/>
                <a:gd name="connsiteY7186" fmla="*/ 395764 h 514350"/>
                <a:gd name="connsiteX7187" fmla="*/ 229076 w 6400800"/>
                <a:gd name="connsiteY7187" fmla="*/ 383381 h 514350"/>
                <a:gd name="connsiteX7188" fmla="*/ 239554 w 6400800"/>
                <a:gd name="connsiteY7188" fmla="*/ 406241 h 514350"/>
                <a:gd name="connsiteX7189" fmla="*/ 237649 w 6400800"/>
                <a:gd name="connsiteY7189" fmla="*/ 415766 h 514350"/>
                <a:gd name="connsiteX7190" fmla="*/ 247174 w 6400800"/>
                <a:gd name="connsiteY7190" fmla="*/ 431006 h 514350"/>
                <a:gd name="connsiteX7191" fmla="*/ 248126 w 6400800"/>
                <a:gd name="connsiteY7191" fmla="*/ 425291 h 514350"/>
                <a:gd name="connsiteX7192" fmla="*/ 248126 w 6400800"/>
                <a:gd name="connsiteY7192" fmla="*/ 425291 h 514350"/>
                <a:gd name="connsiteX7193" fmla="*/ 247174 w 6400800"/>
                <a:gd name="connsiteY7193" fmla="*/ 431006 h 514350"/>
                <a:gd name="connsiteX7194" fmla="*/ 264319 w 6400800"/>
                <a:gd name="connsiteY7194" fmla="*/ 204311 h 514350"/>
                <a:gd name="connsiteX7195" fmla="*/ 270986 w 6400800"/>
                <a:gd name="connsiteY7195" fmla="*/ 185261 h 514350"/>
                <a:gd name="connsiteX7196" fmla="*/ 267176 w 6400800"/>
                <a:gd name="connsiteY7196" fmla="*/ 214789 h 514350"/>
                <a:gd name="connsiteX7197" fmla="*/ 266224 w 6400800"/>
                <a:gd name="connsiteY7197" fmla="*/ 210026 h 514350"/>
                <a:gd name="connsiteX7198" fmla="*/ 264319 w 6400800"/>
                <a:gd name="connsiteY7198" fmla="*/ 204311 h 514350"/>
                <a:gd name="connsiteX7199" fmla="*/ 264319 w 6400800"/>
                <a:gd name="connsiteY7199" fmla="*/ 204311 h 514350"/>
                <a:gd name="connsiteX7200" fmla="*/ 254794 w 6400800"/>
                <a:gd name="connsiteY7200" fmla="*/ 235744 h 514350"/>
                <a:gd name="connsiteX7201" fmla="*/ 258604 w 6400800"/>
                <a:gd name="connsiteY7201" fmla="*/ 220504 h 514350"/>
                <a:gd name="connsiteX7202" fmla="*/ 261461 w 6400800"/>
                <a:gd name="connsiteY7202" fmla="*/ 242411 h 514350"/>
                <a:gd name="connsiteX7203" fmla="*/ 262414 w 6400800"/>
                <a:gd name="connsiteY7203" fmla="*/ 245269 h 514350"/>
                <a:gd name="connsiteX7204" fmla="*/ 260509 w 6400800"/>
                <a:gd name="connsiteY7204" fmla="*/ 270034 h 514350"/>
                <a:gd name="connsiteX7205" fmla="*/ 257651 w 6400800"/>
                <a:gd name="connsiteY7205" fmla="*/ 264319 h 514350"/>
                <a:gd name="connsiteX7206" fmla="*/ 250984 w 6400800"/>
                <a:gd name="connsiteY7206" fmla="*/ 249079 h 514350"/>
                <a:gd name="connsiteX7207" fmla="*/ 254794 w 6400800"/>
                <a:gd name="connsiteY7207" fmla="*/ 235744 h 514350"/>
                <a:gd name="connsiteX7208" fmla="*/ 245269 w 6400800"/>
                <a:gd name="connsiteY7208" fmla="*/ 276701 h 514350"/>
                <a:gd name="connsiteX7209" fmla="*/ 249079 w 6400800"/>
                <a:gd name="connsiteY7209" fmla="*/ 260509 h 514350"/>
                <a:gd name="connsiteX7210" fmla="*/ 250984 w 6400800"/>
                <a:gd name="connsiteY7210" fmla="*/ 268129 h 514350"/>
                <a:gd name="connsiteX7211" fmla="*/ 258604 w 6400800"/>
                <a:gd name="connsiteY7211" fmla="*/ 292894 h 514350"/>
                <a:gd name="connsiteX7212" fmla="*/ 259556 w 6400800"/>
                <a:gd name="connsiteY7212" fmla="*/ 294799 h 514350"/>
                <a:gd name="connsiteX7213" fmla="*/ 259556 w 6400800"/>
                <a:gd name="connsiteY7213" fmla="*/ 297656 h 514350"/>
                <a:gd name="connsiteX7214" fmla="*/ 257651 w 6400800"/>
                <a:gd name="connsiteY7214" fmla="*/ 333851 h 514350"/>
                <a:gd name="connsiteX7215" fmla="*/ 250984 w 6400800"/>
                <a:gd name="connsiteY7215" fmla="*/ 309086 h 514350"/>
                <a:gd name="connsiteX7216" fmla="*/ 253841 w 6400800"/>
                <a:gd name="connsiteY7216" fmla="*/ 301466 h 514350"/>
                <a:gd name="connsiteX7217" fmla="*/ 250984 w 6400800"/>
                <a:gd name="connsiteY7217" fmla="*/ 307181 h 514350"/>
                <a:gd name="connsiteX7218" fmla="*/ 244316 w 6400800"/>
                <a:gd name="connsiteY7218" fmla="*/ 284321 h 514350"/>
                <a:gd name="connsiteX7219" fmla="*/ 245269 w 6400800"/>
                <a:gd name="connsiteY7219" fmla="*/ 276701 h 514350"/>
                <a:gd name="connsiteX7220" fmla="*/ 236696 w 6400800"/>
                <a:gd name="connsiteY7220" fmla="*/ 325279 h 514350"/>
                <a:gd name="connsiteX7221" fmla="*/ 237649 w 6400800"/>
                <a:gd name="connsiteY7221" fmla="*/ 322421 h 514350"/>
                <a:gd name="connsiteX7222" fmla="*/ 238601 w 6400800"/>
                <a:gd name="connsiteY7222" fmla="*/ 329089 h 514350"/>
                <a:gd name="connsiteX7223" fmla="*/ 235744 w 6400800"/>
                <a:gd name="connsiteY7223" fmla="*/ 335756 h 514350"/>
                <a:gd name="connsiteX7224" fmla="*/ 236696 w 6400800"/>
                <a:gd name="connsiteY7224" fmla="*/ 325279 h 514350"/>
                <a:gd name="connsiteX7225" fmla="*/ 234791 w 6400800"/>
                <a:gd name="connsiteY7225" fmla="*/ 353854 h 514350"/>
                <a:gd name="connsiteX7226" fmla="*/ 240506 w 6400800"/>
                <a:gd name="connsiteY7226" fmla="*/ 337661 h 514350"/>
                <a:gd name="connsiteX7227" fmla="*/ 241459 w 6400800"/>
                <a:gd name="connsiteY7227" fmla="*/ 342424 h 514350"/>
                <a:gd name="connsiteX7228" fmla="*/ 248126 w 6400800"/>
                <a:gd name="connsiteY7228" fmla="*/ 372904 h 514350"/>
                <a:gd name="connsiteX7229" fmla="*/ 247174 w 6400800"/>
                <a:gd name="connsiteY7229" fmla="*/ 378619 h 514350"/>
                <a:gd name="connsiteX7230" fmla="*/ 242411 w 6400800"/>
                <a:gd name="connsiteY7230" fmla="*/ 369094 h 514350"/>
                <a:gd name="connsiteX7231" fmla="*/ 234791 w 6400800"/>
                <a:gd name="connsiteY7231" fmla="*/ 353854 h 514350"/>
                <a:gd name="connsiteX7232" fmla="*/ 234791 w 6400800"/>
                <a:gd name="connsiteY7232" fmla="*/ 353854 h 514350"/>
                <a:gd name="connsiteX7233" fmla="*/ 222409 w 6400800"/>
                <a:gd name="connsiteY7233" fmla="*/ 297656 h 514350"/>
                <a:gd name="connsiteX7234" fmla="*/ 227171 w 6400800"/>
                <a:gd name="connsiteY7234" fmla="*/ 278606 h 514350"/>
                <a:gd name="connsiteX7235" fmla="*/ 228124 w 6400800"/>
                <a:gd name="connsiteY7235" fmla="*/ 284321 h 514350"/>
                <a:gd name="connsiteX7236" fmla="*/ 230029 w 6400800"/>
                <a:gd name="connsiteY7236" fmla="*/ 290989 h 514350"/>
                <a:gd name="connsiteX7237" fmla="*/ 222409 w 6400800"/>
                <a:gd name="connsiteY7237" fmla="*/ 324326 h 514350"/>
                <a:gd name="connsiteX7238" fmla="*/ 221456 w 6400800"/>
                <a:gd name="connsiteY7238" fmla="*/ 330041 h 514350"/>
                <a:gd name="connsiteX7239" fmla="*/ 220504 w 6400800"/>
                <a:gd name="connsiteY7239" fmla="*/ 329089 h 514350"/>
                <a:gd name="connsiteX7240" fmla="*/ 218599 w 6400800"/>
                <a:gd name="connsiteY7240" fmla="*/ 312896 h 514350"/>
                <a:gd name="connsiteX7241" fmla="*/ 222409 w 6400800"/>
                <a:gd name="connsiteY7241" fmla="*/ 297656 h 514350"/>
                <a:gd name="connsiteX7242" fmla="*/ 169069 w 6400800"/>
                <a:gd name="connsiteY7242" fmla="*/ 411956 h 514350"/>
                <a:gd name="connsiteX7243" fmla="*/ 169069 w 6400800"/>
                <a:gd name="connsiteY7243" fmla="*/ 412909 h 514350"/>
                <a:gd name="connsiteX7244" fmla="*/ 165259 w 6400800"/>
                <a:gd name="connsiteY7244" fmla="*/ 396716 h 514350"/>
                <a:gd name="connsiteX7245" fmla="*/ 164306 w 6400800"/>
                <a:gd name="connsiteY7245" fmla="*/ 375761 h 514350"/>
                <a:gd name="connsiteX7246" fmla="*/ 161449 w 6400800"/>
                <a:gd name="connsiteY7246" fmla="*/ 345281 h 514350"/>
                <a:gd name="connsiteX7247" fmla="*/ 158591 w 6400800"/>
                <a:gd name="connsiteY7247" fmla="*/ 321469 h 514350"/>
                <a:gd name="connsiteX7248" fmla="*/ 159544 w 6400800"/>
                <a:gd name="connsiteY7248" fmla="*/ 323374 h 514350"/>
                <a:gd name="connsiteX7249" fmla="*/ 162401 w 6400800"/>
                <a:gd name="connsiteY7249" fmla="*/ 328136 h 514350"/>
                <a:gd name="connsiteX7250" fmla="*/ 167164 w 6400800"/>
                <a:gd name="connsiteY7250" fmla="*/ 376714 h 514350"/>
                <a:gd name="connsiteX7251" fmla="*/ 170021 w 6400800"/>
                <a:gd name="connsiteY7251" fmla="*/ 402431 h 514350"/>
                <a:gd name="connsiteX7252" fmla="*/ 169069 w 6400800"/>
                <a:gd name="connsiteY7252" fmla="*/ 411956 h 514350"/>
                <a:gd name="connsiteX7253" fmla="*/ 209074 w 6400800"/>
                <a:gd name="connsiteY7253" fmla="*/ 350044 h 514350"/>
                <a:gd name="connsiteX7254" fmla="*/ 209074 w 6400800"/>
                <a:gd name="connsiteY7254" fmla="*/ 359569 h 514350"/>
                <a:gd name="connsiteX7255" fmla="*/ 207169 w 6400800"/>
                <a:gd name="connsiteY7255" fmla="*/ 356711 h 514350"/>
                <a:gd name="connsiteX7256" fmla="*/ 209074 w 6400800"/>
                <a:gd name="connsiteY7256" fmla="*/ 350044 h 514350"/>
                <a:gd name="connsiteX7257" fmla="*/ 170974 w 6400800"/>
                <a:gd name="connsiteY7257" fmla="*/ 259556 h 514350"/>
                <a:gd name="connsiteX7258" fmla="*/ 178594 w 6400800"/>
                <a:gd name="connsiteY7258" fmla="*/ 274796 h 514350"/>
                <a:gd name="connsiteX7259" fmla="*/ 187166 w 6400800"/>
                <a:gd name="connsiteY7259" fmla="*/ 291941 h 514350"/>
                <a:gd name="connsiteX7260" fmla="*/ 205264 w 6400800"/>
                <a:gd name="connsiteY7260" fmla="*/ 330041 h 514350"/>
                <a:gd name="connsiteX7261" fmla="*/ 200501 w 6400800"/>
                <a:gd name="connsiteY7261" fmla="*/ 343376 h 514350"/>
                <a:gd name="connsiteX7262" fmla="*/ 199549 w 6400800"/>
                <a:gd name="connsiteY7262" fmla="*/ 342424 h 514350"/>
                <a:gd name="connsiteX7263" fmla="*/ 180499 w 6400800"/>
                <a:gd name="connsiteY7263" fmla="*/ 310039 h 514350"/>
                <a:gd name="connsiteX7264" fmla="*/ 176689 w 6400800"/>
                <a:gd name="connsiteY7264" fmla="*/ 296704 h 514350"/>
                <a:gd name="connsiteX7265" fmla="*/ 176689 w 6400800"/>
                <a:gd name="connsiteY7265" fmla="*/ 305276 h 514350"/>
                <a:gd name="connsiteX7266" fmla="*/ 172879 w 6400800"/>
                <a:gd name="connsiteY7266" fmla="*/ 299561 h 514350"/>
                <a:gd name="connsiteX7267" fmla="*/ 171926 w 6400800"/>
                <a:gd name="connsiteY7267" fmla="*/ 298609 h 514350"/>
                <a:gd name="connsiteX7268" fmla="*/ 168116 w 6400800"/>
                <a:gd name="connsiteY7268" fmla="*/ 279559 h 514350"/>
                <a:gd name="connsiteX7269" fmla="*/ 158591 w 6400800"/>
                <a:gd name="connsiteY7269" fmla="*/ 235744 h 514350"/>
                <a:gd name="connsiteX7270" fmla="*/ 170974 w 6400800"/>
                <a:gd name="connsiteY7270" fmla="*/ 259556 h 514350"/>
                <a:gd name="connsiteX7271" fmla="*/ 161449 w 6400800"/>
                <a:gd name="connsiteY7271" fmla="*/ 307181 h 514350"/>
                <a:gd name="connsiteX7272" fmla="*/ 156686 w 6400800"/>
                <a:gd name="connsiteY7272" fmla="*/ 301466 h 514350"/>
                <a:gd name="connsiteX7273" fmla="*/ 155734 w 6400800"/>
                <a:gd name="connsiteY7273" fmla="*/ 297656 h 514350"/>
                <a:gd name="connsiteX7274" fmla="*/ 161449 w 6400800"/>
                <a:gd name="connsiteY7274" fmla="*/ 307181 h 514350"/>
                <a:gd name="connsiteX7275" fmla="*/ 130969 w 6400800"/>
                <a:gd name="connsiteY7275" fmla="*/ 280511 h 514350"/>
                <a:gd name="connsiteX7276" fmla="*/ 133826 w 6400800"/>
                <a:gd name="connsiteY7276" fmla="*/ 284321 h 514350"/>
                <a:gd name="connsiteX7277" fmla="*/ 145256 w 6400800"/>
                <a:gd name="connsiteY7277" fmla="*/ 301466 h 514350"/>
                <a:gd name="connsiteX7278" fmla="*/ 150971 w 6400800"/>
                <a:gd name="connsiteY7278" fmla="*/ 310039 h 514350"/>
                <a:gd name="connsiteX7279" fmla="*/ 150019 w 6400800"/>
                <a:gd name="connsiteY7279" fmla="*/ 341471 h 514350"/>
                <a:gd name="connsiteX7280" fmla="*/ 149066 w 6400800"/>
                <a:gd name="connsiteY7280" fmla="*/ 339566 h 514350"/>
                <a:gd name="connsiteX7281" fmla="*/ 145256 w 6400800"/>
                <a:gd name="connsiteY7281" fmla="*/ 328136 h 514350"/>
                <a:gd name="connsiteX7282" fmla="*/ 140494 w 6400800"/>
                <a:gd name="connsiteY7282" fmla="*/ 317659 h 514350"/>
                <a:gd name="connsiteX7283" fmla="*/ 132874 w 6400800"/>
                <a:gd name="connsiteY7283" fmla="*/ 301466 h 514350"/>
                <a:gd name="connsiteX7284" fmla="*/ 127159 w 6400800"/>
                <a:gd name="connsiteY7284" fmla="*/ 290989 h 514350"/>
                <a:gd name="connsiteX7285" fmla="*/ 130969 w 6400800"/>
                <a:gd name="connsiteY7285" fmla="*/ 280511 h 514350"/>
                <a:gd name="connsiteX7286" fmla="*/ 121444 w 6400800"/>
                <a:gd name="connsiteY7286" fmla="*/ 318611 h 514350"/>
                <a:gd name="connsiteX7287" fmla="*/ 127159 w 6400800"/>
                <a:gd name="connsiteY7287" fmla="*/ 294799 h 514350"/>
                <a:gd name="connsiteX7288" fmla="*/ 127159 w 6400800"/>
                <a:gd name="connsiteY7288" fmla="*/ 293846 h 514350"/>
                <a:gd name="connsiteX7289" fmla="*/ 129064 w 6400800"/>
                <a:gd name="connsiteY7289" fmla="*/ 303371 h 514350"/>
                <a:gd name="connsiteX7290" fmla="*/ 133826 w 6400800"/>
                <a:gd name="connsiteY7290" fmla="*/ 320516 h 514350"/>
                <a:gd name="connsiteX7291" fmla="*/ 138589 w 6400800"/>
                <a:gd name="connsiteY7291" fmla="*/ 342424 h 514350"/>
                <a:gd name="connsiteX7292" fmla="*/ 143351 w 6400800"/>
                <a:gd name="connsiteY7292" fmla="*/ 369094 h 514350"/>
                <a:gd name="connsiteX7293" fmla="*/ 148114 w 6400800"/>
                <a:gd name="connsiteY7293" fmla="*/ 398621 h 514350"/>
                <a:gd name="connsiteX7294" fmla="*/ 149066 w 6400800"/>
                <a:gd name="connsiteY7294" fmla="*/ 403384 h 514350"/>
                <a:gd name="connsiteX7295" fmla="*/ 149066 w 6400800"/>
                <a:gd name="connsiteY7295" fmla="*/ 411004 h 514350"/>
                <a:gd name="connsiteX7296" fmla="*/ 149066 w 6400800"/>
                <a:gd name="connsiteY7296" fmla="*/ 416719 h 514350"/>
                <a:gd name="connsiteX7297" fmla="*/ 138589 w 6400800"/>
                <a:gd name="connsiteY7297" fmla="*/ 388144 h 514350"/>
                <a:gd name="connsiteX7298" fmla="*/ 129064 w 6400800"/>
                <a:gd name="connsiteY7298" fmla="*/ 363379 h 514350"/>
                <a:gd name="connsiteX7299" fmla="*/ 131921 w 6400800"/>
                <a:gd name="connsiteY7299" fmla="*/ 358616 h 514350"/>
                <a:gd name="connsiteX7300" fmla="*/ 129064 w 6400800"/>
                <a:gd name="connsiteY7300" fmla="*/ 361474 h 514350"/>
                <a:gd name="connsiteX7301" fmla="*/ 124301 w 6400800"/>
                <a:gd name="connsiteY7301" fmla="*/ 350044 h 514350"/>
                <a:gd name="connsiteX7302" fmla="*/ 125254 w 6400800"/>
                <a:gd name="connsiteY7302" fmla="*/ 344329 h 514350"/>
                <a:gd name="connsiteX7303" fmla="*/ 129064 w 6400800"/>
                <a:gd name="connsiteY7303" fmla="*/ 328136 h 514350"/>
                <a:gd name="connsiteX7304" fmla="*/ 121444 w 6400800"/>
                <a:gd name="connsiteY7304" fmla="*/ 343376 h 514350"/>
                <a:gd name="connsiteX7305" fmla="*/ 121444 w 6400800"/>
                <a:gd name="connsiteY7305" fmla="*/ 343376 h 514350"/>
                <a:gd name="connsiteX7306" fmla="*/ 120491 w 6400800"/>
                <a:gd name="connsiteY7306" fmla="*/ 341471 h 514350"/>
                <a:gd name="connsiteX7307" fmla="*/ 117634 w 6400800"/>
                <a:gd name="connsiteY7307" fmla="*/ 334804 h 514350"/>
                <a:gd name="connsiteX7308" fmla="*/ 121444 w 6400800"/>
                <a:gd name="connsiteY7308" fmla="*/ 318611 h 514350"/>
                <a:gd name="connsiteX7309" fmla="*/ 116681 w 6400800"/>
                <a:gd name="connsiteY7309" fmla="*/ 393859 h 514350"/>
                <a:gd name="connsiteX7310" fmla="*/ 127159 w 6400800"/>
                <a:gd name="connsiteY7310" fmla="*/ 419576 h 514350"/>
                <a:gd name="connsiteX7311" fmla="*/ 113824 w 6400800"/>
                <a:gd name="connsiteY7311" fmla="*/ 414814 h 514350"/>
                <a:gd name="connsiteX7312" fmla="*/ 116681 w 6400800"/>
                <a:gd name="connsiteY7312" fmla="*/ 393859 h 514350"/>
                <a:gd name="connsiteX7313" fmla="*/ 91916 w 6400800"/>
                <a:gd name="connsiteY7313" fmla="*/ 341471 h 514350"/>
                <a:gd name="connsiteX7314" fmla="*/ 92869 w 6400800"/>
                <a:gd name="connsiteY7314" fmla="*/ 335756 h 514350"/>
                <a:gd name="connsiteX7315" fmla="*/ 94774 w 6400800"/>
                <a:gd name="connsiteY7315" fmla="*/ 340519 h 514350"/>
                <a:gd name="connsiteX7316" fmla="*/ 102394 w 6400800"/>
                <a:gd name="connsiteY7316" fmla="*/ 358616 h 514350"/>
                <a:gd name="connsiteX7317" fmla="*/ 96679 w 6400800"/>
                <a:gd name="connsiteY7317" fmla="*/ 384334 h 514350"/>
                <a:gd name="connsiteX7318" fmla="*/ 94774 w 6400800"/>
                <a:gd name="connsiteY7318" fmla="*/ 399574 h 514350"/>
                <a:gd name="connsiteX7319" fmla="*/ 93821 w 6400800"/>
                <a:gd name="connsiteY7319" fmla="*/ 400526 h 514350"/>
                <a:gd name="connsiteX7320" fmla="*/ 90964 w 6400800"/>
                <a:gd name="connsiteY7320" fmla="*/ 404336 h 514350"/>
                <a:gd name="connsiteX7321" fmla="*/ 88106 w 6400800"/>
                <a:gd name="connsiteY7321" fmla="*/ 382429 h 514350"/>
                <a:gd name="connsiteX7322" fmla="*/ 85249 w 6400800"/>
                <a:gd name="connsiteY7322" fmla="*/ 365284 h 514350"/>
                <a:gd name="connsiteX7323" fmla="*/ 91916 w 6400800"/>
                <a:gd name="connsiteY7323" fmla="*/ 341471 h 514350"/>
                <a:gd name="connsiteX7324" fmla="*/ 72866 w 6400800"/>
                <a:gd name="connsiteY7324" fmla="*/ 407194 h 514350"/>
                <a:gd name="connsiteX7325" fmla="*/ 72866 w 6400800"/>
                <a:gd name="connsiteY7325" fmla="*/ 409099 h 514350"/>
                <a:gd name="connsiteX7326" fmla="*/ 71914 w 6400800"/>
                <a:gd name="connsiteY7326" fmla="*/ 409099 h 514350"/>
                <a:gd name="connsiteX7327" fmla="*/ 72866 w 6400800"/>
                <a:gd name="connsiteY7327" fmla="*/ 407194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  <a:cxn ang="0">
                  <a:pos x="connsiteX6209" y="connsiteY6209"/>
                </a:cxn>
                <a:cxn ang="0">
                  <a:pos x="connsiteX6210" y="connsiteY6210"/>
                </a:cxn>
                <a:cxn ang="0">
                  <a:pos x="connsiteX6211" y="connsiteY6211"/>
                </a:cxn>
                <a:cxn ang="0">
                  <a:pos x="connsiteX6212" y="connsiteY6212"/>
                </a:cxn>
                <a:cxn ang="0">
                  <a:pos x="connsiteX6213" y="connsiteY6213"/>
                </a:cxn>
                <a:cxn ang="0">
                  <a:pos x="connsiteX6214" y="connsiteY6214"/>
                </a:cxn>
                <a:cxn ang="0">
                  <a:pos x="connsiteX6215" y="connsiteY6215"/>
                </a:cxn>
                <a:cxn ang="0">
                  <a:pos x="connsiteX6216" y="connsiteY6216"/>
                </a:cxn>
                <a:cxn ang="0">
                  <a:pos x="connsiteX6217" y="connsiteY6217"/>
                </a:cxn>
                <a:cxn ang="0">
                  <a:pos x="connsiteX6218" y="connsiteY6218"/>
                </a:cxn>
                <a:cxn ang="0">
                  <a:pos x="connsiteX6219" y="connsiteY6219"/>
                </a:cxn>
                <a:cxn ang="0">
                  <a:pos x="connsiteX6220" y="connsiteY6220"/>
                </a:cxn>
                <a:cxn ang="0">
                  <a:pos x="connsiteX6221" y="connsiteY6221"/>
                </a:cxn>
                <a:cxn ang="0">
                  <a:pos x="connsiteX6222" y="connsiteY6222"/>
                </a:cxn>
                <a:cxn ang="0">
                  <a:pos x="connsiteX6223" y="connsiteY6223"/>
                </a:cxn>
                <a:cxn ang="0">
                  <a:pos x="connsiteX6224" y="connsiteY6224"/>
                </a:cxn>
                <a:cxn ang="0">
                  <a:pos x="connsiteX6225" y="connsiteY6225"/>
                </a:cxn>
                <a:cxn ang="0">
                  <a:pos x="connsiteX6226" y="connsiteY6226"/>
                </a:cxn>
                <a:cxn ang="0">
                  <a:pos x="connsiteX6227" y="connsiteY6227"/>
                </a:cxn>
                <a:cxn ang="0">
                  <a:pos x="connsiteX6228" y="connsiteY6228"/>
                </a:cxn>
                <a:cxn ang="0">
                  <a:pos x="connsiteX6229" y="connsiteY6229"/>
                </a:cxn>
                <a:cxn ang="0">
                  <a:pos x="connsiteX6230" y="connsiteY6230"/>
                </a:cxn>
                <a:cxn ang="0">
                  <a:pos x="connsiteX6231" y="connsiteY6231"/>
                </a:cxn>
                <a:cxn ang="0">
                  <a:pos x="connsiteX6232" y="connsiteY6232"/>
                </a:cxn>
                <a:cxn ang="0">
                  <a:pos x="connsiteX6233" y="connsiteY6233"/>
                </a:cxn>
                <a:cxn ang="0">
                  <a:pos x="connsiteX6234" y="connsiteY6234"/>
                </a:cxn>
                <a:cxn ang="0">
                  <a:pos x="connsiteX6235" y="connsiteY6235"/>
                </a:cxn>
                <a:cxn ang="0">
                  <a:pos x="connsiteX6236" y="connsiteY6236"/>
                </a:cxn>
                <a:cxn ang="0">
                  <a:pos x="connsiteX6237" y="connsiteY6237"/>
                </a:cxn>
                <a:cxn ang="0">
                  <a:pos x="connsiteX6238" y="connsiteY6238"/>
                </a:cxn>
                <a:cxn ang="0">
                  <a:pos x="connsiteX6239" y="connsiteY6239"/>
                </a:cxn>
                <a:cxn ang="0">
                  <a:pos x="connsiteX6240" y="connsiteY6240"/>
                </a:cxn>
                <a:cxn ang="0">
                  <a:pos x="connsiteX6241" y="connsiteY6241"/>
                </a:cxn>
                <a:cxn ang="0">
                  <a:pos x="connsiteX6242" y="connsiteY6242"/>
                </a:cxn>
                <a:cxn ang="0">
                  <a:pos x="connsiteX6243" y="connsiteY6243"/>
                </a:cxn>
                <a:cxn ang="0">
                  <a:pos x="connsiteX6244" y="connsiteY6244"/>
                </a:cxn>
                <a:cxn ang="0">
                  <a:pos x="connsiteX6245" y="connsiteY6245"/>
                </a:cxn>
                <a:cxn ang="0">
                  <a:pos x="connsiteX6246" y="connsiteY6246"/>
                </a:cxn>
                <a:cxn ang="0">
                  <a:pos x="connsiteX6247" y="connsiteY6247"/>
                </a:cxn>
                <a:cxn ang="0">
                  <a:pos x="connsiteX6248" y="connsiteY6248"/>
                </a:cxn>
                <a:cxn ang="0">
                  <a:pos x="connsiteX6249" y="connsiteY6249"/>
                </a:cxn>
                <a:cxn ang="0">
                  <a:pos x="connsiteX6250" y="connsiteY6250"/>
                </a:cxn>
                <a:cxn ang="0">
                  <a:pos x="connsiteX6251" y="connsiteY6251"/>
                </a:cxn>
                <a:cxn ang="0">
                  <a:pos x="connsiteX6252" y="connsiteY6252"/>
                </a:cxn>
                <a:cxn ang="0">
                  <a:pos x="connsiteX6253" y="connsiteY6253"/>
                </a:cxn>
                <a:cxn ang="0">
                  <a:pos x="connsiteX6254" y="connsiteY6254"/>
                </a:cxn>
                <a:cxn ang="0">
                  <a:pos x="connsiteX6255" y="connsiteY6255"/>
                </a:cxn>
                <a:cxn ang="0">
                  <a:pos x="connsiteX6256" y="connsiteY6256"/>
                </a:cxn>
                <a:cxn ang="0">
                  <a:pos x="connsiteX6257" y="connsiteY6257"/>
                </a:cxn>
                <a:cxn ang="0">
                  <a:pos x="connsiteX6258" y="connsiteY6258"/>
                </a:cxn>
                <a:cxn ang="0">
                  <a:pos x="connsiteX6259" y="connsiteY6259"/>
                </a:cxn>
                <a:cxn ang="0">
                  <a:pos x="connsiteX6260" y="connsiteY6260"/>
                </a:cxn>
                <a:cxn ang="0">
                  <a:pos x="connsiteX6261" y="connsiteY6261"/>
                </a:cxn>
                <a:cxn ang="0">
                  <a:pos x="connsiteX6262" y="connsiteY6262"/>
                </a:cxn>
                <a:cxn ang="0">
                  <a:pos x="connsiteX6263" y="connsiteY6263"/>
                </a:cxn>
                <a:cxn ang="0">
                  <a:pos x="connsiteX6264" y="connsiteY6264"/>
                </a:cxn>
                <a:cxn ang="0">
                  <a:pos x="connsiteX6265" y="connsiteY6265"/>
                </a:cxn>
                <a:cxn ang="0">
                  <a:pos x="connsiteX6266" y="connsiteY6266"/>
                </a:cxn>
                <a:cxn ang="0">
                  <a:pos x="connsiteX6267" y="connsiteY6267"/>
                </a:cxn>
                <a:cxn ang="0">
                  <a:pos x="connsiteX6268" y="connsiteY6268"/>
                </a:cxn>
                <a:cxn ang="0">
                  <a:pos x="connsiteX6269" y="connsiteY6269"/>
                </a:cxn>
                <a:cxn ang="0">
                  <a:pos x="connsiteX6270" y="connsiteY6270"/>
                </a:cxn>
                <a:cxn ang="0">
                  <a:pos x="connsiteX6271" y="connsiteY6271"/>
                </a:cxn>
                <a:cxn ang="0">
                  <a:pos x="connsiteX6272" y="connsiteY6272"/>
                </a:cxn>
                <a:cxn ang="0">
                  <a:pos x="connsiteX6273" y="connsiteY6273"/>
                </a:cxn>
                <a:cxn ang="0">
                  <a:pos x="connsiteX6274" y="connsiteY6274"/>
                </a:cxn>
                <a:cxn ang="0">
                  <a:pos x="connsiteX6275" y="connsiteY6275"/>
                </a:cxn>
                <a:cxn ang="0">
                  <a:pos x="connsiteX6276" y="connsiteY6276"/>
                </a:cxn>
                <a:cxn ang="0">
                  <a:pos x="connsiteX6277" y="connsiteY6277"/>
                </a:cxn>
                <a:cxn ang="0">
                  <a:pos x="connsiteX6278" y="connsiteY6278"/>
                </a:cxn>
                <a:cxn ang="0">
                  <a:pos x="connsiteX6279" y="connsiteY6279"/>
                </a:cxn>
                <a:cxn ang="0">
                  <a:pos x="connsiteX6280" y="connsiteY6280"/>
                </a:cxn>
                <a:cxn ang="0">
                  <a:pos x="connsiteX6281" y="connsiteY6281"/>
                </a:cxn>
                <a:cxn ang="0">
                  <a:pos x="connsiteX6282" y="connsiteY6282"/>
                </a:cxn>
                <a:cxn ang="0">
                  <a:pos x="connsiteX6283" y="connsiteY6283"/>
                </a:cxn>
                <a:cxn ang="0">
                  <a:pos x="connsiteX6284" y="connsiteY6284"/>
                </a:cxn>
                <a:cxn ang="0">
                  <a:pos x="connsiteX6285" y="connsiteY6285"/>
                </a:cxn>
                <a:cxn ang="0">
                  <a:pos x="connsiteX6286" y="connsiteY6286"/>
                </a:cxn>
                <a:cxn ang="0">
                  <a:pos x="connsiteX6287" y="connsiteY6287"/>
                </a:cxn>
                <a:cxn ang="0">
                  <a:pos x="connsiteX6288" y="connsiteY6288"/>
                </a:cxn>
                <a:cxn ang="0">
                  <a:pos x="connsiteX6289" y="connsiteY6289"/>
                </a:cxn>
                <a:cxn ang="0">
                  <a:pos x="connsiteX6290" y="connsiteY6290"/>
                </a:cxn>
                <a:cxn ang="0">
                  <a:pos x="connsiteX6291" y="connsiteY6291"/>
                </a:cxn>
                <a:cxn ang="0">
                  <a:pos x="connsiteX6292" y="connsiteY6292"/>
                </a:cxn>
                <a:cxn ang="0">
                  <a:pos x="connsiteX6293" y="connsiteY6293"/>
                </a:cxn>
                <a:cxn ang="0">
                  <a:pos x="connsiteX6294" y="connsiteY6294"/>
                </a:cxn>
                <a:cxn ang="0">
                  <a:pos x="connsiteX6295" y="connsiteY6295"/>
                </a:cxn>
                <a:cxn ang="0">
                  <a:pos x="connsiteX6296" y="connsiteY6296"/>
                </a:cxn>
                <a:cxn ang="0">
                  <a:pos x="connsiteX6297" y="connsiteY6297"/>
                </a:cxn>
                <a:cxn ang="0">
                  <a:pos x="connsiteX6298" y="connsiteY6298"/>
                </a:cxn>
                <a:cxn ang="0">
                  <a:pos x="connsiteX6299" y="connsiteY6299"/>
                </a:cxn>
                <a:cxn ang="0">
                  <a:pos x="connsiteX6300" y="connsiteY6300"/>
                </a:cxn>
                <a:cxn ang="0">
                  <a:pos x="connsiteX6301" y="connsiteY6301"/>
                </a:cxn>
                <a:cxn ang="0">
                  <a:pos x="connsiteX6302" y="connsiteY6302"/>
                </a:cxn>
                <a:cxn ang="0">
                  <a:pos x="connsiteX6303" y="connsiteY6303"/>
                </a:cxn>
                <a:cxn ang="0">
                  <a:pos x="connsiteX6304" y="connsiteY6304"/>
                </a:cxn>
                <a:cxn ang="0">
                  <a:pos x="connsiteX6305" y="connsiteY6305"/>
                </a:cxn>
                <a:cxn ang="0">
                  <a:pos x="connsiteX6306" y="connsiteY6306"/>
                </a:cxn>
                <a:cxn ang="0">
                  <a:pos x="connsiteX6307" y="connsiteY6307"/>
                </a:cxn>
                <a:cxn ang="0">
                  <a:pos x="connsiteX6308" y="connsiteY6308"/>
                </a:cxn>
                <a:cxn ang="0">
                  <a:pos x="connsiteX6309" y="connsiteY6309"/>
                </a:cxn>
                <a:cxn ang="0">
                  <a:pos x="connsiteX6310" y="connsiteY6310"/>
                </a:cxn>
                <a:cxn ang="0">
                  <a:pos x="connsiteX6311" y="connsiteY6311"/>
                </a:cxn>
                <a:cxn ang="0">
                  <a:pos x="connsiteX6312" y="connsiteY6312"/>
                </a:cxn>
                <a:cxn ang="0">
                  <a:pos x="connsiteX6313" y="connsiteY6313"/>
                </a:cxn>
                <a:cxn ang="0">
                  <a:pos x="connsiteX6314" y="connsiteY6314"/>
                </a:cxn>
                <a:cxn ang="0">
                  <a:pos x="connsiteX6315" y="connsiteY6315"/>
                </a:cxn>
                <a:cxn ang="0">
                  <a:pos x="connsiteX6316" y="connsiteY6316"/>
                </a:cxn>
                <a:cxn ang="0">
                  <a:pos x="connsiteX6317" y="connsiteY6317"/>
                </a:cxn>
                <a:cxn ang="0">
                  <a:pos x="connsiteX6318" y="connsiteY6318"/>
                </a:cxn>
                <a:cxn ang="0">
                  <a:pos x="connsiteX6319" y="connsiteY6319"/>
                </a:cxn>
                <a:cxn ang="0">
                  <a:pos x="connsiteX6320" y="connsiteY6320"/>
                </a:cxn>
                <a:cxn ang="0">
                  <a:pos x="connsiteX6321" y="connsiteY6321"/>
                </a:cxn>
                <a:cxn ang="0">
                  <a:pos x="connsiteX6322" y="connsiteY6322"/>
                </a:cxn>
                <a:cxn ang="0">
                  <a:pos x="connsiteX6323" y="connsiteY6323"/>
                </a:cxn>
                <a:cxn ang="0">
                  <a:pos x="connsiteX6324" y="connsiteY6324"/>
                </a:cxn>
                <a:cxn ang="0">
                  <a:pos x="connsiteX6325" y="connsiteY6325"/>
                </a:cxn>
                <a:cxn ang="0">
                  <a:pos x="connsiteX6326" y="connsiteY6326"/>
                </a:cxn>
                <a:cxn ang="0">
                  <a:pos x="connsiteX6327" y="connsiteY6327"/>
                </a:cxn>
                <a:cxn ang="0">
                  <a:pos x="connsiteX6328" y="connsiteY6328"/>
                </a:cxn>
                <a:cxn ang="0">
                  <a:pos x="connsiteX6329" y="connsiteY6329"/>
                </a:cxn>
                <a:cxn ang="0">
                  <a:pos x="connsiteX6330" y="connsiteY6330"/>
                </a:cxn>
                <a:cxn ang="0">
                  <a:pos x="connsiteX6331" y="connsiteY6331"/>
                </a:cxn>
                <a:cxn ang="0">
                  <a:pos x="connsiteX6332" y="connsiteY6332"/>
                </a:cxn>
                <a:cxn ang="0">
                  <a:pos x="connsiteX6333" y="connsiteY6333"/>
                </a:cxn>
                <a:cxn ang="0">
                  <a:pos x="connsiteX6334" y="connsiteY6334"/>
                </a:cxn>
                <a:cxn ang="0">
                  <a:pos x="connsiteX6335" y="connsiteY6335"/>
                </a:cxn>
                <a:cxn ang="0">
                  <a:pos x="connsiteX6336" y="connsiteY6336"/>
                </a:cxn>
                <a:cxn ang="0">
                  <a:pos x="connsiteX6337" y="connsiteY6337"/>
                </a:cxn>
                <a:cxn ang="0">
                  <a:pos x="connsiteX6338" y="connsiteY6338"/>
                </a:cxn>
                <a:cxn ang="0">
                  <a:pos x="connsiteX6339" y="connsiteY6339"/>
                </a:cxn>
                <a:cxn ang="0">
                  <a:pos x="connsiteX6340" y="connsiteY6340"/>
                </a:cxn>
                <a:cxn ang="0">
                  <a:pos x="connsiteX6341" y="connsiteY6341"/>
                </a:cxn>
                <a:cxn ang="0">
                  <a:pos x="connsiteX6342" y="connsiteY6342"/>
                </a:cxn>
                <a:cxn ang="0">
                  <a:pos x="connsiteX6343" y="connsiteY6343"/>
                </a:cxn>
                <a:cxn ang="0">
                  <a:pos x="connsiteX6344" y="connsiteY6344"/>
                </a:cxn>
                <a:cxn ang="0">
                  <a:pos x="connsiteX6345" y="connsiteY6345"/>
                </a:cxn>
                <a:cxn ang="0">
                  <a:pos x="connsiteX6346" y="connsiteY6346"/>
                </a:cxn>
                <a:cxn ang="0">
                  <a:pos x="connsiteX6347" y="connsiteY6347"/>
                </a:cxn>
                <a:cxn ang="0">
                  <a:pos x="connsiteX6348" y="connsiteY6348"/>
                </a:cxn>
                <a:cxn ang="0">
                  <a:pos x="connsiteX6349" y="connsiteY6349"/>
                </a:cxn>
                <a:cxn ang="0">
                  <a:pos x="connsiteX6350" y="connsiteY6350"/>
                </a:cxn>
                <a:cxn ang="0">
                  <a:pos x="connsiteX6351" y="connsiteY6351"/>
                </a:cxn>
                <a:cxn ang="0">
                  <a:pos x="connsiteX6352" y="connsiteY6352"/>
                </a:cxn>
                <a:cxn ang="0">
                  <a:pos x="connsiteX6353" y="connsiteY6353"/>
                </a:cxn>
                <a:cxn ang="0">
                  <a:pos x="connsiteX6354" y="connsiteY6354"/>
                </a:cxn>
                <a:cxn ang="0">
                  <a:pos x="connsiteX6355" y="connsiteY6355"/>
                </a:cxn>
                <a:cxn ang="0">
                  <a:pos x="connsiteX6356" y="connsiteY6356"/>
                </a:cxn>
                <a:cxn ang="0">
                  <a:pos x="connsiteX6357" y="connsiteY6357"/>
                </a:cxn>
                <a:cxn ang="0">
                  <a:pos x="connsiteX6358" y="connsiteY6358"/>
                </a:cxn>
                <a:cxn ang="0">
                  <a:pos x="connsiteX6359" y="connsiteY6359"/>
                </a:cxn>
                <a:cxn ang="0">
                  <a:pos x="connsiteX6360" y="connsiteY6360"/>
                </a:cxn>
                <a:cxn ang="0">
                  <a:pos x="connsiteX6361" y="connsiteY6361"/>
                </a:cxn>
                <a:cxn ang="0">
                  <a:pos x="connsiteX6362" y="connsiteY6362"/>
                </a:cxn>
                <a:cxn ang="0">
                  <a:pos x="connsiteX6363" y="connsiteY6363"/>
                </a:cxn>
                <a:cxn ang="0">
                  <a:pos x="connsiteX6364" y="connsiteY6364"/>
                </a:cxn>
                <a:cxn ang="0">
                  <a:pos x="connsiteX6365" y="connsiteY6365"/>
                </a:cxn>
                <a:cxn ang="0">
                  <a:pos x="connsiteX6366" y="connsiteY6366"/>
                </a:cxn>
                <a:cxn ang="0">
                  <a:pos x="connsiteX6367" y="connsiteY6367"/>
                </a:cxn>
                <a:cxn ang="0">
                  <a:pos x="connsiteX6368" y="connsiteY6368"/>
                </a:cxn>
                <a:cxn ang="0">
                  <a:pos x="connsiteX6369" y="connsiteY6369"/>
                </a:cxn>
                <a:cxn ang="0">
                  <a:pos x="connsiteX6370" y="connsiteY6370"/>
                </a:cxn>
                <a:cxn ang="0">
                  <a:pos x="connsiteX6371" y="connsiteY6371"/>
                </a:cxn>
                <a:cxn ang="0">
                  <a:pos x="connsiteX6372" y="connsiteY6372"/>
                </a:cxn>
                <a:cxn ang="0">
                  <a:pos x="connsiteX6373" y="connsiteY6373"/>
                </a:cxn>
                <a:cxn ang="0">
                  <a:pos x="connsiteX6374" y="connsiteY6374"/>
                </a:cxn>
                <a:cxn ang="0">
                  <a:pos x="connsiteX6375" y="connsiteY6375"/>
                </a:cxn>
                <a:cxn ang="0">
                  <a:pos x="connsiteX6376" y="connsiteY6376"/>
                </a:cxn>
                <a:cxn ang="0">
                  <a:pos x="connsiteX6377" y="connsiteY6377"/>
                </a:cxn>
                <a:cxn ang="0">
                  <a:pos x="connsiteX6378" y="connsiteY6378"/>
                </a:cxn>
                <a:cxn ang="0">
                  <a:pos x="connsiteX6379" y="connsiteY6379"/>
                </a:cxn>
                <a:cxn ang="0">
                  <a:pos x="connsiteX6380" y="connsiteY6380"/>
                </a:cxn>
                <a:cxn ang="0">
                  <a:pos x="connsiteX6381" y="connsiteY6381"/>
                </a:cxn>
                <a:cxn ang="0">
                  <a:pos x="connsiteX6382" y="connsiteY6382"/>
                </a:cxn>
                <a:cxn ang="0">
                  <a:pos x="connsiteX6383" y="connsiteY6383"/>
                </a:cxn>
                <a:cxn ang="0">
                  <a:pos x="connsiteX6384" y="connsiteY6384"/>
                </a:cxn>
                <a:cxn ang="0">
                  <a:pos x="connsiteX6385" y="connsiteY6385"/>
                </a:cxn>
                <a:cxn ang="0">
                  <a:pos x="connsiteX6386" y="connsiteY6386"/>
                </a:cxn>
                <a:cxn ang="0">
                  <a:pos x="connsiteX6387" y="connsiteY6387"/>
                </a:cxn>
                <a:cxn ang="0">
                  <a:pos x="connsiteX6388" y="connsiteY6388"/>
                </a:cxn>
                <a:cxn ang="0">
                  <a:pos x="connsiteX6389" y="connsiteY6389"/>
                </a:cxn>
                <a:cxn ang="0">
                  <a:pos x="connsiteX6390" y="connsiteY6390"/>
                </a:cxn>
                <a:cxn ang="0">
                  <a:pos x="connsiteX6391" y="connsiteY6391"/>
                </a:cxn>
                <a:cxn ang="0">
                  <a:pos x="connsiteX6392" y="connsiteY6392"/>
                </a:cxn>
                <a:cxn ang="0">
                  <a:pos x="connsiteX6393" y="connsiteY6393"/>
                </a:cxn>
                <a:cxn ang="0">
                  <a:pos x="connsiteX6394" y="connsiteY6394"/>
                </a:cxn>
                <a:cxn ang="0">
                  <a:pos x="connsiteX6395" y="connsiteY6395"/>
                </a:cxn>
                <a:cxn ang="0">
                  <a:pos x="connsiteX6396" y="connsiteY6396"/>
                </a:cxn>
                <a:cxn ang="0">
                  <a:pos x="connsiteX6397" y="connsiteY6397"/>
                </a:cxn>
                <a:cxn ang="0">
                  <a:pos x="connsiteX6398" y="connsiteY6398"/>
                </a:cxn>
                <a:cxn ang="0">
                  <a:pos x="connsiteX6399" y="connsiteY6399"/>
                </a:cxn>
                <a:cxn ang="0">
                  <a:pos x="connsiteX6400" y="connsiteY6400"/>
                </a:cxn>
                <a:cxn ang="0">
                  <a:pos x="connsiteX6401" y="connsiteY6401"/>
                </a:cxn>
                <a:cxn ang="0">
                  <a:pos x="connsiteX6402" y="connsiteY6402"/>
                </a:cxn>
                <a:cxn ang="0">
                  <a:pos x="connsiteX6403" y="connsiteY6403"/>
                </a:cxn>
                <a:cxn ang="0">
                  <a:pos x="connsiteX6404" y="connsiteY6404"/>
                </a:cxn>
                <a:cxn ang="0">
                  <a:pos x="connsiteX6405" y="connsiteY6405"/>
                </a:cxn>
                <a:cxn ang="0">
                  <a:pos x="connsiteX6406" y="connsiteY6406"/>
                </a:cxn>
                <a:cxn ang="0">
                  <a:pos x="connsiteX6407" y="connsiteY6407"/>
                </a:cxn>
                <a:cxn ang="0">
                  <a:pos x="connsiteX6408" y="connsiteY6408"/>
                </a:cxn>
                <a:cxn ang="0">
                  <a:pos x="connsiteX6409" y="connsiteY6409"/>
                </a:cxn>
                <a:cxn ang="0">
                  <a:pos x="connsiteX6410" y="connsiteY6410"/>
                </a:cxn>
                <a:cxn ang="0">
                  <a:pos x="connsiteX6411" y="connsiteY6411"/>
                </a:cxn>
                <a:cxn ang="0">
                  <a:pos x="connsiteX6412" y="connsiteY6412"/>
                </a:cxn>
                <a:cxn ang="0">
                  <a:pos x="connsiteX6413" y="connsiteY6413"/>
                </a:cxn>
                <a:cxn ang="0">
                  <a:pos x="connsiteX6414" y="connsiteY6414"/>
                </a:cxn>
                <a:cxn ang="0">
                  <a:pos x="connsiteX6415" y="connsiteY6415"/>
                </a:cxn>
                <a:cxn ang="0">
                  <a:pos x="connsiteX6416" y="connsiteY6416"/>
                </a:cxn>
                <a:cxn ang="0">
                  <a:pos x="connsiteX6417" y="connsiteY6417"/>
                </a:cxn>
                <a:cxn ang="0">
                  <a:pos x="connsiteX6418" y="connsiteY6418"/>
                </a:cxn>
                <a:cxn ang="0">
                  <a:pos x="connsiteX6419" y="connsiteY6419"/>
                </a:cxn>
                <a:cxn ang="0">
                  <a:pos x="connsiteX6420" y="connsiteY6420"/>
                </a:cxn>
                <a:cxn ang="0">
                  <a:pos x="connsiteX6421" y="connsiteY6421"/>
                </a:cxn>
                <a:cxn ang="0">
                  <a:pos x="connsiteX6422" y="connsiteY6422"/>
                </a:cxn>
                <a:cxn ang="0">
                  <a:pos x="connsiteX6423" y="connsiteY6423"/>
                </a:cxn>
                <a:cxn ang="0">
                  <a:pos x="connsiteX6424" y="connsiteY6424"/>
                </a:cxn>
                <a:cxn ang="0">
                  <a:pos x="connsiteX6425" y="connsiteY6425"/>
                </a:cxn>
                <a:cxn ang="0">
                  <a:pos x="connsiteX6426" y="connsiteY6426"/>
                </a:cxn>
                <a:cxn ang="0">
                  <a:pos x="connsiteX6427" y="connsiteY6427"/>
                </a:cxn>
                <a:cxn ang="0">
                  <a:pos x="connsiteX6428" y="connsiteY6428"/>
                </a:cxn>
                <a:cxn ang="0">
                  <a:pos x="connsiteX6429" y="connsiteY6429"/>
                </a:cxn>
                <a:cxn ang="0">
                  <a:pos x="connsiteX6430" y="connsiteY6430"/>
                </a:cxn>
                <a:cxn ang="0">
                  <a:pos x="connsiteX6431" y="connsiteY6431"/>
                </a:cxn>
                <a:cxn ang="0">
                  <a:pos x="connsiteX6432" y="connsiteY6432"/>
                </a:cxn>
                <a:cxn ang="0">
                  <a:pos x="connsiteX6433" y="connsiteY6433"/>
                </a:cxn>
                <a:cxn ang="0">
                  <a:pos x="connsiteX6434" y="connsiteY6434"/>
                </a:cxn>
                <a:cxn ang="0">
                  <a:pos x="connsiteX6435" y="connsiteY6435"/>
                </a:cxn>
                <a:cxn ang="0">
                  <a:pos x="connsiteX6436" y="connsiteY6436"/>
                </a:cxn>
                <a:cxn ang="0">
                  <a:pos x="connsiteX6437" y="connsiteY6437"/>
                </a:cxn>
                <a:cxn ang="0">
                  <a:pos x="connsiteX6438" y="connsiteY6438"/>
                </a:cxn>
                <a:cxn ang="0">
                  <a:pos x="connsiteX6439" y="connsiteY6439"/>
                </a:cxn>
                <a:cxn ang="0">
                  <a:pos x="connsiteX6440" y="connsiteY6440"/>
                </a:cxn>
                <a:cxn ang="0">
                  <a:pos x="connsiteX6441" y="connsiteY6441"/>
                </a:cxn>
                <a:cxn ang="0">
                  <a:pos x="connsiteX6442" y="connsiteY6442"/>
                </a:cxn>
                <a:cxn ang="0">
                  <a:pos x="connsiteX6443" y="connsiteY6443"/>
                </a:cxn>
                <a:cxn ang="0">
                  <a:pos x="connsiteX6444" y="connsiteY6444"/>
                </a:cxn>
                <a:cxn ang="0">
                  <a:pos x="connsiteX6445" y="connsiteY6445"/>
                </a:cxn>
                <a:cxn ang="0">
                  <a:pos x="connsiteX6446" y="connsiteY6446"/>
                </a:cxn>
                <a:cxn ang="0">
                  <a:pos x="connsiteX6447" y="connsiteY6447"/>
                </a:cxn>
                <a:cxn ang="0">
                  <a:pos x="connsiteX6448" y="connsiteY6448"/>
                </a:cxn>
                <a:cxn ang="0">
                  <a:pos x="connsiteX6449" y="connsiteY6449"/>
                </a:cxn>
                <a:cxn ang="0">
                  <a:pos x="connsiteX6450" y="connsiteY6450"/>
                </a:cxn>
                <a:cxn ang="0">
                  <a:pos x="connsiteX6451" y="connsiteY6451"/>
                </a:cxn>
                <a:cxn ang="0">
                  <a:pos x="connsiteX6452" y="connsiteY6452"/>
                </a:cxn>
                <a:cxn ang="0">
                  <a:pos x="connsiteX6453" y="connsiteY6453"/>
                </a:cxn>
                <a:cxn ang="0">
                  <a:pos x="connsiteX6454" y="connsiteY6454"/>
                </a:cxn>
                <a:cxn ang="0">
                  <a:pos x="connsiteX6455" y="connsiteY6455"/>
                </a:cxn>
                <a:cxn ang="0">
                  <a:pos x="connsiteX6456" y="connsiteY6456"/>
                </a:cxn>
                <a:cxn ang="0">
                  <a:pos x="connsiteX6457" y="connsiteY6457"/>
                </a:cxn>
                <a:cxn ang="0">
                  <a:pos x="connsiteX6458" y="connsiteY6458"/>
                </a:cxn>
                <a:cxn ang="0">
                  <a:pos x="connsiteX6459" y="connsiteY6459"/>
                </a:cxn>
                <a:cxn ang="0">
                  <a:pos x="connsiteX6460" y="connsiteY6460"/>
                </a:cxn>
                <a:cxn ang="0">
                  <a:pos x="connsiteX6461" y="connsiteY6461"/>
                </a:cxn>
                <a:cxn ang="0">
                  <a:pos x="connsiteX6462" y="connsiteY6462"/>
                </a:cxn>
                <a:cxn ang="0">
                  <a:pos x="connsiteX6463" y="connsiteY6463"/>
                </a:cxn>
                <a:cxn ang="0">
                  <a:pos x="connsiteX6464" y="connsiteY6464"/>
                </a:cxn>
                <a:cxn ang="0">
                  <a:pos x="connsiteX6465" y="connsiteY6465"/>
                </a:cxn>
                <a:cxn ang="0">
                  <a:pos x="connsiteX6466" y="connsiteY6466"/>
                </a:cxn>
                <a:cxn ang="0">
                  <a:pos x="connsiteX6467" y="connsiteY6467"/>
                </a:cxn>
                <a:cxn ang="0">
                  <a:pos x="connsiteX6468" y="connsiteY6468"/>
                </a:cxn>
                <a:cxn ang="0">
                  <a:pos x="connsiteX6469" y="connsiteY6469"/>
                </a:cxn>
                <a:cxn ang="0">
                  <a:pos x="connsiteX6470" y="connsiteY6470"/>
                </a:cxn>
                <a:cxn ang="0">
                  <a:pos x="connsiteX6471" y="connsiteY6471"/>
                </a:cxn>
                <a:cxn ang="0">
                  <a:pos x="connsiteX6472" y="connsiteY6472"/>
                </a:cxn>
                <a:cxn ang="0">
                  <a:pos x="connsiteX6473" y="connsiteY6473"/>
                </a:cxn>
                <a:cxn ang="0">
                  <a:pos x="connsiteX6474" y="connsiteY6474"/>
                </a:cxn>
                <a:cxn ang="0">
                  <a:pos x="connsiteX6475" y="connsiteY6475"/>
                </a:cxn>
                <a:cxn ang="0">
                  <a:pos x="connsiteX6476" y="connsiteY6476"/>
                </a:cxn>
                <a:cxn ang="0">
                  <a:pos x="connsiteX6477" y="connsiteY6477"/>
                </a:cxn>
                <a:cxn ang="0">
                  <a:pos x="connsiteX6478" y="connsiteY6478"/>
                </a:cxn>
                <a:cxn ang="0">
                  <a:pos x="connsiteX6479" y="connsiteY6479"/>
                </a:cxn>
                <a:cxn ang="0">
                  <a:pos x="connsiteX6480" y="connsiteY6480"/>
                </a:cxn>
                <a:cxn ang="0">
                  <a:pos x="connsiteX6481" y="connsiteY6481"/>
                </a:cxn>
                <a:cxn ang="0">
                  <a:pos x="connsiteX6482" y="connsiteY6482"/>
                </a:cxn>
                <a:cxn ang="0">
                  <a:pos x="connsiteX6483" y="connsiteY6483"/>
                </a:cxn>
                <a:cxn ang="0">
                  <a:pos x="connsiteX6484" y="connsiteY6484"/>
                </a:cxn>
                <a:cxn ang="0">
                  <a:pos x="connsiteX6485" y="connsiteY6485"/>
                </a:cxn>
                <a:cxn ang="0">
                  <a:pos x="connsiteX6486" y="connsiteY6486"/>
                </a:cxn>
                <a:cxn ang="0">
                  <a:pos x="connsiteX6487" y="connsiteY6487"/>
                </a:cxn>
                <a:cxn ang="0">
                  <a:pos x="connsiteX6488" y="connsiteY6488"/>
                </a:cxn>
                <a:cxn ang="0">
                  <a:pos x="connsiteX6489" y="connsiteY6489"/>
                </a:cxn>
                <a:cxn ang="0">
                  <a:pos x="connsiteX6490" y="connsiteY6490"/>
                </a:cxn>
                <a:cxn ang="0">
                  <a:pos x="connsiteX6491" y="connsiteY6491"/>
                </a:cxn>
                <a:cxn ang="0">
                  <a:pos x="connsiteX6492" y="connsiteY6492"/>
                </a:cxn>
                <a:cxn ang="0">
                  <a:pos x="connsiteX6493" y="connsiteY6493"/>
                </a:cxn>
                <a:cxn ang="0">
                  <a:pos x="connsiteX6494" y="connsiteY6494"/>
                </a:cxn>
                <a:cxn ang="0">
                  <a:pos x="connsiteX6495" y="connsiteY6495"/>
                </a:cxn>
                <a:cxn ang="0">
                  <a:pos x="connsiteX6496" y="connsiteY6496"/>
                </a:cxn>
                <a:cxn ang="0">
                  <a:pos x="connsiteX6497" y="connsiteY6497"/>
                </a:cxn>
                <a:cxn ang="0">
                  <a:pos x="connsiteX6498" y="connsiteY6498"/>
                </a:cxn>
                <a:cxn ang="0">
                  <a:pos x="connsiteX6499" y="connsiteY6499"/>
                </a:cxn>
                <a:cxn ang="0">
                  <a:pos x="connsiteX6500" y="connsiteY6500"/>
                </a:cxn>
                <a:cxn ang="0">
                  <a:pos x="connsiteX6501" y="connsiteY6501"/>
                </a:cxn>
                <a:cxn ang="0">
                  <a:pos x="connsiteX6502" y="connsiteY6502"/>
                </a:cxn>
                <a:cxn ang="0">
                  <a:pos x="connsiteX6503" y="connsiteY6503"/>
                </a:cxn>
                <a:cxn ang="0">
                  <a:pos x="connsiteX6504" y="connsiteY6504"/>
                </a:cxn>
                <a:cxn ang="0">
                  <a:pos x="connsiteX6505" y="connsiteY6505"/>
                </a:cxn>
                <a:cxn ang="0">
                  <a:pos x="connsiteX6506" y="connsiteY6506"/>
                </a:cxn>
                <a:cxn ang="0">
                  <a:pos x="connsiteX6507" y="connsiteY6507"/>
                </a:cxn>
                <a:cxn ang="0">
                  <a:pos x="connsiteX6508" y="connsiteY6508"/>
                </a:cxn>
                <a:cxn ang="0">
                  <a:pos x="connsiteX6509" y="connsiteY6509"/>
                </a:cxn>
                <a:cxn ang="0">
                  <a:pos x="connsiteX6510" y="connsiteY6510"/>
                </a:cxn>
                <a:cxn ang="0">
                  <a:pos x="connsiteX6511" y="connsiteY6511"/>
                </a:cxn>
                <a:cxn ang="0">
                  <a:pos x="connsiteX6512" y="connsiteY6512"/>
                </a:cxn>
                <a:cxn ang="0">
                  <a:pos x="connsiteX6513" y="connsiteY6513"/>
                </a:cxn>
                <a:cxn ang="0">
                  <a:pos x="connsiteX6514" y="connsiteY6514"/>
                </a:cxn>
                <a:cxn ang="0">
                  <a:pos x="connsiteX6515" y="connsiteY6515"/>
                </a:cxn>
                <a:cxn ang="0">
                  <a:pos x="connsiteX6516" y="connsiteY6516"/>
                </a:cxn>
                <a:cxn ang="0">
                  <a:pos x="connsiteX6517" y="connsiteY6517"/>
                </a:cxn>
                <a:cxn ang="0">
                  <a:pos x="connsiteX6518" y="connsiteY6518"/>
                </a:cxn>
                <a:cxn ang="0">
                  <a:pos x="connsiteX6519" y="connsiteY6519"/>
                </a:cxn>
                <a:cxn ang="0">
                  <a:pos x="connsiteX6520" y="connsiteY6520"/>
                </a:cxn>
                <a:cxn ang="0">
                  <a:pos x="connsiteX6521" y="connsiteY6521"/>
                </a:cxn>
                <a:cxn ang="0">
                  <a:pos x="connsiteX6522" y="connsiteY6522"/>
                </a:cxn>
                <a:cxn ang="0">
                  <a:pos x="connsiteX6523" y="connsiteY6523"/>
                </a:cxn>
                <a:cxn ang="0">
                  <a:pos x="connsiteX6524" y="connsiteY6524"/>
                </a:cxn>
                <a:cxn ang="0">
                  <a:pos x="connsiteX6525" y="connsiteY6525"/>
                </a:cxn>
                <a:cxn ang="0">
                  <a:pos x="connsiteX6526" y="connsiteY6526"/>
                </a:cxn>
                <a:cxn ang="0">
                  <a:pos x="connsiteX6527" y="connsiteY6527"/>
                </a:cxn>
                <a:cxn ang="0">
                  <a:pos x="connsiteX6528" y="connsiteY6528"/>
                </a:cxn>
                <a:cxn ang="0">
                  <a:pos x="connsiteX6529" y="connsiteY6529"/>
                </a:cxn>
                <a:cxn ang="0">
                  <a:pos x="connsiteX6530" y="connsiteY6530"/>
                </a:cxn>
                <a:cxn ang="0">
                  <a:pos x="connsiteX6531" y="connsiteY6531"/>
                </a:cxn>
                <a:cxn ang="0">
                  <a:pos x="connsiteX6532" y="connsiteY6532"/>
                </a:cxn>
                <a:cxn ang="0">
                  <a:pos x="connsiteX6533" y="connsiteY6533"/>
                </a:cxn>
                <a:cxn ang="0">
                  <a:pos x="connsiteX6534" y="connsiteY6534"/>
                </a:cxn>
                <a:cxn ang="0">
                  <a:pos x="connsiteX6535" y="connsiteY6535"/>
                </a:cxn>
                <a:cxn ang="0">
                  <a:pos x="connsiteX6536" y="connsiteY6536"/>
                </a:cxn>
                <a:cxn ang="0">
                  <a:pos x="connsiteX6537" y="connsiteY6537"/>
                </a:cxn>
                <a:cxn ang="0">
                  <a:pos x="connsiteX6538" y="connsiteY6538"/>
                </a:cxn>
                <a:cxn ang="0">
                  <a:pos x="connsiteX6539" y="connsiteY6539"/>
                </a:cxn>
                <a:cxn ang="0">
                  <a:pos x="connsiteX6540" y="connsiteY6540"/>
                </a:cxn>
                <a:cxn ang="0">
                  <a:pos x="connsiteX6541" y="connsiteY6541"/>
                </a:cxn>
                <a:cxn ang="0">
                  <a:pos x="connsiteX6542" y="connsiteY6542"/>
                </a:cxn>
                <a:cxn ang="0">
                  <a:pos x="connsiteX6543" y="connsiteY6543"/>
                </a:cxn>
                <a:cxn ang="0">
                  <a:pos x="connsiteX6544" y="connsiteY6544"/>
                </a:cxn>
                <a:cxn ang="0">
                  <a:pos x="connsiteX6545" y="connsiteY6545"/>
                </a:cxn>
                <a:cxn ang="0">
                  <a:pos x="connsiteX6546" y="connsiteY6546"/>
                </a:cxn>
                <a:cxn ang="0">
                  <a:pos x="connsiteX6547" y="connsiteY6547"/>
                </a:cxn>
                <a:cxn ang="0">
                  <a:pos x="connsiteX6548" y="connsiteY6548"/>
                </a:cxn>
                <a:cxn ang="0">
                  <a:pos x="connsiteX6549" y="connsiteY6549"/>
                </a:cxn>
                <a:cxn ang="0">
                  <a:pos x="connsiteX6550" y="connsiteY6550"/>
                </a:cxn>
                <a:cxn ang="0">
                  <a:pos x="connsiteX6551" y="connsiteY6551"/>
                </a:cxn>
                <a:cxn ang="0">
                  <a:pos x="connsiteX6552" y="connsiteY6552"/>
                </a:cxn>
                <a:cxn ang="0">
                  <a:pos x="connsiteX6553" y="connsiteY6553"/>
                </a:cxn>
                <a:cxn ang="0">
                  <a:pos x="connsiteX6554" y="connsiteY6554"/>
                </a:cxn>
                <a:cxn ang="0">
                  <a:pos x="connsiteX6555" y="connsiteY6555"/>
                </a:cxn>
                <a:cxn ang="0">
                  <a:pos x="connsiteX6556" y="connsiteY6556"/>
                </a:cxn>
                <a:cxn ang="0">
                  <a:pos x="connsiteX6557" y="connsiteY6557"/>
                </a:cxn>
                <a:cxn ang="0">
                  <a:pos x="connsiteX6558" y="connsiteY6558"/>
                </a:cxn>
                <a:cxn ang="0">
                  <a:pos x="connsiteX6559" y="connsiteY6559"/>
                </a:cxn>
                <a:cxn ang="0">
                  <a:pos x="connsiteX6560" y="connsiteY6560"/>
                </a:cxn>
                <a:cxn ang="0">
                  <a:pos x="connsiteX6561" y="connsiteY6561"/>
                </a:cxn>
                <a:cxn ang="0">
                  <a:pos x="connsiteX6562" y="connsiteY6562"/>
                </a:cxn>
                <a:cxn ang="0">
                  <a:pos x="connsiteX6563" y="connsiteY6563"/>
                </a:cxn>
                <a:cxn ang="0">
                  <a:pos x="connsiteX6564" y="connsiteY6564"/>
                </a:cxn>
                <a:cxn ang="0">
                  <a:pos x="connsiteX6565" y="connsiteY6565"/>
                </a:cxn>
                <a:cxn ang="0">
                  <a:pos x="connsiteX6566" y="connsiteY6566"/>
                </a:cxn>
                <a:cxn ang="0">
                  <a:pos x="connsiteX6567" y="connsiteY6567"/>
                </a:cxn>
                <a:cxn ang="0">
                  <a:pos x="connsiteX6568" y="connsiteY6568"/>
                </a:cxn>
                <a:cxn ang="0">
                  <a:pos x="connsiteX6569" y="connsiteY6569"/>
                </a:cxn>
                <a:cxn ang="0">
                  <a:pos x="connsiteX6570" y="connsiteY6570"/>
                </a:cxn>
                <a:cxn ang="0">
                  <a:pos x="connsiteX6571" y="connsiteY6571"/>
                </a:cxn>
                <a:cxn ang="0">
                  <a:pos x="connsiteX6572" y="connsiteY6572"/>
                </a:cxn>
                <a:cxn ang="0">
                  <a:pos x="connsiteX6573" y="connsiteY6573"/>
                </a:cxn>
                <a:cxn ang="0">
                  <a:pos x="connsiteX6574" y="connsiteY6574"/>
                </a:cxn>
                <a:cxn ang="0">
                  <a:pos x="connsiteX6575" y="connsiteY6575"/>
                </a:cxn>
                <a:cxn ang="0">
                  <a:pos x="connsiteX6576" y="connsiteY6576"/>
                </a:cxn>
                <a:cxn ang="0">
                  <a:pos x="connsiteX6577" y="connsiteY6577"/>
                </a:cxn>
                <a:cxn ang="0">
                  <a:pos x="connsiteX6578" y="connsiteY6578"/>
                </a:cxn>
                <a:cxn ang="0">
                  <a:pos x="connsiteX6579" y="connsiteY6579"/>
                </a:cxn>
                <a:cxn ang="0">
                  <a:pos x="connsiteX6580" y="connsiteY6580"/>
                </a:cxn>
                <a:cxn ang="0">
                  <a:pos x="connsiteX6581" y="connsiteY6581"/>
                </a:cxn>
                <a:cxn ang="0">
                  <a:pos x="connsiteX6582" y="connsiteY6582"/>
                </a:cxn>
                <a:cxn ang="0">
                  <a:pos x="connsiteX6583" y="connsiteY6583"/>
                </a:cxn>
                <a:cxn ang="0">
                  <a:pos x="connsiteX6584" y="connsiteY6584"/>
                </a:cxn>
                <a:cxn ang="0">
                  <a:pos x="connsiteX6585" y="connsiteY6585"/>
                </a:cxn>
                <a:cxn ang="0">
                  <a:pos x="connsiteX6586" y="connsiteY6586"/>
                </a:cxn>
                <a:cxn ang="0">
                  <a:pos x="connsiteX6587" y="connsiteY6587"/>
                </a:cxn>
                <a:cxn ang="0">
                  <a:pos x="connsiteX6588" y="connsiteY6588"/>
                </a:cxn>
                <a:cxn ang="0">
                  <a:pos x="connsiteX6589" y="connsiteY6589"/>
                </a:cxn>
                <a:cxn ang="0">
                  <a:pos x="connsiteX6590" y="connsiteY6590"/>
                </a:cxn>
                <a:cxn ang="0">
                  <a:pos x="connsiteX6591" y="connsiteY6591"/>
                </a:cxn>
                <a:cxn ang="0">
                  <a:pos x="connsiteX6592" y="connsiteY6592"/>
                </a:cxn>
                <a:cxn ang="0">
                  <a:pos x="connsiteX6593" y="connsiteY6593"/>
                </a:cxn>
                <a:cxn ang="0">
                  <a:pos x="connsiteX6594" y="connsiteY6594"/>
                </a:cxn>
                <a:cxn ang="0">
                  <a:pos x="connsiteX6595" y="connsiteY6595"/>
                </a:cxn>
                <a:cxn ang="0">
                  <a:pos x="connsiteX6596" y="connsiteY6596"/>
                </a:cxn>
                <a:cxn ang="0">
                  <a:pos x="connsiteX6597" y="connsiteY6597"/>
                </a:cxn>
                <a:cxn ang="0">
                  <a:pos x="connsiteX6598" y="connsiteY6598"/>
                </a:cxn>
                <a:cxn ang="0">
                  <a:pos x="connsiteX6599" y="connsiteY6599"/>
                </a:cxn>
                <a:cxn ang="0">
                  <a:pos x="connsiteX6600" y="connsiteY6600"/>
                </a:cxn>
                <a:cxn ang="0">
                  <a:pos x="connsiteX6601" y="connsiteY6601"/>
                </a:cxn>
                <a:cxn ang="0">
                  <a:pos x="connsiteX6602" y="connsiteY6602"/>
                </a:cxn>
                <a:cxn ang="0">
                  <a:pos x="connsiteX6603" y="connsiteY6603"/>
                </a:cxn>
                <a:cxn ang="0">
                  <a:pos x="connsiteX6604" y="connsiteY6604"/>
                </a:cxn>
                <a:cxn ang="0">
                  <a:pos x="connsiteX6605" y="connsiteY6605"/>
                </a:cxn>
                <a:cxn ang="0">
                  <a:pos x="connsiteX6606" y="connsiteY6606"/>
                </a:cxn>
                <a:cxn ang="0">
                  <a:pos x="connsiteX6607" y="connsiteY6607"/>
                </a:cxn>
                <a:cxn ang="0">
                  <a:pos x="connsiteX6608" y="connsiteY6608"/>
                </a:cxn>
                <a:cxn ang="0">
                  <a:pos x="connsiteX6609" y="connsiteY6609"/>
                </a:cxn>
                <a:cxn ang="0">
                  <a:pos x="connsiteX6610" y="connsiteY6610"/>
                </a:cxn>
                <a:cxn ang="0">
                  <a:pos x="connsiteX6611" y="connsiteY6611"/>
                </a:cxn>
                <a:cxn ang="0">
                  <a:pos x="connsiteX6612" y="connsiteY6612"/>
                </a:cxn>
                <a:cxn ang="0">
                  <a:pos x="connsiteX6613" y="connsiteY6613"/>
                </a:cxn>
                <a:cxn ang="0">
                  <a:pos x="connsiteX6614" y="connsiteY6614"/>
                </a:cxn>
                <a:cxn ang="0">
                  <a:pos x="connsiteX6615" y="connsiteY6615"/>
                </a:cxn>
                <a:cxn ang="0">
                  <a:pos x="connsiteX6616" y="connsiteY6616"/>
                </a:cxn>
                <a:cxn ang="0">
                  <a:pos x="connsiteX6617" y="connsiteY6617"/>
                </a:cxn>
                <a:cxn ang="0">
                  <a:pos x="connsiteX6618" y="connsiteY6618"/>
                </a:cxn>
                <a:cxn ang="0">
                  <a:pos x="connsiteX6619" y="connsiteY6619"/>
                </a:cxn>
                <a:cxn ang="0">
                  <a:pos x="connsiteX6620" y="connsiteY6620"/>
                </a:cxn>
                <a:cxn ang="0">
                  <a:pos x="connsiteX6621" y="connsiteY6621"/>
                </a:cxn>
                <a:cxn ang="0">
                  <a:pos x="connsiteX6622" y="connsiteY6622"/>
                </a:cxn>
                <a:cxn ang="0">
                  <a:pos x="connsiteX6623" y="connsiteY6623"/>
                </a:cxn>
                <a:cxn ang="0">
                  <a:pos x="connsiteX6624" y="connsiteY6624"/>
                </a:cxn>
                <a:cxn ang="0">
                  <a:pos x="connsiteX6625" y="connsiteY6625"/>
                </a:cxn>
                <a:cxn ang="0">
                  <a:pos x="connsiteX6626" y="connsiteY6626"/>
                </a:cxn>
                <a:cxn ang="0">
                  <a:pos x="connsiteX6627" y="connsiteY6627"/>
                </a:cxn>
                <a:cxn ang="0">
                  <a:pos x="connsiteX6628" y="connsiteY6628"/>
                </a:cxn>
                <a:cxn ang="0">
                  <a:pos x="connsiteX6629" y="connsiteY6629"/>
                </a:cxn>
                <a:cxn ang="0">
                  <a:pos x="connsiteX6630" y="connsiteY6630"/>
                </a:cxn>
                <a:cxn ang="0">
                  <a:pos x="connsiteX6631" y="connsiteY6631"/>
                </a:cxn>
                <a:cxn ang="0">
                  <a:pos x="connsiteX6632" y="connsiteY6632"/>
                </a:cxn>
                <a:cxn ang="0">
                  <a:pos x="connsiteX6633" y="connsiteY6633"/>
                </a:cxn>
                <a:cxn ang="0">
                  <a:pos x="connsiteX6634" y="connsiteY6634"/>
                </a:cxn>
                <a:cxn ang="0">
                  <a:pos x="connsiteX6635" y="connsiteY6635"/>
                </a:cxn>
                <a:cxn ang="0">
                  <a:pos x="connsiteX6636" y="connsiteY6636"/>
                </a:cxn>
                <a:cxn ang="0">
                  <a:pos x="connsiteX6637" y="connsiteY6637"/>
                </a:cxn>
                <a:cxn ang="0">
                  <a:pos x="connsiteX6638" y="connsiteY6638"/>
                </a:cxn>
                <a:cxn ang="0">
                  <a:pos x="connsiteX6639" y="connsiteY6639"/>
                </a:cxn>
                <a:cxn ang="0">
                  <a:pos x="connsiteX6640" y="connsiteY6640"/>
                </a:cxn>
                <a:cxn ang="0">
                  <a:pos x="connsiteX6641" y="connsiteY6641"/>
                </a:cxn>
                <a:cxn ang="0">
                  <a:pos x="connsiteX6642" y="connsiteY6642"/>
                </a:cxn>
                <a:cxn ang="0">
                  <a:pos x="connsiteX6643" y="connsiteY6643"/>
                </a:cxn>
                <a:cxn ang="0">
                  <a:pos x="connsiteX6644" y="connsiteY6644"/>
                </a:cxn>
                <a:cxn ang="0">
                  <a:pos x="connsiteX6645" y="connsiteY6645"/>
                </a:cxn>
                <a:cxn ang="0">
                  <a:pos x="connsiteX6646" y="connsiteY6646"/>
                </a:cxn>
                <a:cxn ang="0">
                  <a:pos x="connsiteX6647" y="connsiteY6647"/>
                </a:cxn>
                <a:cxn ang="0">
                  <a:pos x="connsiteX6648" y="connsiteY6648"/>
                </a:cxn>
                <a:cxn ang="0">
                  <a:pos x="connsiteX6649" y="connsiteY6649"/>
                </a:cxn>
                <a:cxn ang="0">
                  <a:pos x="connsiteX6650" y="connsiteY6650"/>
                </a:cxn>
                <a:cxn ang="0">
                  <a:pos x="connsiteX6651" y="connsiteY6651"/>
                </a:cxn>
                <a:cxn ang="0">
                  <a:pos x="connsiteX6652" y="connsiteY6652"/>
                </a:cxn>
                <a:cxn ang="0">
                  <a:pos x="connsiteX6653" y="connsiteY6653"/>
                </a:cxn>
                <a:cxn ang="0">
                  <a:pos x="connsiteX6654" y="connsiteY6654"/>
                </a:cxn>
                <a:cxn ang="0">
                  <a:pos x="connsiteX6655" y="connsiteY6655"/>
                </a:cxn>
                <a:cxn ang="0">
                  <a:pos x="connsiteX6656" y="connsiteY6656"/>
                </a:cxn>
                <a:cxn ang="0">
                  <a:pos x="connsiteX6657" y="connsiteY6657"/>
                </a:cxn>
                <a:cxn ang="0">
                  <a:pos x="connsiteX6658" y="connsiteY6658"/>
                </a:cxn>
                <a:cxn ang="0">
                  <a:pos x="connsiteX6659" y="connsiteY6659"/>
                </a:cxn>
                <a:cxn ang="0">
                  <a:pos x="connsiteX6660" y="connsiteY6660"/>
                </a:cxn>
                <a:cxn ang="0">
                  <a:pos x="connsiteX6661" y="connsiteY6661"/>
                </a:cxn>
                <a:cxn ang="0">
                  <a:pos x="connsiteX6662" y="connsiteY6662"/>
                </a:cxn>
                <a:cxn ang="0">
                  <a:pos x="connsiteX6663" y="connsiteY6663"/>
                </a:cxn>
                <a:cxn ang="0">
                  <a:pos x="connsiteX6664" y="connsiteY6664"/>
                </a:cxn>
                <a:cxn ang="0">
                  <a:pos x="connsiteX6665" y="connsiteY6665"/>
                </a:cxn>
                <a:cxn ang="0">
                  <a:pos x="connsiteX6666" y="connsiteY6666"/>
                </a:cxn>
                <a:cxn ang="0">
                  <a:pos x="connsiteX6667" y="connsiteY6667"/>
                </a:cxn>
                <a:cxn ang="0">
                  <a:pos x="connsiteX6668" y="connsiteY6668"/>
                </a:cxn>
                <a:cxn ang="0">
                  <a:pos x="connsiteX6669" y="connsiteY6669"/>
                </a:cxn>
                <a:cxn ang="0">
                  <a:pos x="connsiteX6670" y="connsiteY6670"/>
                </a:cxn>
                <a:cxn ang="0">
                  <a:pos x="connsiteX6671" y="connsiteY6671"/>
                </a:cxn>
                <a:cxn ang="0">
                  <a:pos x="connsiteX6672" y="connsiteY6672"/>
                </a:cxn>
                <a:cxn ang="0">
                  <a:pos x="connsiteX6673" y="connsiteY6673"/>
                </a:cxn>
                <a:cxn ang="0">
                  <a:pos x="connsiteX6674" y="connsiteY6674"/>
                </a:cxn>
                <a:cxn ang="0">
                  <a:pos x="connsiteX6675" y="connsiteY6675"/>
                </a:cxn>
                <a:cxn ang="0">
                  <a:pos x="connsiteX6676" y="connsiteY6676"/>
                </a:cxn>
                <a:cxn ang="0">
                  <a:pos x="connsiteX6677" y="connsiteY6677"/>
                </a:cxn>
                <a:cxn ang="0">
                  <a:pos x="connsiteX6678" y="connsiteY6678"/>
                </a:cxn>
                <a:cxn ang="0">
                  <a:pos x="connsiteX6679" y="connsiteY6679"/>
                </a:cxn>
                <a:cxn ang="0">
                  <a:pos x="connsiteX6680" y="connsiteY6680"/>
                </a:cxn>
                <a:cxn ang="0">
                  <a:pos x="connsiteX6681" y="connsiteY6681"/>
                </a:cxn>
                <a:cxn ang="0">
                  <a:pos x="connsiteX6682" y="connsiteY6682"/>
                </a:cxn>
                <a:cxn ang="0">
                  <a:pos x="connsiteX6683" y="connsiteY6683"/>
                </a:cxn>
                <a:cxn ang="0">
                  <a:pos x="connsiteX6684" y="connsiteY6684"/>
                </a:cxn>
                <a:cxn ang="0">
                  <a:pos x="connsiteX6685" y="connsiteY6685"/>
                </a:cxn>
                <a:cxn ang="0">
                  <a:pos x="connsiteX6686" y="connsiteY6686"/>
                </a:cxn>
                <a:cxn ang="0">
                  <a:pos x="connsiteX6687" y="connsiteY6687"/>
                </a:cxn>
                <a:cxn ang="0">
                  <a:pos x="connsiteX6688" y="connsiteY6688"/>
                </a:cxn>
                <a:cxn ang="0">
                  <a:pos x="connsiteX6689" y="connsiteY6689"/>
                </a:cxn>
                <a:cxn ang="0">
                  <a:pos x="connsiteX6690" y="connsiteY6690"/>
                </a:cxn>
                <a:cxn ang="0">
                  <a:pos x="connsiteX6691" y="connsiteY6691"/>
                </a:cxn>
                <a:cxn ang="0">
                  <a:pos x="connsiteX6692" y="connsiteY6692"/>
                </a:cxn>
                <a:cxn ang="0">
                  <a:pos x="connsiteX6693" y="connsiteY6693"/>
                </a:cxn>
                <a:cxn ang="0">
                  <a:pos x="connsiteX6694" y="connsiteY6694"/>
                </a:cxn>
                <a:cxn ang="0">
                  <a:pos x="connsiteX6695" y="connsiteY6695"/>
                </a:cxn>
                <a:cxn ang="0">
                  <a:pos x="connsiteX6696" y="connsiteY6696"/>
                </a:cxn>
                <a:cxn ang="0">
                  <a:pos x="connsiteX6697" y="connsiteY6697"/>
                </a:cxn>
                <a:cxn ang="0">
                  <a:pos x="connsiteX6698" y="connsiteY6698"/>
                </a:cxn>
                <a:cxn ang="0">
                  <a:pos x="connsiteX6699" y="connsiteY6699"/>
                </a:cxn>
                <a:cxn ang="0">
                  <a:pos x="connsiteX6700" y="connsiteY6700"/>
                </a:cxn>
                <a:cxn ang="0">
                  <a:pos x="connsiteX6701" y="connsiteY6701"/>
                </a:cxn>
                <a:cxn ang="0">
                  <a:pos x="connsiteX6702" y="connsiteY6702"/>
                </a:cxn>
                <a:cxn ang="0">
                  <a:pos x="connsiteX6703" y="connsiteY6703"/>
                </a:cxn>
                <a:cxn ang="0">
                  <a:pos x="connsiteX6704" y="connsiteY6704"/>
                </a:cxn>
                <a:cxn ang="0">
                  <a:pos x="connsiteX6705" y="connsiteY6705"/>
                </a:cxn>
                <a:cxn ang="0">
                  <a:pos x="connsiteX6706" y="connsiteY6706"/>
                </a:cxn>
                <a:cxn ang="0">
                  <a:pos x="connsiteX6707" y="connsiteY6707"/>
                </a:cxn>
                <a:cxn ang="0">
                  <a:pos x="connsiteX6708" y="connsiteY6708"/>
                </a:cxn>
                <a:cxn ang="0">
                  <a:pos x="connsiteX6709" y="connsiteY6709"/>
                </a:cxn>
                <a:cxn ang="0">
                  <a:pos x="connsiteX6710" y="connsiteY6710"/>
                </a:cxn>
                <a:cxn ang="0">
                  <a:pos x="connsiteX6711" y="connsiteY6711"/>
                </a:cxn>
                <a:cxn ang="0">
                  <a:pos x="connsiteX6712" y="connsiteY6712"/>
                </a:cxn>
                <a:cxn ang="0">
                  <a:pos x="connsiteX6713" y="connsiteY6713"/>
                </a:cxn>
                <a:cxn ang="0">
                  <a:pos x="connsiteX6714" y="connsiteY6714"/>
                </a:cxn>
                <a:cxn ang="0">
                  <a:pos x="connsiteX6715" y="connsiteY6715"/>
                </a:cxn>
                <a:cxn ang="0">
                  <a:pos x="connsiteX6716" y="connsiteY6716"/>
                </a:cxn>
                <a:cxn ang="0">
                  <a:pos x="connsiteX6717" y="connsiteY6717"/>
                </a:cxn>
                <a:cxn ang="0">
                  <a:pos x="connsiteX6718" y="connsiteY6718"/>
                </a:cxn>
                <a:cxn ang="0">
                  <a:pos x="connsiteX6719" y="connsiteY6719"/>
                </a:cxn>
                <a:cxn ang="0">
                  <a:pos x="connsiteX6720" y="connsiteY6720"/>
                </a:cxn>
                <a:cxn ang="0">
                  <a:pos x="connsiteX6721" y="connsiteY6721"/>
                </a:cxn>
                <a:cxn ang="0">
                  <a:pos x="connsiteX6722" y="connsiteY6722"/>
                </a:cxn>
                <a:cxn ang="0">
                  <a:pos x="connsiteX6723" y="connsiteY6723"/>
                </a:cxn>
                <a:cxn ang="0">
                  <a:pos x="connsiteX6724" y="connsiteY6724"/>
                </a:cxn>
                <a:cxn ang="0">
                  <a:pos x="connsiteX6725" y="connsiteY6725"/>
                </a:cxn>
                <a:cxn ang="0">
                  <a:pos x="connsiteX6726" y="connsiteY6726"/>
                </a:cxn>
                <a:cxn ang="0">
                  <a:pos x="connsiteX6727" y="connsiteY6727"/>
                </a:cxn>
                <a:cxn ang="0">
                  <a:pos x="connsiteX6728" y="connsiteY6728"/>
                </a:cxn>
                <a:cxn ang="0">
                  <a:pos x="connsiteX6729" y="connsiteY6729"/>
                </a:cxn>
                <a:cxn ang="0">
                  <a:pos x="connsiteX6730" y="connsiteY6730"/>
                </a:cxn>
                <a:cxn ang="0">
                  <a:pos x="connsiteX6731" y="connsiteY6731"/>
                </a:cxn>
                <a:cxn ang="0">
                  <a:pos x="connsiteX6732" y="connsiteY6732"/>
                </a:cxn>
                <a:cxn ang="0">
                  <a:pos x="connsiteX6733" y="connsiteY6733"/>
                </a:cxn>
                <a:cxn ang="0">
                  <a:pos x="connsiteX6734" y="connsiteY6734"/>
                </a:cxn>
                <a:cxn ang="0">
                  <a:pos x="connsiteX6735" y="connsiteY6735"/>
                </a:cxn>
                <a:cxn ang="0">
                  <a:pos x="connsiteX6736" y="connsiteY6736"/>
                </a:cxn>
                <a:cxn ang="0">
                  <a:pos x="connsiteX6737" y="connsiteY6737"/>
                </a:cxn>
                <a:cxn ang="0">
                  <a:pos x="connsiteX6738" y="connsiteY6738"/>
                </a:cxn>
                <a:cxn ang="0">
                  <a:pos x="connsiteX6739" y="connsiteY6739"/>
                </a:cxn>
                <a:cxn ang="0">
                  <a:pos x="connsiteX6740" y="connsiteY6740"/>
                </a:cxn>
                <a:cxn ang="0">
                  <a:pos x="connsiteX6741" y="connsiteY6741"/>
                </a:cxn>
                <a:cxn ang="0">
                  <a:pos x="connsiteX6742" y="connsiteY6742"/>
                </a:cxn>
                <a:cxn ang="0">
                  <a:pos x="connsiteX6743" y="connsiteY6743"/>
                </a:cxn>
                <a:cxn ang="0">
                  <a:pos x="connsiteX6744" y="connsiteY6744"/>
                </a:cxn>
                <a:cxn ang="0">
                  <a:pos x="connsiteX6745" y="connsiteY6745"/>
                </a:cxn>
                <a:cxn ang="0">
                  <a:pos x="connsiteX6746" y="connsiteY6746"/>
                </a:cxn>
                <a:cxn ang="0">
                  <a:pos x="connsiteX6747" y="connsiteY6747"/>
                </a:cxn>
                <a:cxn ang="0">
                  <a:pos x="connsiteX6748" y="connsiteY6748"/>
                </a:cxn>
                <a:cxn ang="0">
                  <a:pos x="connsiteX6749" y="connsiteY6749"/>
                </a:cxn>
                <a:cxn ang="0">
                  <a:pos x="connsiteX6750" y="connsiteY6750"/>
                </a:cxn>
                <a:cxn ang="0">
                  <a:pos x="connsiteX6751" y="connsiteY6751"/>
                </a:cxn>
                <a:cxn ang="0">
                  <a:pos x="connsiteX6752" y="connsiteY6752"/>
                </a:cxn>
                <a:cxn ang="0">
                  <a:pos x="connsiteX6753" y="connsiteY6753"/>
                </a:cxn>
                <a:cxn ang="0">
                  <a:pos x="connsiteX6754" y="connsiteY6754"/>
                </a:cxn>
                <a:cxn ang="0">
                  <a:pos x="connsiteX6755" y="connsiteY6755"/>
                </a:cxn>
                <a:cxn ang="0">
                  <a:pos x="connsiteX6756" y="connsiteY6756"/>
                </a:cxn>
                <a:cxn ang="0">
                  <a:pos x="connsiteX6757" y="connsiteY6757"/>
                </a:cxn>
                <a:cxn ang="0">
                  <a:pos x="connsiteX6758" y="connsiteY6758"/>
                </a:cxn>
                <a:cxn ang="0">
                  <a:pos x="connsiteX6759" y="connsiteY6759"/>
                </a:cxn>
                <a:cxn ang="0">
                  <a:pos x="connsiteX6760" y="connsiteY6760"/>
                </a:cxn>
                <a:cxn ang="0">
                  <a:pos x="connsiteX6761" y="connsiteY6761"/>
                </a:cxn>
                <a:cxn ang="0">
                  <a:pos x="connsiteX6762" y="connsiteY6762"/>
                </a:cxn>
                <a:cxn ang="0">
                  <a:pos x="connsiteX6763" y="connsiteY6763"/>
                </a:cxn>
                <a:cxn ang="0">
                  <a:pos x="connsiteX6764" y="connsiteY6764"/>
                </a:cxn>
                <a:cxn ang="0">
                  <a:pos x="connsiteX6765" y="connsiteY6765"/>
                </a:cxn>
                <a:cxn ang="0">
                  <a:pos x="connsiteX6766" y="connsiteY6766"/>
                </a:cxn>
                <a:cxn ang="0">
                  <a:pos x="connsiteX6767" y="connsiteY6767"/>
                </a:cxn>
                <a:cxn ang="0">
                  <a:pos x="connsiteX6768" y="connsiteY6768"/>
                </a:cxn>
                <a:cxn ang="0">
                  <a:pos x="connsiteX6769" y="connsiteY6769"/>
                </a:cxn>
                <a:cxn ang="0">
                  <a:pos x="connsiteX6770" y="connsiteY6770"/>
                </a:cxn>
                <a:cxn ang="0">
                  <a:pos x="connsiteX6771" y="connsiteY6771"/>
                </a:cxn>
                <a:cxn ang="0">
                  <a:pos x="connsiteX6772" y="connsiteY6772"/>
                </a:cxn>
                <a:cxn ang="0">
                  <a:pos x="connsiteX6773" y="connsiteY6773"/>
                </a:cxn>
                <a:cxn ang="0">
                  <a:pos x="connsiteX6774" y="connsiteY6774"/>
                </a:cxn>
                <a:cxn ang="0">
                  <a:pos x="connsiteX6775" y="connsiteY6775"/>
                </a:cxn>
                <a:cxn ang="0">
                  <a:pos x="connsiteX6776" y="connsiteY6776"/>
                </a:cxn>
                <a:cxn ang="0">
                  <a:pos x="connsiteX6777" y="connsiteY6777"/>
                </a:cxn>
                <a:cxn ang="0">
                  <a:pos x="connsiteX6778" y="connsiteY6778"/>
                </a:cxn>
                <a:cxn ang="0">
                  <a:pos x="connsiteX6779" y="connsiteY6779"/>
                </a:cxn>
                <a:cxn ang="0">
                  <a:pos x="connsiteX6780" y="connsiteY6780"/>
                </a:cxn>
                <a:cxn ang="0">
                  <a:pos x="connsiteX6781" y="connsiteY6781"/>
                </a:cxn>
                <a:cxn ang="0">
                  <a:pos x="connsiteX6782" y="connsiteY6782"/>
                </a:cxn>
                <a:cxn ang="0">
                  <a:pos x="connsiteX6783" y="connsiteY6783"/>
                </a:cxn>
                <a:cxn ang="0">
                  <a:pos x="connsiteX6784" y="connsiteY6784"/>
                </a:cxn>
                <a:cxn ang="0">
                  <a:pos x="connsiteX6785" y="connsiteY6785"/>
                </a:cxn>
                <a:cxn ang="0">
                  <a:pos x="connsiteX6786" y="connsiteY6786"/>
                </a:cxn>
                <a:cxn ang="0">
                  <a:pos x="connsiteX6787" y="connsiteY6787"/>
                </a:cxn>
                <a:cxn ang="0">
                  <a:pos x="connsiteX6788" y="connsiteY6788"/>
                </a:cxn>
                <a:cxn ang="0">
                  <a:pos x="connsiteX6789" y="connsiteY6789"/>
                </a:cxn>
                <a:cxn ang="0">
                  <a:pos x="connsiteX6790" y="connsiteY6790"/>
                </a:cxn>
                <a:cxn ang="0">
                  <a:pos x="connsiteX6791" y="connsiteY6791"/>
                </a:cxn>
                <a:cxn ang="0">
                  <a:pos x="connsiteX6792" y="connsiteY6792"/>
                </a:cxn>
                <a:cxn ang="0">
                  <a:pos x="connsiteX6793" y="connsiteY6793"/>
                </a:cxn>
                <a:cxn ang="0">
                  <a:pos x="connsiteX6794" y="connsiteY6794"/>
                </a:cxn>
                <a:cxn ang="0">
                  <a:pos x="connsiteX6795" y="connsiteY6795"/>
                </a:cxn>
                <a:cxn ang="0">
                  <a:pos x="connsiteX6796" y="connsiteY6796"/>
                </a:cxn>
                <a:cxn ang="0">
                  <a:pos x="connsiteX6797" y="connsiteY6797"/>
                </a:cxn>
                <a:cxn ang="0">
                  <a:pos x="connsiteX6798" y="connsiteY6798"/>
                </a:cxn>
                <a:cxn ang="0">
                  <a:pos x="connsiteX6799" y="connsiteY6799"/>
                </a:cxn>
                <a:cxn ang="0">
                  <a:pos x="connsiteX6800" y="connsiteY6800"/>
                </a:cxn>
                <a:cxn ang="0">
                  <a:pos x="connsiteX6801" y="connsiteY6801"/>
                </a:cxn>
                <a:cxn ang="0">
                  <a:pos x="connsiteX6802" y="connsiteY6802"/>
                </a:cxn>
                <a:cxn ang="0">
                  <a:pos x="connsiteX6803" y="connsiteY6803"/>
                </a:cxn>
                <a:cxn ang="0">
                  <a:pos x="connsiteX6804" y="connsiteY6804"/>
                </a:cxn>
                <a:cxn ang="0">
                  <a:pos x="connsiteX6805" y="connsiteY6805"/>
                </a:cxn>
                <a:cxn ang="0">
                  <a:pos x="connsiteX6806" y="connsiteY6806"/>
                </a:cxn>
                <a:cxn ang="0">
                  <a:pos x="connsiteX6807" y="connsiteY6807"/>
                </a:cxn>
                <a:cxn ang="0">
                  <a:pos x="connsiteX6808" y="connsiteY6808"/>
                </a:cxn>
                <a:cxn ang="0">
                  <a:pos x="connsiteX6809" y="connsiteY6809"/>
                </a:cxn>
                <a:cxn ang="0">
                  <a:pos x="connsiteX6810" y="connsiteY6810"/>
                </a:cxn>
                <a:cxn ang="0">
                  <a:pos x="connsiteX6811" y="connsiteY6811"/>
                </a:cxn>
                <a:cxn ang="0">
                  <a:pos x="connsiteX6812" y="connsiteY6812"/>
                </a:cxn>
                <a:cxn ang="0">
                  <a:pos x="connsiteX6813" y="connsiteY6813"/>
                </a:cxn>
                <a:cxn ang="0">
                  <a:pos x="connsiteX6814" y="connsiteY6814"/>
                </a:cxn>
                <a:cxn ang="0">
                  <a:pos x="connsiteX6815" y="connsiteY6815"/>
                </a:cxn>
                <a:cxn ang="0">
                  <a:pos x="connsiteX6816" y="connsiteY6816"/>
                </a:cxn>
                <a:cxn ang="0">
                  <a:pos x="connsiteX6817" y="connsiteY6817"/>
                </a:cxn>
                <a:cxn ang="0">
                  <a:pos x="connsiteX6818" y="connsiteY6818"/>
                </a:cxn>
                <a:cxn ang="0">
                  <a:pos x="connsiteX6819" y="connsiteY6819"/>
                </a:cxn>
                <a:cxn ang="0">
                  <a:pos x="connsiteX6820" y="connsiteY6820"/>
                </a:cxn>
                <a:cxn ang="0">
                  <a:pos x="connsiteX6821" y="connsiteY6821"/>
                </a:cxn>
                <a:cxn ang="0">
                  <a:pos x="connsiteX6822" y="connsiteY6822"/>
                </a:cxn>
                <a:cxn ang="0">
                  <a:pos x="connsiteX6823" y="connsiteY6823"/>
                </a:cxn>
                <a:cxn ang="0">
                  <a:pos x="connsiteX6824" y="connsiteY6824"/>
                </a:cxn>
                <a:cxn ang="0">
                  <a:pos x="connsiteX6825" y="connsiteY6825"/>
                </a:cxn>
                <a:cxn ang="0">
                  <a:pos x="connsiteX6826" y="connsiteY6826"/>
                </a:cxn>
                <a:cxn ang="0">
                  <a:pos x="connsiteX6827" y="connsiteY6827"/>
                </a:cxn>
                <a:cxn ang="0">
                  <a:pos x="connsiteX6828" y="connsiteY6828"/>
                </a:cxn>
                <a:cxn ang="0">
                  <a:pos x="connsiteX6829" y="connsiteY6829"/>
                </a:cxn>
                <a:cxn ang="0">
                  <a:pos x="connsiteX6830" y="connsiteY6830"/>
                </a:cxn>
                <a:cxn ang="0">
                  <a:pos x="connsiteX6831" y="connsiteY6831"/>
                </a:cxn>
                <a:cxn ang="0">
                  <a:pos x="connsiteX6832" y="connsiteY6832"/>
                </a:cxn>
                <a:cxn ang="0">
                  <a:pos x="connsiteX6833" y="connsiteY6833"/>
                </a:cxn>
                <a:cxn ang="0">
                  <a:pos x="connsiteX6834" y="connsiteY6834"/>
                </a:cxn>
                <a:cxn ang="0">
                  <a:pos x="connsiteX6835" y="connsiteY6835"/>
                </a:cxn>
                <a:cxn ang="0">
                  <a:pos x="connsiteX6836" y="connsiteY6836"/>
                </a:cxn>
                <a:cxn ang="0">
                  <a:pos x="connsiteX6837" y="connsiteY6837"/>
                </a:cxn>
                <a:cxn ang="0">
                  <a:pos x="connsiteX6838" y="connsiteY6838"/>
                </a:cxn>
                <a:cxn ang="0">
                  <a:pos x="connsiteX6839" y="connsiteY6839"/>
                </a:cxn>
                <a:cxn ang="0">
                  <a:pos x="connsiteX6840" y="connsiteY6840"/>
                </a:cxn>
                <a:cxn ang="0">
                  <a:pos x="connsiteX6841" y="connsiteY6841"/>
                </a:cxn>
                <a:cxn ang="0">
                  <a:pos x="connsiteX6842" y="connsiteY6842"/>
                </a:cxn>
                <a:cxn ang="0">
                  <a:pos x="connsiteX6843" y="connsiteY6843"/>
                </a:cxn>
                <a:cxn ang="0">
                  <a:pos x="connsiteX6844" y="connsiteY6844"/>
                </a:cxn>
                <a:cxn ang="0">
                  <a:pos x="connsiteX6845" y="connsiteY6845"/>
                </a:cxn>
                <a:cxn ang="0">
                  <a:pos x="connsiteX6846" y="connsiteY6846"/>
                </a:cxn>
                <a:cxn ang="0">
                  <a:pos x="connsiteX6847" y="connsiteY6847"/>
                </a:cxn>
                <a:cxn ang="0">
                  <a:pos x="connsiteX6848" y="connsiteY6848"/>
                </a:cxn>
                <a:cxn ang="0">
                  <a:pos x="connsiteX6849" y="connsiteY6849"/>
                </a:cxn>
                <a:cxn ang="0">
                  <a:pos x="connsiteX6850" y="connsiteY6850"/>
                </a:cxn>
                <a:cxn ang="0">
                  <a:pos x="connsiteX6851" y="connsiteY6851"/>
                </a:cxn>
                <a:cxn ang="0">
                  <a:pos x="connsiteX6852" y="connsiteY6852"/>
                </a:cxn>
                <a:cxn ang="0">
                  <a:pos x="connsiteX6853" y="connsiteY6853"/>
                </a:cxn>
                <a:cxn ang="0">
                  <a:pos x="connsiteX6854" y="connsiteY6854"/>
                </a:cxn>
                <a:cxn ang="0">
                  <a:pos x="connsiteX6855" y="connsiteY6855"/>
                </a:cxn>
                <a:cxn ang="0">
                  <a:pos x="connsiteX6856" y="connsiteY6856"/>
                </a:cxn>
                <a:cxn ang="0">
                  <a:pos x="connsiteX6857" y="connsiteY6857"/>
                </a:cxn>
                <a:cxn ang="0">
                  <a:pos x="connsiteX6858" y="connsiteY6858"/>
                </a:cxn>
                <a:cxn ang="0">
                  <a:pos x="connsiteX6859" y="connsiteY6859"/>
                </a:cxn>
                <a:cxn ang="0">
                  <a:pos x="connsiteX6860" y="connsiteY6860"/>
                </a:cxn>
                <a:cxn ang="0">
                  <a:pos x="connsiteX6861" y="connsiteY6861"/>
                </a:cxn>
                <a:cxn ang="0">
                  <a:pos x="connsiteX6862" y="connsiteY6862"/>
                </a:cxn>
                <a:cxn ang="0">
                  <a:pos x="connsiteX6863" y="connsiteY6863"/>
                </a:cxn>
                <a:cxn ang="0">
                  <a:pos x="connsiteX6864" y="connsiteY6864"/>
                </a:cxn>
                <a:cxn ang="0">
                  <a:pos x="connsiteX6865" y="connsiteY6865"/>
                </a:cxn>
                <a:cxn ang="0">
                  <a:pos x="connsiteX6866" y="connsiteY6866"/>
                </a:cxn>
                <a:cxn ang="0">
                  <a:pos x="connsiteX6867" y="connsiteY6867"/>
                </a:cxn>
                <a:cxn ang="0">
                  <a:pos x="connsiteX6868" y="connsiteY6868"/>
                </a:cxn>
                <a:cxn ang="0">
                  <a:pos x="connsiteX6869" y="connsiteY6869"/>
                </a:cxn>
                <a:cxn ang="0">
                  <a:pos x="connsiteX6870" y="connsiteY6870"/>
                </a:cxn>
                <a:cxn ang="0">
                  <a:pos x="connsiteX6871" y="connsiteY6871"/>
                </a:cxn>
                <a:cxn ang="0">
                  <a:pos x="connsiteX6872" y="connsiteY6872"/>
                </a:cxn>
                <a:cxn ang="0">
                  <a:pos x="connsiteX6873" y="connsiteY6873"/>
                </a:cxn>
                <a:cxn ang="0">
                  <a:pos x="connsiteX6874" y="connsiteY6874"/>
                </a:cxn>
                <a:cxn ang="0">
                  <a:pos x="connsiteX6875" y="connsiteY6875"/>
                </a:cxn>
                <a:cxn ang="0">
                  <a:pos x="connsiteX6876" y="connsiteY6876"/>
                </a:cxn>
                <a:cxn ang="0">
                  <a:pos x="connsiteX6877" y="connsiteY6877"/>
                </a:cxn>
                <a:cxn ang="0">
                  <a:pos x="connsiteX6878" y="connsiteY6878"/>
                </a:cxn>
                <a:cxn ang="0">
                  <a:pos x="connsiteX6879" y="connsiteY6879"/>
                </a:cxn>
                <a:cxn ang="0">
                  <a:pos x="connsiteX6880" y="connsiteY6880"/>
                </a:cxn>
                <a:cxn ang="0">
                  <a:pos x="connsiteX6881" y="connsiteY6881"/>
                </a:cxn>
                <a:cxn ang="0">
                  <a:pos x="connsiteX6882" y="connsiteY6882"/>
                </a:cxn>
                <a:cxn ang="0">
                  <a:pos x="connsiteX6883" y="connsiteY6883"/>
                </a:cxn>
                <a:cxn ang="0">
                  <a:pos x="connsiteX6884" y="connsiteY6884"/>
                </a:cxn>
                <a:cxn ang="0">
                  <a:pos x="connsiteX6885" y="connsiteY6885"/>
                </a:cxn>
                <a:cxn ang="0">
                  <a:pos x="connsiteX6886" y="connsiteY6886"/>
                </a:cxn>
                <a:cxn ang="0">
                  <a:pos x="connsiteX6887" y="connsiteY6887"/>
                </a:cxn>
                <a:cxn ang="0">
                  <a:pos x="connsiteX6888" y="connsiteY6888"/>
                </a:cxn>
                <a:cxn ang="0">
                  <a:pos x="connsiteX6889" y="connsiteY6889"/>
                </a:cxn>
                <a:cxn ang="0">
                  <a:pos x="connsiteX6890" y="connsiteY6890"/>
                </a:cxn>
                <a:cxn ang="0">
                  <a:pos x="connsiteX6891" y="connsiteY6891"/>
                </a:cxn>
                <a:cxn ang="0">
                  <a:pos x="connsiteX6892" y="connsiteY6892"/>
                </a:cxn>
                <a:cxn ang="0">
                  <a:pos x="connsiteX6893" y="connsiteY6893"/>
                </a:cxn>
                <a:cxn ang="0">
                  <a:pos x="connsiteX6894" y="connsiteY6894"/>
                </a:cxn>
                <a:cxn ang="0">
                  <a:pos x="connsiteX6895" y="connsiteY6895"/>
                </a:cxn>
                <a:cxn ang="0">
                  <a:pos x="connsiteX6896" y="connsiteY6896"/>
                </a:cxn>
                <a:cxn ang="0">
                  <a:pos x="connsiteX6897" y="connsiteY6897"/>
                </a:cxn>
                <a:cxn ang="0">
                  <a:pos x="connsiteX6898" y="connsiteY6898"/>
                </a:cxn>
                <a:cxn ang="0">
                  <a:pos x="connsiteX6899" y="connsiteY6899"/>
                </a:cxn>
                <a:cxn ang="0">
                  <a:pos x="connsiteX6900" y="connsiteY6900"/>
                </a:cxn>
                <a:cxn ang="0">
                  <a:pos x="connsiteX6901" y="connsiteY6901"/>
                </a:cxn>
                <a:cxn ang="0">
                  <a:pos x="connsiteX6902" y="connsiteY6902"/>
                </a:cxn>
                <a:cxn ang="0">
                  <a:pos x="connsiteX6903" y="connsiteY6903"/>
                </a:cxn>
                <a:cxn ang="0">
                  <a:pos x="connsiteX6904" y="connsiteY6904"/>
                </a:cxn>
                <a:cxn ang="0">
                  <a:pos x="connsiteX6905" y="connsiteY6905"/>
                </a:cxn>
                <a:cxn ang="0">
                  <a:pos x="connsiteX6906" y="connsiteY6906"/>
                </a:cxn>
                <a:cxn ang="0">
                  <a:pos x="connsiteX6907" y="connsiteY6907"/>
                </a:cxn>
                <a:cxn ang="0">
                  <a:pos x="connsiteX6908" y="connsiteY6908"/>
                </a:cxn>
                <a:cxn ang="0">
                  <a:pos x="connsiteX6909" y="connsiteY6909"/>
                </a:cxn>
                <a:cxn ang="0">
                  <a:pos x="connsiteX6910" y="connsiteY6910"/>
                </a:cxn>
                <a:cxn ang="0">
                  <a:pos x="connsiteX6911" y="connsiteY6911"/>
                </a:cxn>
                <a:cxn ang="0">
                  <a:pos x="connsiteX6912" y="connsiteY6912"/>
                </a:cxn>
                <a:cxn ang="0">
                  <a:pos x="connsiteX6913" y="connsiteY6913"/>
                </a:cxn>
                <a:cxn ang="0">
                  <a:pos x="connsiteX6914" y="connsiteY6914"/>
                </a:cxn>
                <a:cxn ang="0">
                  <a:pos x="connsiteX6915" y="connsiteY6915"/>
                </a:cxn>
                <a:cxn ang="0">
                  <a:pos x="connsiteX6916" y="connsiteY6916"/>
                </a:cxn>
                <a:cxn ang="0">
                  <a:pos x="connsiteX6917" y="connsiteY6917"/>
                </a:cxn>
                <a:cxn ang="0">
                  <a:pos x="connsiteX6918" y="connsiteY6918"/>
                </a:cxn>
                <a:cxn ang="0">
                  <a:pos x="connsiteX6919" y="connsiteY6919"/>
                </a:cxn>
                <a:cxn ang="0">
                  <a:pos x="connsiteX6920" y="connsiteY6920"/>
                </a:cxn>
                <a:cxn ang="0">
                  <a:pos x="connsiteX6921" y="connsiteY6921"/>
                </a:cxn>
                <a:cxn ang="0">
                  <a:pos x="connsiteX6922" y="connsiteY6922"/>
                </a:cxn>
                <a:cxn ang="0">
                  <a:pos x="connsiteX6923" y="connsiteY6923"/>
                </a:cxn>
                <a:cxn ang="0">
                  <a:pos x="connsiteX6924" y="connsiteY6924"/>
                </a:cxn>
                <a:cxn ang="0">
                  <a:pos x="connsiteX6925" y="connsiteY6925"/>
                </a:cxn>
                <a:cxn ang="0">
                  <a:pos x="connsiteX6926" y="connsiteY6926"/>
                </a:cxn>
                <a:cxn ang="0">
                  <a:pos x="connsiteX6927" y="connsiteY6927"/>
                </a:cxn>
                <a:cxn ang="0">
                  <a:pos x="connsiteX6928" y="connsiteY6928"/>
                </a:cxn>
                <a:cxn ang="0">
                  <a:pos x="connsiteX6929" y="connsiteY6929"/>
                </a:cxn>
                <a:cxn ang="0">
                  <a:pos x="connsiteX6930" y="connsiteY6930"/>
                </a:cxn>
                <a:cxn ang="0">
                  <a:pos x="connsiteX6931" y="connsiteY6931"/>
                </a:cxn>
                <a:cxn ang="0">
                  <a:pos x="connsiteX6932" y="connsiteY6932"/>
                </a:cxn>
                <a:cxn ang="0">
                  <a:pos x="connsiteX6933" y="connsiteY6933"/>
                </a:cxn>
                <a:cxn ang="0">
                  <a:pos x="connsiteX6934" y="connsiteY6934"/>
                </a:cxn>
                <a:cxn ang="0">
                  <a:pos x="connsiteX6935" y="connsiteY6935"/>
                </a:cxn>
                <a:cxn ang="0">
                  <a:pos x="connsiteX6936" y="connsiteY6936"/>
                </a:cxn>
                <a:cxn ang="0">
                  <a:pos x="connsiteX6937" y="connsiteY6937"/>
                </a:cxn>
                <a:cxn ang="0">
                  <a:pos x="connsiteX6938" y="connsiteY6938"/>
                </a:cxn>
                <a:cxn ang="0">
                  <a:pos x="connsiteX6939" y="connsiteY6939"/>
                </a:cxn>
                <a:cxn ang="0">
                  <a:pos x="connsiteX6940" y="connsiteY6940"/>
                </a:cxn>
                <a:cxn ang="0">
                  <a:pos x="connsiteX6941" y="connsiteY6941"/>
                </a:cxn>
                <a:cxn ang="0">
                  <a:pos x="connsiteX6942" y="connsiteY6942"/>
                </a:cxn>
                <a:cxn ang="0">
                  <a:pos x="connsiteX6943" y="connsiteY6943"/>
                </a:cxn>
                <a:cxn ang="0">
                  <a:pos x="connsiteX6944" y="connsiteY6944"/>
                </a:cxn>
                <a:cxn ang="0">
                  <a:pos x="connsiteX6945" y="connsiteY6945"/>
                </a:cxn>
                <a:cxn ang="0">
                  <a:pos x="connsiteX6946" y="connsiteY6946"/>
                </a:cxn>
                <a:cxn ang="0">
                  <a:pos x="connsiteX6947" y="connsiteY6947"/>
                </a:cxn>
                <a:cxn ang="0">
                  <a:pos x="connsiteX6948" y="connsiteY6948"/>
                </a:cxn>
                <a:cxn ang="0">
                  <a:pos x="connsiteX6949" y="connsiteY6949"/>
                </a:cxn>
                <a:cxn ang="0">
                  <a:pos x="connsiteX6950" y="connsiteY6950"/>
                </a:cxn>
                <a:cxn ang="0">
                  <a:pos x="connsiteX6951" y="connsiteY6951"/>
                </a:cxn>
                <a:cxn ang="0">
                  <a:pos x="connsiteX6952" y="connsiteY6952"/>
                </a:cxn>
                <a:cxn ang="0">
                  <a:pos x="connsiteX6953" y="connsiteY6953"/>
                </a:cxn>
                <a:cxn ang="0">
                  <a:pos x="connsiteX6954" y="connsiteY6954"/>
                </a:cxn>
                <a:cxn ang="0">
                  <a:pos x="connsiteX6955" y="connsiteY6955"/>
                </a:cxn>
                <a:cxn ang="0">
                  <a:pos x="connsiteX6956" y="connsiteY6956"/>
                </a:cxn>
                <a:cxn ang="0">
                  <a:pos x="connsiteX6957" y="connsiteY6957"/>
                </a:cxn>
                <a:cxn ang="0">
                  <a:pos x="connsiteX6958" y="connsiteY6958"/>
                </a:cxn>
                <a:cxn ang="0">
                  <a:pos x="connsiteX6959" y="connsiteY6959"/>
                </a:cxn>
                <a:cxn ang="0">
                  <a:pos x="connsiteX6960" y="connsiteY6960"/>
                </a:cxn>
                <a:cxn ang="0">
                  <a:pos x="connsiteX6961" y="connsiteY6961"/>
                </a:cxn>
                <a:cxn ang="0">
                  <a:pos x="connsiteX6962" y="connsiteY6962"/>
                </a:cxn>
                <a:cxn ang="0">
                  <a:pos x="connsiteX6963" y="connsiteY6963"/>
                </a:cxn>
                <a:cxn ang="0">
                  <a:pos x="connsiteX6964" y="connsiteY6964"/>
                </a:cxn>
                <a:cxn ang="0">
                  <a:pos x="connsiteX6965" y="connsiteY6965"/>
                </a:cxn>
                <a:cxn ang="0">
                  <a:pos x="connsiteX6966" y="connsiteY6966"/>
                </a:cxn>
                <a:cxn ang="0">
                  <a:pos x="connsiteX6967" y="connsiteY6967"/>
                </a:cxn>
                <a:cxn ang="0">
                  <a:pos x="connsiteX6968" y="connsiteY6968"/>
                </a:cxn>
                <a:cxn ang="0">
                  <a:pos x="connsiteX6969" y="connsiteY6969"/>
                </a:cxn>
                <a:cxn ang="0">
                  <a:pos x="connsiteX6970" y="connsiteY6970"/>
                </a:cxn>
                <a:cxn ang="0">
                  <a:pos x="connsiteX6971" y="connsiteY6971"/>
                </a:cxn>
                <a:cxn ang="0">
                  <a:pos x="connsiteX6972" y="connsiteY6972"/>
                </a:cxn>
                <a:cxn ang="0">
                  <a:pos x="connsiteX6973" y="connsiteY6973"/>
                </a:cxn>
                <a:cxn ang="0">
                  <a:pos x="connsiteX6974" y="connsiteY6974"/>
                </a:cxn>
                <a:cxn ang="0">
                  <a:pos x="connsiteX6975" y="connsiteY6975"/>
                </a:cxn>
                <a:cxn ang="0">
                  <a:pos x="connsiteX6976" y="connsiteY6976"/>
                </a:cxn>
                <a:cxn ang="0">
                  <a:pos x="connsiteX6977" y="connsiteY6977"/>
                </a:cxn>
                <a:cxn ang="0">
                  <a:pos x="connsiteX6978" y="connsiteY6978"/>
                </a:cxn>
                <a:cxn ang="0">
                  <a:pos x="connsiteX6979" y="connsiteY6979"/>
                </a:cxn>
                <a:cxn ang="0">
                  <a:pos x="connsiteX6980" y="connsiteY6980"/>
                </a:cxn>
                <a:cxn ang="0">
                  <a:pos x="connsiteX6981" y="connsiteY6981"/>
                </a:cxn>
                <a:cxn ang="0">
                  <a:pos x="connsiteX6982" y="connsiteY6982"/>
                </a:cxn>
                <a:cxn ang="0">
                  <a:pos x="connsiteX6983" y="connsiteY6983"/>
                </a:cxn>
                <a:cxn ang="0">
                  <a:pos x="connsiteX6984" y="connsiteY6984"/>
                </a:cxn>
                <a:cxn ang="0">
                  <a:pos x="connsiteX6985" y="connsiteY6985"/>
                </a:cxn>
                <a:cxn ang="0">
                  <a:pos x="connsiteX6986" y="connsiteY6986"/>
                </a:cxn>
                <a:cxn ang="0">
                  <a:pos x="connsiteX6987" y="connsiteY6987"/>
                </a:cxn>
                <a:cxn ang="0">
                  <a:pos x="connsiteX6988" y="connsiteY6988"/>
                </a:cxn>
                <a:cxn ang="0">
                  <a:pos x="connsiteX6989" y="connsiteY6989"/>
                </a:cxn>
                <a:cxn ang="0">
                  <a:pos x="connsiteX6990" y="connsiteY6990"/>
                </a:cxn>
                <a:cxn ang="0">
                  <a:pos x="connsiteX6991" y="connsiteY6991"/>
                </a:cxn>
                <a:cxn ang="0">
                  <a:pos x="connsiteX6992" y="connsiteY6992"/>
                </a:cxn>
                <a:cxn ang="0">
                  <a:pos x="connsiteX6993" y="connsiteY6993"/>
                </a:cxn>
                <a:cxn ang="0">
                  <a:pos x="connsiteX6994" y="connsiteY6994"/>
                </a:cxn>
                <a:cxn ang="0">
                  <a:pos x="connsiteX6995" y="connsiteY6995"/>
                </a:cxn>
                <a:cxn ang="0">
                  <a:pos x="connsiteX6996" y="connsiteY6996"/>
                </a:cxn>
                <a:cxn ang="0">
                  <a:pos x="connsiteX6997" y="connsiteY6997"/>
                </a:cxn>
                <a:cxn ang="0">
                  <a:pos x="connsiteX6998" y="connsiteY6998"/>
                </a:cxn>
                <a:cxn ang="0">
                  <a:pos x="connsiteX6999" y="connsiteY6999"/>
                </a:cxn>
                <a:cxn ang="0">
                  <a:pos x="connsiteX7000" y="connsiteY7000"/>
                </a:cxn>
                <a:cxn ang="0">
                  <a:pos x="connsiteX7001" y="connsiteY7001"/>
                </a:cxn>
                <a:cxn ang="0">
                  <a:pos x="connsiteX7002" y="connsiteY7002"/>
                </a:cxn>
                <a:cxn ang="0">
                  <a:pos x="connsiteX7003" y="connsiteY7003"/>
                </a:cxn>
                <a:cxn ang="0">
                  <a:pos x="connsiteX7004" y="connsiteY7004"/>
                </a:cxn>
                <a:cxn ang="0">
                  <a:pos x="connsiteX7005" y="connsiteY7005"/>
                </a:cxn>
                <a:cxn ang="0">
                  <a:pos x="connsiteX7006" y="connsiteY7006"/>
                </a:cxn>
                <a:cxn ang="0">
                  <a:pos x="connsiteX7007" y="connsiteY7007"/>
                </a:cxn>
                <a:cxn ang="0">
                  <a:pos x="connsiteX7008" y="connsiteY7008"/>
                </a:cxn>
                <a:cxn ang="0">
                  <a:pos x="connsiteX7009" y="connsiteY7009"/>
                </a:cxn>
                <a:cxn ang="0">
                  <a:pos x="connsiteX7010" y="connsiteY7010"/>
                </a:cxn>
                <a:cxn ang="0">
                  <a:pos x="connsiteX7011" y="connsiteY7011"/>
                </a:cxn>
                <a:cxn ang="0">
                  <a:pos x="connsiteX7012" y="connsiteY7012"/>
                </a:cxn>
                <a:cxn ang="0">
                  <a:pos x="connsiteX7013" y="connsiteY7013"/>
                </a:cxn>
                <a:cxn ang="0">
                  <a:pos x="connsiteX7014" y="connsiteY7014"/>
                </a:cxn>
                <a:cxn ang="0">
                  <a:pos x="connsiteX7015" y="connsiteY7015"/>
                </a:cxn>
                <a:cxn ang="0">
                  <a:pos x="connsiteX7016" y="connsiteY7016"/>
                </a:cxn>
                <a:cxn ang="0">
                  <a:pos x="connsiteX7017" y="connsiteY7017"/>
                </a:cxn>
                <a:cxn ang="0">
                  <a:pos x="connsiteX7018" y="connsiteY7018"/>
                </a:cxn>
                <a:cxn ang="0">
                  <a:pos x="connsiteX7019" y="connsiteY7019"/>
                </a:cxn>
                <a:cxn ang="0">
                  <a:pos x="connsiteX7020" y="connsiteY7020"/>
                </a:cxn>
                <a:cxn ang="0">
                  <a:pos x="connsiteX7021" y="connsiteY7021"/>
                </a:cxn>
                <a:cxn ang="0">
                  <a:pos x="connsiteX7022" y="connsiteY7022"/>
                </a:cxn>
                <a:cxn ang="0">
                  <a:pos x="connsiteX7023" y="connsiteY7023"/>
                </a:cxn>
                <a:cxn ang="0">
                  <a:pos x="connsiteX7024" y="connsiteY7024"/>
                </a:cxn>
                <a:cxn ang="0">
                  <a:pos x="connsiteX7025" y="connsiteY7025"/>
                </a:cxn>
                <a:cxn ang="0">
                  <a:pos x="connsiteX7026" y="connsiteY7026"/>
                </a:cxn>
                <a:cxn ang="0">
                  <a:pos x="connsiteX7027" y="connsiteY7027"/>
                </a:cxn>
                <a:cxn ang="0">
                  <a:pos x="connsiteX7028" y="connsiteY7028"/>
                </a:cxn>
                <a:cxn ang="0">
                  <a:pos x="connsiteX7029" y="connsiteY7029"/>
                </a:cxn>
                <a:cxn ang="0">
                  <a:pos x="connsiteX7030" y="connsiteY7030"/>
                </a:cxn>
                <a:cxn ang="0">
                  <a:pos x="connsiteX7031" y="connsiteY7031"/>
                </a:cxn>
                <a:cxn ang="0">
                  <a:pos x="connsiteX7032" y="connsiteY7032"/>
                </a:cxn>
                <a:cxn ang="0">
                  <a:pos x="connsiteX7033" y="connsiteY7033"/>
                </a:cxn>
                <a:cxn ang="0">
                  <a:pos x="connsiteX7034" y="connsiteY7034"/>
                </a:cxn>
                <a:cxn ang="0">
                  <a:pos x="connsiteX7035" y="connsiteY7035"/>
                </a:cxn>
                <a:cxn ang="0">
                  <a:pos x="connsiteX7036" y="connsiteY7036"/>
                </a:cxn>
                <a:cxn ang="0">
                  <a:pos x="connsiteX7037" y="connsiteY7037"/>
                </a:cxn>
                <a:cxn ang="0">
                  <a:pos x="connsiteX7038" y="connsiteY7038"/>
                </a:cxn>
                <a:cxn ang="0">
                  <a:pos x="connsiteX7039" y="connsiteY7039"/>
                </a:cxn>
                <a:cxn ang="0">
                  <a:pos x="connsiteX7040" y="connsiteY7040"/>
                </a:cxn>
                <a:cxn ang="0">
                  <a:pos x="connsiteX7041" y="connsiteY7041"/>
                </a:cxn>
                <a:cxn ang="0">
                  <a:pos x="connsiteX7042" y="connsiteY7042"/>
                </a:cxn>
                <a:cxn ang="0">
                  <a:pos x="connsiteX7043" y="connsiteY7043"/>
                </a:cxn>
                <a:cxn ang="0">
                  <a:pos x="connsiteX7044" y="connsiteY7044"/>
                </a:cxn>
                <a:cxn ang="0">
                  <a:pos x="connsiteX7045" y="connsiteY7045"/>
                </a:cxn>
                <a:cxn ang="0">
                  <a:pos x="connsiteX7046" y="connsiteY7046"/>
                </a:cxn>
                <a:cxn ang="0">
                  <a:pos x="connsiteX7047" y="connsiteY7047"/>
                </a:cxn>
                <a:cxn ang="0">
                  <a:pos x="connsiteX7048" y="connsiteY7048"/>
                </a:cxn>
                <a:cxn ang="0">
                  <a:pos x="connsiteX7049" y="connsiteY7049"/>
                </a:cxn>
                <a:cxn ang="0">
                  <a:pos x="connsiteX7050" y="connsiteY7050"/>
                </a:cxn>
                <a:cxn ang="0">
                  <a:pos x="connsiteX7051" y="connsiteY7051"/>
                </a:cxn>
                <a:cxn ang="0">
                  <a:pos x="connsiteX7052" y="connsiteY7052"/>
                </a:cxn>
                <a:cxn ang="0">
                  <a:pos x="connsiteX7053" y="connsiteY7053"/>
                </a:cxn>
                <a:cxn ang="0">
                  <a:pos x="connsiteX7054" y="connsiteY7054"/>
                </a:cxn>
                <a:cxn ang="0">
                  <a:pos x="connsiteX7055" y="connsiteY7055"/>
                </a:cxn>
                <a:cxn ang="0">
                  <a:pos x="connsiteX7056" y="connsiteY7056"/>
                </a:cxn>
                <a:cxn ang="0">
                  <a:pos x="connsiteX7057" y="connsiteY7057"/>
                </a:cxn>
                <a:cxn ang="0">
                  <a:pos x="connsiteX7058" y="connsiteY7058"/>
                </a:cxn>
                <a:cxn ang="0">
                  <a:pos x="connsiteX7059" y="connsiteY7059"/>
                </a:cxn>
                <a:cxn ang="0">
                  <a:pos x="connsiteX7060" y="connsiteY7060"/>
                </a:cxn>
                <a:cxn ang="0">
                  <a:pos x="connsiteX7061" y="connsiteY7061"/>
                </a:cxn>
                <a:cxn ang="0">
                  <a:pos x="connsiteX7062" y="connsiteY7062"/>
                </a:cxn>
                <a:cxn ang="0">
                  <a:pos x="connsiteX7063" y="connsiteY7063"/>
                </a:cxn>
                <a:cxn ang="0">
                  <a:pos x="connsiteX7064" y="connsiteY7064"/>
                </a:cxn>
                <a:cxn ang="0">
                  <a:pos x="connsiteX7065" y="connsiteY7065"/>
                </a:cxn>
                <a:cxn ang="0">
                  <a:pos x="connsiteX7066" y="connsiteY7066"/>
                </a:cxn>
                <a:cxn ang="0">
                  <a:pos x="connsiteX7067" y="connsiteY7067"/>
                </a:cxn>
                <a:cxn ang="0">
                  <a:pos x="connsiteX7068" y="connsiteY7068"/>
                </a:cxn>
                <a:cxn ang="0">
                  <a:pos x="connsiteX7069" y="connsiteY7069"/>
                </a:cxn>
                <a:cxn ang="0">
                  <a:pos x="connsiteX7070" y="connsiteY7070"/>
                </a:cxn>
                <a:cxn ang="0">
                  <a:pos x="connsiteX7071" y="connsiteY7071"/>
                </a:cxn>
                <a:cxn ang="0">
                  <a:pos x="connsiteX7072" y="connsiteY7072"/>
                </a:cxn>
                <a:cxn ang="0">
                  <a:pos x="connsiteX7073" y="connsiteY7073"/>
                </a:cxn>
                <a:cxn ang="0">
                  <a:pos x="connsiteX7074" y="connsiteY7074"/>
                </a:cxn>
                <a:cxn ang="0">
                  <a:pos x="connsiteX7075" y="connsiteY7075"/>
                </a:cxn>
                <a:cxn ang="0">
                  <a:pos x="connsiteX7076" y="connsiteY7076"/>
                </a:cxn>
                <a:cxn ang="0">
                  <a:pos x="connsiteX7077" y="connsiteY7077"/>
                </a:cxn>
                <a:cxn ang="0">
                  <a:pos x="connsiteX7078" y="connsiteY7078"/>
                </a:cxn>
                <a:cxn ang="0">
                  <a:pos x="connsiteX7079" y="connsiteY7079"/>
                </a:cxn>
                <a:cxn ang="0">
                  <a:pos x="connsiteX7080" y="connsiteY7080"/>
                </a:cxn>
                <a:cxn ang="0">
                  <a:pos x="connsiteX7081" y="connsiteY7081"/>
                </a:cxn>
                <a:cxn ang="0">
                  <a:pos x="connsiteX7082" y="connsiteY7082"/>
                </a:cxn>
                <a:cxn ang="0">
                  <a:pos x="connsiteX7083" y="connsiteY7083"/>
                </a:cxn>
                <a:cxn ang="0">
                  <a:pos x="connsiteX7084" y="connsiteY7084"/>
                </a:cxn>
                <a:cxn ang="0">
                  <a:pos x="connsiteX7085" y="connsiteY7085"/>
                </a:cxn>
                <a:cxn ang="0">
                  <a:pos x="connsiteX7086" y="connsiteY7086"/>
                </a:cxn>
                <a:cxn ang="0">
                  <a:pos x="connsiteX7087" y="connsiteY7087"/>
                </a:cxn>
                <a:cxn ang="0">
                  <a:pos x="connsiteX7088" y="connsiteY7088"/>
                </a:cxn>
                <a:cxn ang="0">
                  <a:pos x="connsiteX7089" y="connsiteY7089"/>
                </a:cxn>
                <a:cxn ang="0">
                  <a:pos x="connsiteX7090" y="connsiteY7090"/>
                </a:cxn>
                <a:cxn ang="0">
                  <a:pos x="connsiteX7091" y="connsiteY7091"/>
                </a:cxn>
                <a:cxn ang="0">
                  <a:pos x="connsiteX7092" y="connsiteY7092"/>
                </a:cxn>
                <a:cxn ang="0">
                  <a:pos x="connsiteX7093" y="connsiteY7093"/>
                </a:cxn>
                <a:cxn ang="0">
                  <a:pos x="connsiteX7094" y="connsiteY7094"/>
                </a:cxn>
                <a:cxn ang="0">
                  <a:pos x="connsiteX7095" y="connsiteY7095"/>
                </a:cxn>
                <a:cxn ang="0">
                  <a:pos x="connsiteX7096" y="connsiteY7096"/>
                </a:cxn>
                <a:cxn ang="0">
                  <a:pos x="connsiteX7097" y="connsiteY7097"/>
                </a:cxn>
                <a:cxn ang="0">
                  <a:pos x="connsiteX7098" y="connsiteY7098"/>
                </a:cxn>
                <a:cxn ang="0">
                  <a:pos x="connsiteX7099" y="connsiteY7099"/>
                </a:cxn>
                <a:cxn ang="0">
                  <a:pos x="connsiteX7100" y="connsiteY7100"/>
                </a:cxn>
                <a:cxn ang="0">
                  <a:pos x="connsiteX7101" y="connsiteY7101"/>
                </a:cxn>
                <a:cxn ang="0">
                  <a:pos x="connsiteX7102" y="connsiteY7102"/>
                </a:cxn>
                <a:cxn ang="0">
                  <a:pos x="connsiteX7103" y="connsiteY7103"/>
                </a:cxn>
                <a:cxn ang="0">
                  <a:pos x="connsiteX7104" y="connsiteY7104"/>
                </a:cxn>
                <a:cxn ang="0">
                  <a:pos x="connsiteX7105" y="connsiteY7105"/>
                </a:cxn>
                <a:cxn ang="0">
                  <a:pos x="connsiteX7106" y="connsiteY7106"/>
                </a:cxn>
                <a:cxn ang="0">
                  <a:pos x="connsiteX7107" y="connsiteY7107"/>
                </a:cxn>
                <a:cxn ang="0">
                  <a:pos x="connsiteX7108" y="connsiteY7108"/>
                </a:cxn>
                <a:cxn ang="0">
                  <a:pos x="connsiteX7109" y="connsiteY7109"/>
                </a:cxn>
                <a:cxn ang="0">
                  <a:pos x="connsiteX7110" y="connsiteY7110"/>
                </a:cxn>
                <a:cxn ang="0">
                  <a:pos x="connsiteX7111" y="connsiteY7111"/>
                </a:cxn>
                <a:cxn ang="0">
                  <a:pos x="connsiteX7112" y="connsiteY7112"/>
                </a:cxn>
                <a:cxn ang="0">
                  <a:pos x="connsiteX7113" y="connsiteY7113"/>
                </a:cxn>
                <a:cxn ang="0">
                  <a:pos x="connsiteX7114" y="connsiteY7114"/>
                </a:cxn>
                <a:cxn ang="0">
                  <a:pos x="connsiteX7115" y="connsiteY7115"/>
                </a:cxn>
                <a:cxn ang="0">
                  <a:pos x="connsiteX7116" y="connsiteY7116"/>
                </a:cxn>
                <a:cxn ang="0">
                  <a:pos x="connsiteX7117" y="connsiteY7117"/>
                </a:cxn>
                <a:cxn ang="0">
                  <a:pos x="connsiteX7118" y="connsiteY7118"/>
                </a:cxn>
                <a:cxn ang="0">
                  <a:pos x="connsiteX7119" y="connsiteY7119"/>
                </a:cxn>
                <a:cxn ang="0">
                  <a:pos x="connsiteX7120" y="connsiteY7120"/>
                </a:cxn>
                <a:cxn ang="0">
                  <a:pos x="connsiteX7121" y="connsiteY7121"/>
                </a:cxn>
                <a:cxn ang="0">
                  <a:pos x="connsiteX7122" y="connsiteY7122"/>
                </a:cxn>
                <a:cxn ang="0">
                  <a:pos x="connsiteX7123" y="connsiteY7123"/>
                </a:cxn>
                <a:cxn ang="0">
                  <a:pos x="connsiteX7124" y="connsiteY7124"/>
                </a:cxn>
                <a:cxn ang="0">
                  <a:pos x="connsiteX7125" y="connsiteY7125"/>
                </a:cxn>
                <a:cxn ang="0">
                  <a:pos x="connsiteX7126" y="connsiteY7126"/>
                </a:cxn>
                <a:cxn ang="0">
                  <a:pos x="connsiteX7127" y="connsiteY7127"/>
                </a:cxn>
                <a:cxn ang="0">
                  <a:pos x="connsiteX7128" y="connsiteY7128"/>
                </a:cxn>
                <a:cxn ang="0">
                  <a:pos x="connsiteX7129" y="connsiteY7129"/>
                </a:cxn>
                <a:cxn ang="0">
                  <a:pos x="connsiteX7130" y="connsiteY7130"/>
                </a:cxn>
                <a:cxn ang="0">
                  <a:pos x="connsiteX7131" y="connsiteY7131"/>
                </a:cxn>
                <a:cxn ang="0">
                  <a:pos x="connsiteX7132" y="connsiteY7132"/>
                </a:cxn>
                <a:cxn ang="0">
                  <a:pos x="connsiteX7133" y="connsiteY7133"/>
                </a:cxn>
                <a:cxn ang="0">
                  <a:pos x="connsiteX7134" y="connsiteY7134"/>
                </a:cxn>
                <a:cxn ang="0">
                  <a:pos x="connsiteX7135" y="connsiteY7135"/>
                </a:cxn>
                <a:cxn ang="0">
                  <a:pos x="connsiteX7136" y="connsiteY7136"/>
                </a:cxn>
                <a:cxn ang="0">
                  <a:pos x="connsiteX7137" y="connsiteY7137"/>
                </a:cxn>
                <a:cxn ang="0">
                  <a:pos x="connsiteX7138" y="connsiteY7138"/>
                </a:cxn>
                <a:cxn ang="0">
                  <a:pos x="connsiteX7139" y="connsiteY7139"/>
                </a:cxn>
                <a:cxn ang="0">
                  <a:pos x="connsiteX7140" y="connsiteY7140"/>
                </a:cxn>
                <a:cxn ang="0">
                  <a:pos x="connsiteX7141" y="connsiteY7141"/>
                </a:cxn>
                <a:cxn ang="0">
                  <a:pos x="connsiteX7142" y="connsiteY7142"/>
                </a:cxn>
                <a:cxn ang="0">
                  <a:pos x="connsiteX7143" y="connsiteY7143"/>
                </a:cxn>
                <a:cxn ang="0">
                  <a:pos x="connsiteX7144" y="connsiteY7144"/>
                </a:cxn>
                <a:cxn ang="0">
                  <a:pos x="connsiteX7145" y="connsiteY7145"/>
                </a:cxn>
                <a:cxn ang="0">
                  <a:pos x="connsiteX7146" y="connsiteY7146"/>
                </a:cxn>
                <a:cxn ang="0">
                  <a:pos x="connsiteX7147" y="connsiteY7147"/>
                </a:cxn>
                <a:cxn ang="0">
                  <a:pos x="connsiteX7148" y="connsiteY7148"/>
                </a:cxn>
                <a:cxn ang="0">
                  <a:pos x="connsiteX7149" y="connsiteY7149"/>
                </a:cxn>
                <a:cxn ang="0">
                  <a:pos x="connsiteX7150" y="connsiteY7150"/>
                </a:cxn>
                <a:cxn ang="0">
                  <a:pos x="connsiteX7151" y="connsiteY7151"/>
                </a:cxn>
                <a:cxn ang="0">
                  <a:pos x="connsiteX7152" y="connsiteY7152"/>
                </a:cxn>
                <a:cxn ang="0">
                  <a:pos x="connsiteX7153" y="connsiteY7153"/>
                </a:cxn>
                <a:cxn ang="0">
                  <a:pos x="connsiteX7154" y="connsiteY7154"/>
                </a:cxn>
                <a:cxn ang="0">
                  <a:pos x="connsiteX7155" y="connsiteY7155"/>
                </a:cxn>
                <a:cxn ang="0">
                  <a:pos x="connsiteX7156" y="connsiteY7156"/>
                </a:cxn>
                <a:cxn ang="0">
                  <a:pos x="connsiteX7157" y="connsiteY7157"/>
                </a:cxn>
                <a:cxn ang="0">
                  <a:pos x="connsiteX7158" y="connsiteY7158"/>
                </a:cxn>
                <a:cxn ang="0">
                  <a:pos x="connsiteX7159" y="connsiteY7159"/>
                </a:cxn>
                <a:cxn ang="0">
                  <a:pos x="connsiteX7160" y="connsiteY7160"/>
                </a:cxn>
                <a:cxn ang="0">
                  <a:pos x="connsiteX7161" y="connsiteY7161"/>
                </a:cxn>
                <a:cxn ang="0">
                  <a:pos x="connsiteX7162" y="connsiteY7162"/>
                </a:cxn>
                <a:cxn ang="0">
                  <a:pos x="connsiteX7163" y="connsiteY7163"/>
                </a:cxn>
                <a:cxn ang="0">
                  <a:pos x="connsiteX7164" y="connsiteY7164"/>
                </a:cxn>
                <a:cxn ang="0">
                  <a:pos x="connsiteX7165" y="connsiteY7165"/>
                </a:cxn>
                <a:cxn ang="0">
                  <a:pos x="connsiteX7166" y="connsiteY7166"/>
                </a:cxn>
                <a:cxn ang="0">
                  <a:pos x="connsiteX7167" y="connsiteY7167"/>
                </a:cxn>
                <a:cxn ang="0">
                  <a:pos x="connsiteX7168" y="connsiteY7168"/>
                </a:cxn>
                <a:cxn ang="0">
                  <a:pos x="connsiteX7169" y="connsiteY7169"/>
                </a:cxn>
                <a:cxn ang="0">
                  <a:pos x="connsiteX7170" y="connsiteY7170"/>
                </a:cxn>
                <a:cxn ang="0">
                  <a:pos x="connsiteX7171" y="connsiteY7171"/>
                </a:cxn>
                <a:cxn ang="0">
                  <a:pos x="connsiteX7172" y="connsiteY7172"/>
                </a:cxn>
                <a:cxn ang="0">
                  <a:pos x="connsiteX7173" y="connsiteY7173"/>
                </a:cxn>
                <a:cxn ang="0">
                  <a:pos x="connsiteX7174" y="connsiteY7174"/>
                </a:cxn>
                <a:cxn ang="0">
                  <a:pos x="connsiteX7175" y="connsiteY7175"/>
                </a:cxn>
                <a:cxn ang="0">
                  <a:pos x="connsiteX7176" y="connsiteY7176"/>
                </a:cxn>
                <a:cxn ang="0">
                  <a:pos x="connsiteX7177" y="connsiteY7177"/>
                </a:cxn>
                <a:cxn ang="0">
                  <a:pos x="connsiteX7178" y="connsiteY7178"/>
                </a:cxn>
                <a:cxn ang="0">
                  <a:pos x="connsiteX7179" y="connsiteY7179"/>
                </a:cxn>
                <a:cxn ang="0">
                  <a:pos x="connsiteX7180" y="connsiteY7180"/>
                </a:cxn>
                <a:cxn ang="0">
                  <a:pos x="connsiteX7181" y="connsiteY7181"/>
                </a:cxn>
                <a:cxn ang="0">
                  <a:pos x="connsiteX7182" y="connsiteY7182"/>
                </a:cxn>
                <a:cxn ang="0">
                  <a:pos x="connsiteX7183" y="connsiteY7183"/>
                </a:cxn>
                <a:cxn ang="0">
                  <a:pos x="connsiteX7184" y="connsiteY7184"/>
                </a:cxn>
                <a:cxn ang="0">
                  <a:pos x="connsiteX7185" y="connsiteY7185"/>
                </a:cxn>
                <a:cxn ang="0">
                  <a:pos x="connsiteX7186" y="connsiteY7186"/>
                </a:cxn>
                <a:cxn ang="0">
                  <a:pos x="connsiteX7187" y="connsiteY7187"/>
                </a:cxn>
                <a:cxn ang="0">
                  <a:pos x="connsiteX7188" y="connsiteY7188"/>
                </a:cxn>
                <a:cxn ang="0">
                  <a:pos x="connsiteX7189" y="connsiteY7189"/>
                </a:cxn>
                <a:cxn ang="0">
                  <a:pos x="connsiteX7190" y="connsiteY7190"/>
                </a:cxn>
                <a:cxn ang="0">
                  <a:pos x="connsiteX7191" y="connsiteY7191"/>
                </a:cxn>
                <a:cxn ang="0">
                  <a:pos x="connsiteX7192" y="connsiteY7192"/>
                </a:cxn>
                <a:cxn ang="0">
                  <a:pos x="connsiteX7193" y="connsiteY7193"/>
                </a:cxn>
                <a:cxn ang="0">
                  <a:pos x="connsiteX7194" y="connsiteY7194"/>
                </a:cxn>
                <a:cxn ang="0">
                  <a:pos x="connsiteX7195" y="connsiteY7195"/>
                </a:cxn>
                <a:cxn ang="0">
                  <a:pos x="connsiteX7196" y="connsiteY7196"/>
                </a:cxn>
                <a:cxn ang="0">
                  <a:pos x="connsiteX7197" y="connsiteY7197"/>
                </a:cxn>
                <a:cxn ang="0">
                  <a:pos x="connsiteX7198" y="connsiteY7198"/>
                </a:cxn>
                <a:cxn ang="0">
                  <a:pos x="connsiteX7199" y="connsiteY7199"/>
                </a:cxn>
                <a:cxn ang="0">
                  <a:pos x="connsiteX7200" y="connsiteY7200"/>
                </a:cxn>
                <a:cxn ang="0">
                  <a:pos x="connsiteX7201" y="connsiteY7201"/>
                </a:cxn>
                <a:cxn ang="0">
                  <a:pos x="connsiteX7202" y="connsiteY7202"/>
                </a:cxn>
                <a:cxn ang="0">
                  <a:pos x="connsiteX7203" y="connsiteY7203"/>
                </a:cxn>
                <a:cxn ang="0">
                  <a:pos x="connsiteX7204" y="connsiteY7204"/>
                </a:cxn>
                <a:cxn ang="0">
                  <a:pos x="connsiteX7205" y="connsiteY7205"/>
                </a:cxn>
                <a:cxn ang="0">
                  <a:pos x="connsiteX7206" y="connsiteY7206"/>
                </a:cxn>
                <a:cxn ang="0">
                  <a:pos x="connsiteX7207" y="connsiteY7207"/>
                </a:cxn>
                <a:cxn ang="0">
                  <a:pos x="connsiteX7208" y="connsiteY7208"/>
                </a:cxn>
                <a:cxn ang="0">
                  <a:pos x="connsiteX7209" y="connsiteY7209"/>
                </a:cxn>
                <a:cxn ang="0">
                  <a:pos x="connsiteX7210" y="connsiteY7210"/>
                </a:cxn>
                <a:cxn ang="0">
                  <a:pos x="connsiteX7211" y="connsiteY7211"/>
                </a:cxn>
                <a:cxn ang="0">
                  <a:pos x="connsiteX7212" y="connsiteY7212"/>
                </a:cxn>
                <a:cxn ang="0">
                  <a:pos x="connsiteX7213" y="connsiteY7213"/>
                </a:cxn>
                <a:cxn ang="0">
                  <a:pos x="connsiteX7214" y="connsiteY7214"/>
                </a:cxn>
                <a:cxn ang="0">
                  <a:pos x="connsiteX7215" y="connsiteY7215"/>
                </a:cxn>
                <a:cxn ang="0">
                  <a:pos x="connsiteX7216" y="connsiteY7216"/>
                </a:cxn>
                <a:cxn ang="0">
                  <a:pos x="connsiteX7217" y="connsiteY7217"/>
                </a:cxn>
                <a:cxn ang="0">
                  <a:pos x="connsiteX7218" y="connsiteY7218"/>
                </a:cxn>
                <a:cxn ang="0">
                  <a:pos x="connsiteX7219" y="connsiteY7219"/>
                </a:cxn>
                <a:cxn ang="0">
                  <a:pos x="connsiteX7220" y="connsiteY7220"/>
                </a:cxn>
                <a:cxn ang="0">
                  <a:pos x="connsiteX7221" y="connsiteY7221"/>
                </a:cxn>
                <a:cxn ang="0">
                  <a:pos x="connsiteX7222" y="connsiteY7222"/>
                </a:cxn>
                <a:cxn ang="0">
                  <a:pos x="connsiteX7223" y="connsiteY7223"/>
                </a:cxn>
                <a:cxn ang="0">
                  <a:pos x="connsiteX7224" y="connsiteY7224"/>
                </a:cxn>
                <a:cxn ang="0">
                  <a:pos x="connsiteX7225" y="connsiteY7225"/>
                </a:cxn>
                <a:cxn ang="0">
                  <a:pos x="connsiteX7226" y="connsiteY7226"/>
                </a:cxn>
                <a:cxn ang="0">
                  <a:pos x="connsiteX7227" y="connsiteY7227"/>
                </a:cxn>
                <a:cxn ang="0">
                  <a:pos x="connsiteX7228" y="connsiteY7228"/>
                </a:cxn>
                <a:cxn ang="0">
                  <a:pos x="connsiteX7229" y="connsiteY7229"/>
                </a:cxn>
                <a:cxn ang="0">
                  <a:pos x="connsiteX7230" y="connsiteY7230"/>
                </a:cxn>
                <a:cxn ang="0">
                  <a:pos x="connsiteX7231" y="connsiteY7231"/>
                </a:cxn>
                <a:cxn ang="0">
                  <a:pos x="connsiteX7232" y="connsiteY7232"/>
                </a:cxn>
                <a:cxn ang="0">
                  <a:pos x="connsiteX7233" y="connsiteY7233"/>
                </a:cxn>
                <a:cxn ang="0">
                  <a:pos x="connsiteX7234" y="connsiteY7234"/>
                </a:cxn>
                <a:cxn ang="0">
                  <a:pos x="connsiteX7235" y="connsiteY7235"/>
                </a:cxn>
                <a:cxn ang="0">
                  <a:pos x="connsiteX7236" y="connsiteY7236"/>
                </a:cxn>
                <a:cxn ang="0">
                  <a:pos x="connsiteX7237" y="connsiteY7237"/>
                </a:cxn>
                <a:cxn ang="0">
                  <a:pos x="connsiteX7238" y="connsiteY7238"/>
                </a:cxn>
                <a:cxn ang="0">
                  <a:pos x="connsiteX7239" y="connsiteY7239"/>
                </a:cxn>
                <a:cxn ang="0">
                  <a:pos x="connsiteX7240" y="connsiteY7240"/>
                </a:cxn>
                <a:cxn ang="0">
                  <a:pos x="connsiteX7241" y="connsiteY7241"/>
                </a:cxn>
                <a:cxn ang="0">
                  <a:pos x="connsiteX7242" y="connsiteY7242"/>
                </a:cxn>
                <a:cxn ang="0">
                  <a:pos x="connsiteX7243" y="connsiteY7243"/>
                </a:cxn>
                <a:cxn ang="0">
                  <a:pos x="connsiteX7244" y="connsiteY7244"/>
                </a:cxn>
                <a:cxn ang="0">
                  <a:pos x="connsiteX7245" y="connsiteY7245"/>
                </a:cxn>
                <a:cxn ang="0">
                  <a:pos x="connsiteX7246" y="connsiteY7246"/>
                </a:cxn>
                <a:cxn ang="0">
                  <a:pos x="connsiteX7247" y="connsiteY7247"/>
                </a:cxn>
                <a:cxn ang="0">
                  <a:pos x="connsiteX7248" y="connsiteY7248"/>
                </a:cxn>
                <a:cxn ang="0">
                  <a:pos x="connsiteX7249" y="connsiteY7249"/>
                </a:cxn>
                <a:cxn ang="0">
                  <a:pos x="connsiteX7250" y="connsiteY7250"/>
                </a:cxn>
                <a:cxn ang="0">
                  <a:pos x="connsiteX7251" y="connsiteY7251"/>
                </a:cxn>
                <a:cxn ang="0">
                  <a:pos x="connsiteX7252" y="connsiteY7252"/>
                </a:cxn>
                <a:cxn ang="0">
                  <a:pos x="connsiteX7253" y="connsiteY7253"/>
                </a:cxn>
                <a:cxn ang="0">
                  <a:pos x="connsiteX7254" y="connsiteY7254"/>
                </a:cxn>
                <a:cxn ang="0">
                  <a:pos x="connsiteX7255" y="connsiteY7255"/>
                </a:cxn>
                <a:cxn ang="0">
                  <a:pos x="connsiteX7256" y="connsiteY7256"/>
                </a:cxn>
                <a:cxn ang="0">
                  <a:pos x="connsiteX7257" y="connsiteY7257"/>
                </a:cxn>
                <a:cxn ang="0">
                  <a:pos x="connsiteX7258" y="connsiteY7258"/>
                </a:cxn>
                <a:cxn ang="0">
                  <a:pos x="connsiteX7259" y="connsiteY7259"/>
                </a:cxn>
                <a:cxn ang="0">
                  <a:pos x="connsiteX7260" y="connsiteY7260"/>
                </a:cxn>
                <a:cxn ang="0">
                  <a:pos x="connsiteX7261" y="connsiteY7261"/>
                </a:cxn>
                <a:cxn ang="0">
                  <a:pos x="connsiteX7262" y="connsiteY7262"/>
                </a:cxn>
                <a:cxn ang="0">
                  <a:pos x="connsiteX7263" y="connsiteY7263"/>
                </a:cxn>
                <a:cxn ang="0">
                  <a:pos x="connsiteX7264" y="connsiteY7264"/>
                </a:cxn>
                <a:cxn ang="0">
                  <a:pos x="connsiteX7265" y="connsiteY7265"/>
                </a:cxn>
                <a:cxn ang="0">
                  <a:pos x="connsiteX7266" y="connsiteY7266"/>
                </a:cxn>
                <a:cxn ang="0">
                  <a:pos x="connsiteX7267" y="connsiteY7267"/>
                </a:cxn>
                <a:cxn ang="0">
                  <a:pos x="connsiteX7268" y="connsiteY7268"/>
                </a:cxn>
                <a:cxn ang="0">
                  <a:pos x="connsiteX7269" y="connsiteY7269"/>
                </a:cxn>
                <a:cxn ang="0">
                  <a:pos x="connsiteX7270" y="connsiteY7270"/>
                </a:cxn>
                <a:cxn ang="0">
                  <a:pos x="connsiteX7271" y="connsiteY7271"/>
                </a:cxn>
                <a:cxn ang="0">
                  <a:pos x="connsiteX7272" y="connsiteY7272"/>
                </a:cxn>
                <a:cxn ang="0">
                  <a:pos x="connsiteX7273" y="connsiteY7273"/>
                </a:cxn>
                <a:cxn ang="0">
                  <a:pos x="connsiteX7274" y="connsiteY7274"/>
                </a:cxn>
                <a:cxn ang="0">
                  <a:pos x="connsiteX7275" y="connsiteY7275"/>
                </a:cxn>
                <a:cxn ang="0">
                  <a:pos x="connsiteX7276" y="connsiteY7276"/>
                </a:cxn>
                <a:cxn ang="0">
                  <a:pos x="connsiteX7277" y="connsiteY7277"/>
                </a:cxn>
                <a:cxn ang="0">
                  <a:pos x="connsiteX7278" y="connsiteY7278"/>
                </a:cxn>
                <a:cxn ang="0">
                  <a:pos x="connsiteX7279" y="connsiteY7279"/>
                </a:cxn>
                <a:cxn ang="0">
                  <a:pos x="connsiteX7280" y="connsiteY7280"/>
                </a:cxn>
                <a:cxn ang="0">
                  <a:pos x="connsiteX7281" y="connsiteY7281"/>
                </a:cxn>
                <a:cxn ang="0">
                  <a:pos x="connsiteX7282" y="connsiteY7282"/>
                </a:cxn>
                <a:cxn ang="0">
                  <a:pos x="connsiteX7283" y="connsiteY7283"/>
                </a:cxn>
                <a:cxn ang="0">
                  <a:pos x="connsiteX7284" y="connsiteY7284"/>
                </a:cxn>
                <a:cxn ang="0">
                  <a:pos x="connsiteX7285" y="connsiteY7285"/>
                </a:cxn>
                <a:cxn ang="0">
                  <a:pos x="connsiteX7286" y="connsiteY7286"/>
                </a:cxn>
                <a:cxn ang="0">
                  <a:pos x="connsiteX7287" y="connsiteY7287"/>
                </a:cxn>
                <a:cxn ang="0">
                  <a:pos x="connsiteX7288" y="connsiteY7288"/>
                </a:cxn>
                <a:cxn ang="0">
                  <a:pos x="connsiteX7289" y="connsiteY7289"/>
                </a:cxn>
                <a:cxn ang="0">
                  <a:pos x="connsiteX7290" y="connsiteY7290"/>
                </a:cxn>
                <a:cxn ang="0">
                  <a:pos x="connsiteX7291" y="connsiteY7291"/>
                </a:cxn>
                <a:cxn ang="0">
                  <a:pos x="connsiteX7292" y="connsiteY7292"/>
                </a:cxn>
                <a:cxn ang="0">
                  <a:pos x="connsiteX7293" y="connsiteY7293"/>
                </a:cxn>
                <a:cxn ang="0">
                  <a:pos x="connsiteX7294" y="connsiteY7294"/>
                </a:cxn>
                <a:cxn ang="0">
                  <a:pos x="connsiteX7295" y="connsiteY7295"/>
                </a:cxn>
                <a:cxn ang="0">
                  <a:pos x="connsiteX7296" y="connsiteY7296"/>
                </a:cxn>
                <a:cxn ang="0">
                  <a:pos x="connsiteX7297" y="connsiteY7297"/>
                </a:cxn>
                <a:cxn ang="0">
                  <a:pos x="connsiteX7298" y="connsiteY7298"/>
                </a:cxn>
                <a:cxn ang="0">
                  <a:pos x="connsiteX7299" y="connsiteY7299"/>
                </a:cxn>
                <a:cxn ang="0">
                  <a:pos x="connsiteX7300" y="connsiteY7300"/>
                </a:cxn>
                <a:cxn ang="0">
                  <a:pos x="connsiteX7301" y="connsiteY7301"/>
                </a:cxn>
                <a:cxn ang="0">
                  <a:pos x="connsiteX7302" y="connsiteY7302"/>
                </a:cxn>
                <a:cxn ang="0">
                  <a:pos x="connsiteX7303" y="connsiteY7303"/>
                </a:cxn>
                <a:cxn ang="0">
                  <a:pos x="connsiteX7304" y="connsiteY7304"/>
                </a:cxn>
                <a:cxn ang="0">
                  <a:pos x="connsiteX7305" y="connsiteY7305"/>
                </a:cxn>
                <a:cxn ang="0">
                  <a:pos x="connsiteX7306" y="connsiteY7306"/>
                </a:cxn>
                <a:cxn ang="0">
                  <a:pos x="connsiteX7307" y="connsiteY7307"/>
                </a:cxn>
                <a:cxn ang="0">
                  <a:pos x="connsiteX7308" y="connsiteY7308"/>
                </a:cxn>
                <a:cxn ang="0">
                  <a:pos x="connsiteX7309" y="connsiteY7309"/>
                </a:cxn>
                <a:cxn ang="0">
                  <a:pos x="connsiteX7310" y="connsiteY7310"/>
                </a:cxn>
                <a:cxn ang="0">
                  <a:pos x="connsiteX7311" y="connsiteY7311"/>
                </a:cxn>
                <a:cxn ang="0">
                  <a:pos x="connsiteX7312" y="connsiteY7312"/>
                </a:cxn>
                <a:cxn ang="0">
                  <a:pos x="connsiteX7313" y="connsiteY7313"/>
                </a:cxn>
                <a:cxn ang="0">
                  <a:pos x="connsiteX7314" y="connsiteY7314"/>
                </a:cxn>
                <a:cxn ang="0">
                  <a:pos x="connsiteX7315" y="connsiteY7315"/>
                </a:cxn>
                <a:cxn ang="0">
                  <a:pos x="connsiteX7316" y="connsiteY7316"/>
                </a:cxn>
                <a:cxn ang="0">
                  <a:pos x="connsiteX7317" y="connsiteY7317"/>
                </a:cxn>
                <a:cxn ang="0">
                  <a:pos x="connsiteX7318" y="connsiteY7318"/>
                </a:cxn>
                <a:cxn ang="0">
                  <a:pos x="connsiteX7319" y="connsiteY7319"/>
                </a:cxn>
                <a:cxn ang="0">
                  <a:pos x="connsiteX7320" y="connsiteY7320"/>
                </a:cxn>
                <a:cxn ang="0">
                  <a:pos x="connsiteX7321" y="connsiteY7321"/>
                </a:cxn>
                <a:cxn ang="0">
                  <a:pos x="connsiteX7322" y="connsiteY7322"/>
                </a:cxn>
                <a:cxn ang="0">
                  <a:pos x="connsiteX7323" y="connsiteY7323"/>
                </a:cxn>
                <a:cxn ang="0">
                  <a:pos x="connsiteX7324" y="connsiteY7324"/>
                </a:cxn>
                <a:cxn ang="0">
                  <a:pos x="connsiteX7325" y="connsiteY7325"/>
                </a:cxn>
                <a:cxn ang="0">
                  <a:pos x="connsiteX7326" y="connsiteY7326"/>
                </a:cxn>
                <a:cxn ang="0">
                  <a:pos x="connsiteX7327" y="connsiteY7327"/>
                </a:cxn>
              </a:cxnLst>
              <a:rect l="l" t="t" r="r" b="b"/>
              <a:pathLst>
                <a:path w="6400800" h="514350">
                  <a:moveTo>
                    <a:pt x="7144" y="511016"/>
                  </a:moveTo>
                  <a:lnTo>
                    <a:pt x="6354604" y="511016"/>
                  </a:lnTo>
                  <a:lnTo>
                    <a:pt x="6354604" y="409099"/>
                  </a:lnTo>
                  <a:cubicBezTo>
                    <a:pt x="6346031" y="411004"/>
                    <a:pt x="6337459" y="413861"/>
                    <a:pt x="6327934" y="415766"/>
                  </a:cubicBezTo>
                  <a:cubicBezTo>
                    <a:pt x="6327934" y="411956"/>
                    <a:pt x="6327934" y="408146"/>
                    <a:pt x="6327934" y="404336"/>
                  </a:cubicBezTo>
                  <a:cubicBezTo>
                    <a:pt x="6328887" y="396716"/>
                    <a:pt x="6327934" y="389096"/>
                    <a:pt x="6328887" y="383381"/>
                  </a:cubicBezTo>
                  <a:cubicBezTo>
                    <a:pt x="6329839" y="371951"/>
                    <a:pt x="6329839" y="365284"/>
                    <a:pt x="6329839" y="365284"/>
                  </a:cubicBezTo>
                  <a:cubicBezTo>
                    <a:pt x="6329839" y="365284"/>
                    <a:pt x="6327934" y="371951"/>
                    <a:pt x="6324124" y="383381"/>
                  </a:cubicBezTo>
                  <a:cubicBezTo>
                    <a:pt x="6322219" y="389096"/>
                    <a:pt x="6321267" y="395764"/>
                    <a:pt x="6319362" y="404336"/>
                  </a:cubicBezTo>
                  <a:cubicBezTo>
                    <a:pt x="6318409" y="409099"/>
                    <a:pt x="6317456" y="413861"/>
                    <a:pt x="6316504" y="419576"/>
                  </a:cubicBezTo>
                  <a:cubicBezTo>
                    <a:pt x="6311742" y="420529"/>
                    <a:pt x="6306979" y="421481"/>
                    <a:pt x="6303169" y="423386"/>
                  </a:cubicBezTo>
                  <a:cubicBezTo>
                    <a:pt x="6303169" y="416719"/>
                    <a:pt x="6303169" y="411004"/>
                    <a:pt x="6304121" y="405289"/>
                  </a:cubicBezTo>
                  <a:cubicBezTo>
                    <a:pt x="6308884" y="390049"/>
                    <a:pt x="6314599" y="373856"/>
                    <a:pt x="6319362" y="358616"/>
                  </a:cubicBezTo>
                  <a:cubicBezTo>
                    <a:pt x="6320314" y="355759"/>
                    <a:pt x="6321267" y="352901"/>
                    <a:pt x="6322219" y="349091"/>
                  </a:cubicBezTo>
                  <a:cubicBezTo>
                    <a:pt x="6326029" y="336709"/>
                    <a:pt x="6330792" y="325279"/>
                    <a:pt x="6334601" y="312896"/>
                  </a:cubicBezTo>
                  <a:cubicBezTo>
                    <a:pt x="6340317" y="297656"/>
                    <a:pt x="6345079" y="283369"/>
                    <a:pt x="6349842" y="269081"/>
                  </a:cubicBezTo>
                  <a:cubicBezTo>
                    <a:pt x="6354604" y="254794"/>
                    <a:pt x="6359367" y="240506"/>
                    <a:pt x="6363176" y="228124"/>
                  </a:cubicBezTo>
                  <a:cubicBezTo>
                    <a:pt x="6367939" y="214789"/>
                    <a:pt x="6371749" y="202406"/>
                    <a:pt x="6375559" y="190976"/>
                  </a:cubicBezTo>
                  <a:cubicBezTo>
                    <a:pt x="6383179" y="168116"/>
                    <a:pt x="6388894" y="149066"/>
                    <a:pt x="6393656" y="134779"/>
                  </a:cubicBezTo>
                  <a:cubicBezTo>
                    <a:pt x="6397467" y="121444"/>
                    <a:pt x="6400324" y="113824"/>
                    <a:pt x="6400324" y="113824"/>
                  </a:cubicBezTo>
                  <a:cubicBezTo>
                    <a:pt x="6400324" y="113824"/>
                    <a:pt x="6396514" y="121444"/>
                    <a:pt x="6389846" y="133826"/>
                  </a:cubicBezTo>
                  <a:cubicBezTo>
                    <a:pt x="6386989" y="139541"/>
                    <a:pt x="6384131" y="146209"/>
                    <a:pt x="6380321" y="153829"/>
                  </a:cubicBezTo>
                  <a:cubicBezTo>
                    <a:pt x="6385084" y="136684"/>
                    <a:pt x="6389846" y="121444"/>
                    <a:pt x="6392704" y="110966"/>
                  </a:cubicBezTo>
                  <a:cubicBezTo>
                    <a:pt x="6396514" y="95726"/>
                    <a:pt x="6399371" y="87154"/>
                    <a:pt x="6399371" y="87154"/>
                  </a:cubicBezTo>
                  <a:cubicBezTo>
                    <a:pt x="6399371" y="87154"/>
                    <a:pt x="6395562" y="95726"/>
                    <a:pt x="6388894" y="109061"/>
                  </a:cubicBezTo>
                  <a:cubicBezTo>
                    <a:pt x="6386037" y="115729"/>
                    <a:pt x="6382226" y="125254"/>
                    <a:pt x="6377464" y="134779"/>
                  </a:cubicBezTo>
                  <a:cubicBezTo>
                    <a:pt x="6372701" y="144304"/>
                    <a:pt x="6367939" y="155734"/>
                    <a:pt x="6364129" y="168116"/>
                  </a:cubicBezTo>
                  <a:cubicBezTo>
                    <a:pt x="6354604" y="192881"/>
                    <a:pt x="6343174" y="222409"/>
                    <a:pt x="6332696" y="253841"/>
                  </a:cubicBezTo>
                  <a:cubicBezTo>
                    <a:pt x="6326981" y="270034"/>
                    <a:pt x="6321267" y="286226"/>
                    <a:pt x="6316504" y="302419"/>
                  </a:cubicBezTo>
                  <a:cubicBezTo>
                    <a:pt x="6315551" y="304324"/>
                    <a:pt x="6315551" y="306229"/>
                    <a:pt x="6314599" y="308134"/>
                  </a:cubicBezTo>
                  <a:cubicBezTo>
                    <a:pt x="6315551" y="300514"/>
                    <a:pt x="6316504" y="293846"/>
                    <a:pt x="6317456" y="287179"/>
                  </a:cubicBezTo>
                  <a:cubicBezTo>
                    <a:pt x="6318409" y="279559"/>
                    <a:pt x="6319362" y="272891"/>
                    <a:pt x="6319362" y="267176"/>
                  </a:cubicBezTo>
                  <a:cubicBezTo>
                    <a:pt x="6320314" y="256699"/>
                    <a:pt x="6320314" y="250031"/>
                    <a:pt x="6320314" y="250031"/>
                  </a:cubicBezTo>
                  <a:cubicBezTo>
                    <a:pt x="6320314" y="250031"/>
                    <a:pt x="6318409" y="255746"/>
                    <a:pt x="6314599" y="266224"/>
                  </a:cubicBezTo>
                  <a:cubicBezTo>
                    <a:pt x="6311742" y="276701"/>
                    <a:pt x="6306979" y="291941"/>
                    <a:pt x="6302217" y="310039"/>
                  </a:cubicBezTo>
                  <a:cubicBezTo>
                    <a:pt x="6299359" y="318611"/>
                    <a:pt x="6296501" y="329089"/>
                    <a:pt x="6293644" y="339566"/>
                  </a:cubicBezTo>
                  <a:cubicBezTo>
                    <a:pt x="6291739" y="347186"/>
                    <a:pt x="6288881" y="354806"/>
                    <a:pt x="6286976" y="362426"/>
                  </a:cubicBezTo>
                  <a:cubicBezTo>
                    <a:pt x="6286024" y="352901"/>
                    <a:pt x="6285071" y="343376"/>
                    <a:pt x="6284119" y="335756"/>
                  </a:cubicBezTo>
                  <a:cubicBezTo>
                    <a:pt x="6286024" y="330041"/>
                    <a:pt x="6286976" y="324326"/>
                    <a:pt x="6288881" y="318611"/>
                  </a:cubicBezTo>
                  <a:cubicBezTo>
                    <a:pt x="6293644" y="303371"/>
                    <a:pt x="6298406" y="289084"/>
                    <a:pt x="6302217" y="274796"/>
                  </a:cubicBezTo>
                  <a:cubicBezTo>
                    <a:pt x="6304121" y="268129"/>
                    <a:pt x="6306026" y="261461"/>
                    <a:pt x="6307931" y="255746"/>
                  </a:cubicBezTo>
                  <a:cubicBezTo>
                    <a:pt x="6309837" y="250031"/>
                    <a:pt x="6311742" y="244316"/>
                    <a:pt x="6313646" y="238601"/>
                  </a:cubicBezTo>
                  <a:cubicBezTo>
                    <a:pt x="6317456" y="228124"/>
                    <a:pt x="6320314" y="218599"/>
                    <a:pt x="6323171" y="210026"/>
                  </a:cubicBezTo>
                  <a:cubicBezTo>
                    <a:pt x="6327934" y="193834"/>
                    <a:pt x="6330792" y="185261"/>
                    <a:pt x="6330792" y="185261"/>
                  </a:cubicBezTo>
                  <a:cubicBezTo>
                    <a:pt x="6330792" y="185261"/>
                    <a:pt x="6326981" y="193834"/>
                    <a:pt x="6319362" y="208121"/>
                  </a:cubicBezTo>
                  <a:cubicBezTo>
                    <a:pt x="6315551" y="215741"/>
                    <a:pt x="6311742" y="224314"/>
                    <a:pt x="6306026" y="234791"/>
                  </a:cubicBezTo>
                  <a:cubicBezTo>
                    <a:pt x="6303169" y="239554"/>
                    <a:pt x="6301264" y="245269"/>
                    <a:pt x="6298406" y="250984"/>
                  </a:cubicBezTo>
                  <a:cubicBezTo>
                    <a:pt x="6295549" y="256699"/>
                    <a:pt x="6293644" y="263366"/>
                    <a:pt x="6290787" y="270034"/>
                  </a:cubicBezTo>
                  <a:cubicBezTo>
                    <a:pt x="6286976" y="279559"/>
                    <a:pt x="6282214" y="290036"/>
                    <a:pt x="6278404" y="301466"/>
                  </a:cubicBezTo>
                  <a:cubicBezTo>
                    <a:pt x="6277451" y="295751"/>
                    <a:pt x="6277451" y="292894"/>
                    <a:pt x="6277451" y="292894"/>
                  </a:cubicBezTo>
                  <a:cubicBezTo>
                    <a:pt x="6277451" y="292894"/>
                    <a:pt x="6277451" y="297656"/>
                    <a:pt x="6276499" y="306229"/>
                  </a:cubicBezTo>
                  <a:cubicBezTo>
                    <a:pt x="6275546" y="308134"/>
                    <a:pt x="6274594" y="310991"/>
                    <a:pt x="6273642" y="312896"/>
                  </a:cubicBezTo>
                  <a:cubicBezTo>
                    <a:pt x="6272689" y="315754"/>
                    <a:pt x="6271737" y="319564"/>
                    <a:pt x="6269831" y="322421"/>
                  </a:cubicBezTo>
                  <a:cubicBezTo>
                    <a:pt x="6270784" y="314801"/>
                    <a:pt x="6272689" y="308134"/>
                    <a:pt x="6273642" y="300514"/>
                  </a:cubicBezTo>
                  <a:cubicBezTo>
                    <a:pt x="6277451" y="283369"/>
                    <a:pt x="6280309" y="267176"/>
                    <a:pt x="6283167" y="252889"/>
                  </a:cubicBezTo>
                  <a:cubicBezTo>
                    <a:pt x="6285071" y="245269"/>
                    <a:pt x="6286024" y="238601"/>
                    <a:pt x="6287929" y="231934"/>
                  </a:cubicBezTo>
                  <a:cubicBezTo>
                    <a:pt x="6289834" y="225266"/>
                    <a:pt x="6290787" y="218599"/>
                    <a:pt x="6292692" y="212884"/>
                  </a:cubicBezTo>
                  <a:cubicBezTo>
                    <a:pt x="6295549" y="200501"/>
                    <a:pt x="6298406" y="190024"/>
                    <a:pt x="6300312" y="181451"/>
                  </a:cubicBezTo>
                  <a:cubicBezTo>
                    <a:pt x="6304121" y="164306"/>
                    <a:pt x="6306026" y="153829"/>
                    <a:pt x="6306026" y="153829"/>
                  </a:cubicBezTo>
                  <a:cubicBezTo>
                    <a:pt x="6306026" y="153829"/>
                    <a:pt x="6302217" y="163354"/>
                    <a:pt x="6296501" y="180499"/>
                  </a:cubicBezTo>
                  <a:cubicBezTo>
                    <a:pt x="6293644" y="189071"/>
                    <a:pt x="6289834" y="199549"/>
                    <a:pt x="6286024" y="210979"/>
                  </a:cubicBezTo>
                  <a:cubicBezTo>
                    <a:pt x="6284119" y="216694"/>
                    <a:pt x="6282214" y="223361"/>
                    <a:pt x="6279356" y="230029"/>
                  </a:cubicBezTo>
                  <a:cubicBezTo>
                    <a:pt x="6277451" y="236696"/>
                    <a:pt x="6275546" y="243364"/>
                    <a:pt x="6273642" y="250984"/>
                  </a:cubicBezTo>
                  <a:cubicBezTo>
                    <a:pt x="6269831" y="265271"/>
                    <a:pt x="6265069" y="281464"/>
                    <a:pt x="6260306" y="298609"/>
                  </a:cubicBezTo>
                  <a:cubicBezTo>
                    <a:pt x="6255544" y="315754"/>
                    <a:pt x="6251734" y="333851"/>
                    <a:pt x="6246971" y="351949"/>
                  </a:cubicBezTo>
                  <a:cubicBezTo>
                    <a:pt x="6244114" y="366236"/>
                    <a:pt x="6240304" y="381476"/>
                    <a:pt x="6236494" y="396716"/>
                  </a:cubicBezTo>
                  <a:cubicBezTo>
                    <a:pt x="6236494" y="395764"/>
                    <a:pt x="6235542" y="395764"/>
                    <a:pt x="6235542" y="394811"/>
                  </a:cubicBezTo>
                  <a:cubicBezTo>
                    <a:pt x="6235542" y="379571"/>
                    <a:pt x="6234589" y="370046"/>
                    <a:pt x="6234589" y="370046"/>
                  </a:cubicBezTo>
                  <a:cubicBezTo>
                    <a:pt x="6234589" y="370046"/>
                    <a:pt x="6233637" y="376714"/>
                    <a:pt x="6230779" y="389096"/>
                  </a:cubicBezTo>
                  <a:cubicBezTo>
                    <a:pt x="6229826" y="387191"/>
                    <a:pt x="6228874" y="386239"/>
                    <a:pt x="6227921" y="384334"/>
                  </a:cubicBezTo>
                  <a:cubicBezTo>
                    <a:pt x="6224112" y="378619"/>
                    <a:pt x="6220301" y="372904"/>
                    <a:pt x="6216492" y="367189"/>
                  </a:cubicBezTo>
                  <a:cubicBezTo>
                    <a:pt x="6218396" y="360521"/>
                    <a:pt x="6220301" y="354806"/>
                    <a:pt x="6223159" y="348139"/>
                  </a:cubicBezTo>
                  <a:cubicBezTo>
                    <a:pt x="6227921" y="334804"/>
                    <a:pt x="6232684" y="322421"/>
                    <a:pt x="6236494" y="310991"/>
                  </a:cubicBezTo>
                  <a:cubicBezTo>
                    <a:pt x="6240304" y="299561"/>
                    <a:pt x="6244114" y="289084"/>
                    <a:pt x="6247924" y="279559"/>
                  </a:cubicBezTo>
                  <a:cubicBezTo>
                    <a:pt x="6251734" y="270034"/>
                    <a:pt x="6254592" y="262414"/>
                    <a:pt x="6256496" y="254794"/>
                  </a:cubicBezTo>
                  <a:cubicBezTo>
                    <a:pt x="6261259" y="241459"/>
                    <a:pt x="6264117" y="233839"/>
                    <a:pt x="6264117" y="233839"/>
                  </a:cubicBezTo>
                  <a:cubicBezTo>
                    <a:pt x="6264117" y="233839"/>
                    <a:pt x="6260306" y="241459"/>
                    <a:pt x="6252687" y="253841"/>
                  </a:cubicBezTo>
                  <a:cubicBezTo>
                    <a:pt x="6248876" y="260509"/>
                    <a:pt x="6245067" y="268129"/>
                    <a:pt x="6240304" y="276701"/>
                  </a:cubicBezTo>
                  <a:cubicBezTo>
                    <a:pt x="6235542" y="285274"/>
                    <a:pt x="6230779" y="295751"/>
                    <a:pt x="6225064" y="307181"/>
                  </a:cubicBezTo>
                  <a:cubicBezTo>
                    <a:pt x="6220301" y="318611"/>
                    <a:pt x="6214587" y="330994"/>
                    <a:pt x="6208871" y="343376"/>
                  </a:cubicBezTo>
                  <a:cubicBezTo>
                    <a:pt x="6207919" y="346234"/>
                    <a:pt x="6206014" y="349091"/>
                    <a:pt x="6205062" y="351949"/>
                  </a:cubicBezTo>
                  <a:cubicBezTo>
                    <a:pt x="6205062" y="351949"/>
                    <a:pt x="6204109" y="350996"/>
                    <a:pt x="6204109" y="350996"/>
                  </a:cubicBezTo>
                  <a:cubicBezTo>
                    <a:pt x="6206967" y="340519"/>
                    <a:pt x="6208871" y="330041"/>
                    <a:pt x="6210776" y="320516"/>
                  </a:cubicBezTo>
                  <a:cubicBezTo>
                    <a:pt x="6214587" y="298609"/>
                    <a:pt x="6219349" y="280511"/>
                    <a:pt x="6222206" y="268129"/>
                  </a:cubicBezTo>
                  <a:cubicBezTo>
                    <a:pt x="6225064" y="255746"/>
                    <a:pt x="6226017" y="248126"/>
                    <a:pt x="6226017" y="248126"/>
                  </a:cubicBezTo>
                  <a:cubicBezTo>
                    <a:pt x="6226017" y="248126"/>
                    <a:pt x="6223159" y="254794"/>
                    <a:pt x="6218396" y="267176"/>
                  </a:cubicBezTo>
                  <a:cubicBezTo>
                    <a:pt x="6216492" y="272891"/>
                    <a:pt x="6213634" y="280511"/>
                    <a:pt x="6209824" y="289084"/>
                  </a:cubicBezTo>
                  <a:cubicBezTo>
                    <a:pt x="6206967" y="297656"/>
                    <a:pt x="6203156" y="307181"/>
                    <a:pt x="6199346" y="317659"/>
                  </a:cubicBezTo>
                  <a:cubicBezTo>
                    <a:pt x="6197442" y="323374"/>
                    <a:pt x="6195537" y="330041"/>
                    <a:pt x="6193631" y="335756"/>
                  </a:cubicBezTo>
                  <a:cubicBezTo>
                    <a:pt x="6190774" y="330994"/>
                    <a:pt x="6186964" y="326231"/>
                    <a:pt x="6184106" y="322421"/>
                  </a:cubicBezTo>
                  <a:cubicBezTo>
                    <a:pt x="6183154" y="321469"/>
                    <a:pt x="6182201" y="320516"/>
                    <a:pt x="6181249" y="318611"/>
                  </a:cubicBezTo>
                  <a:cubicBezTo>
                    <a:pt x="6182201" y="312896"/>
                    <a:pt x="6183154" y="307181"/>
                    <a:pt x="6184106" y="302419"/>
                  </a:cubicBezTo>
                  <a:cubicBezTo>
                    <a:pt x="6186012" y="291941"/>
                    <a:pt x="6186964" y="282416"/>
                    <a:pt x="6189821" y="274796"/>
                  </a:cubicBezTo>
                  <a:cubicBezTo>
                    <a:pt x="6193631" y="259556"/>
                    <a:pt x="6195537" y="250984"/>
                    <a:pt x="6195537" y="250984"/>
                  </a:cubicBezTo>
                  <a:cubicBezTo>
                    <a:pt x="6195537" y="250984"/>
                    <a:pt x="6191726" y="259556"/>
                    <a:pt x="6186012" y="273844"/>
                  </a:cubicBezTo>
                  <a:cubicBezTo>
                    <a:pt x="6183154" y="280511"/>
                    <a:pt x="6180296" y="290036"/>
                    <a:pt x="6176487" y="300514"/>
                  </a:cubicBezTo>
                  <a:cubicBezTo>
                    <a:pt x="6175534" y="303371"/>
                    <a:pt x="6174581" y="306229"/>
                    <a:pt x="6173629" y="309086"/>
                  </a:cubicBezTo>
                  <a:cubicBezTo>
                    <a:pt x="6173629" y="309086"/>
                    <a:pt x="6172676" y="308134"/>
                    <a:pt x="6172676" y="308134"/>
                  </a:cubicBezTo>
                  <a:cubicBezTo>
                    <a:pt x="6173629" y="303371"/>
                    <a:pt x="6174581" y="298609"/>
                    <a:pt x="6174581" y="294799"/>
                  </a:cubicBezTo>
                  <a:cubicBezTo>
                    <a:pt x="6176487" y="283369"/>
                    <a:pt x="6178392" y="272891"/>
                    <a:pt x="6180296" y="263366"/>
                  </a:cubicBezTo>
                  <a:cubicBezTo>
                    <a:pt x="6182201" y="253841"/>
                    <a:pt x="6184106" y="244316"/>
                    <a:pt x="6185059" y="236696"/>
                  </a:cubicBezTo>
                  <a:cubicBezTo>
                    <a:pt x="6186964" y="229076"/>
                    <a:pt x="6187917" y="221456"/>
                    <a:pt x="6188869" y="215741"/>
                  </a:cubicBezTo>
                  <a:cubicBezTo>
                    <a:pt x="6190774" y="204311"/>
                    <a:pt x="6192679" y="197644"/>
                    <a:pt x="6192679" y="197644"/>
                  </a:cubicBezTo>
                  <a:cubicBezTo>
                    <a:pt x="6192679" y="197644"/>
                    <a:pt x="6189821" y="203359"/>
                    <a:pt x="6185059" y="214789"/>
                  </a:cubicBezTo>
                  <a:cubicBezTo>
                    <a:pt x="6180296" y="225266"/>
                    <a:pt x="6174581" y="241459"/>
                    <a:pt x="6168867" y="260509"/>
                  </a:cubicBezTo>
                  <a:cubicBezTo>
                    <a:pt x="6166962" y="267176"/>
                    <a:pt x="6165056" y="273844"/>
                    <a:pt x="6163151" y="280511"/>
                  </a:cubicBezTo>
                  <a:cubicBezTo>
                    <a:pt x="6161246" y="270034"/>
                    <a:pt x="6160294" y="261461"/>
                    <a:pt x="6159342" y="253841"/>
                  </a:cubicBezTo>
                  <a:cubicBezTo>
                    <a:pt x="6156484" y="235744"/>
                    <a:pt x="6154579" y="225266"/>
                    <a:pt x="6154579" y="225266"/>
                  </a:cubicBezTo>
                  <a:cubicBezTo>
                    <a:pt x="6154579" y="225266"/>
                    <a:pt x="6155531" y="248126"/>
                    <a:pt x="6156484" y="285274"/>
                  </a:cubicBezTo>
                  <a:cubicBezTo>
                    <a:pt x="6151721" y="278606"/>
                    <a:pt x="6146959" y="272891"/>
                    <a:pt x="6143149" y="268129"/>
                  </a:cubicBezTo>
                  <a:cubicBezTo>
                    <a:pt x="6143149" y="268129"/>
                    <a:pt x="6143149" y="267176"/>
                    <a:pt x="6143149" y="267176"/>
                  </a:cubicBezTo>
                  <a:cubicBezTo>
                    <a:pt x="6144101" y="263366"/>
                    <a:pt x="6145054" y="259556"/>
                    <a:pt x="6146006" y="256699"/>
                  </a:cubicBezTo>
                  <a:cubicBezTo>
                    <a:pt x="6156484" y="210026"/>
                    <a:pt x="6161246" y="178594"/>
                    <a:pt x="6161246" y="178594"/>
                  </a:cubicBezTo>
                  <a:cubicBezTo>
                    <a:pt x="6161246" y="178594"/>
                    <a:pt x="6158389" y="186214"/>
                    <a:pt x="6152674" y="200501"/>
                  </a:cubicBezTo>
                  <a:cubicBezTo>
                    <a:pt x="6152674" y="199549"/>
                    <a:pt x="6152674" y="198596"/>
                    <a:pt x="6152674" y="197644"/>
                  </a:cubicBezTo>
                  <a:cubicBezTo>
                    <a:pt x="6154579" y="188119"/>
                    <a:pt x="6155531" y="179546"/>
                    <a:pt x="6156484" y="172879"/>
                  </a:cubicBezTo>
                  <a:cubicBezTo>
                    <a:pt x="6158389" y="158591"/>
                    <a:pt x="6160294" y="150971"/>
                    <a:pt x="6160294" y="150971"/>
                  </a:cubicBezTo>
                  <a:cubicBezTo>
                    <a:pt x="6160294" y="150971"/>
                    <a:pt x="6157437" y="158591"/>
                    <a:pt x="6152674" y="171926"/>
                  </a:cubicBezTo>
                  <a:cubicBezTo>
                    <a:pt x="6150769" y="178594"/>
                    <a:pt x="6147912" y="187166"/>
                    <a:pt x="6145054" y="196691"/>
                  </a:cubicBezTo>
                  <a:cubicBezTo>
                    <a:pt x="6143149" y="204311"/>
                    <a:pt x="6140292" y="211931"/>
                    <a:pt x="6138387" y="220504"/>
                  </a:cubicBezTo>
                  <a:cubicBezTo>
                    <a:pt x="6136481" y="209074"/>
                    <a:pt x="6135529" y="202406"/>
                    <a:pt x="6135529" y="202406"/>
                  </a:cubicBezTo>
                  <a:cubicBezTo>
                    <a:pt x="6135529" y="202406"/>
                    <a:pt x="6135529" y="209074"/>
                    <a:pt x="6134576" y="221456"/>
                  </a:cubicBezTo>
                  <a:cubicBezTo>
                    <a:pt x="6134576" y="227171"/>
                    <a:pt x="6132671" y="234791"/>
                    <a:pt x="6132671" y="242411"/>
                  </a:cubicBezTo>
                  <a:cubicBezTo>
                    <a:pt x="6132671" y="244316"/>
                    <a:pt x="6131719" y="246221"/>
                    <a:pt x="6131719" y="249079"/>
                  </a:cubicBezTo>
                  <a:cubicBezTo>
                    <a:pt x="6131719" y="250984"/>
                    <a:pt x="6130767" y="251936"/>
                    <a:pt x="6130767" y="253841"/>
                  </a:cubicBezTo>
                  <a:cubicBezTo>
                    <a:pt x="6129814" y="252889"/>
                    <a:pt x="6129814" y="251936"/>
                    <a:pt x="6129814" y="251936"/>
                  </a:cubicBezTo>
                  <a:cubicBezTo>
                    <a:pt x="6129814" y="251936"/>
                    <a:pt x="6129814" y="252889"/>
                    <a:pt x="6130767" y="254794"/>
                  </a:cubicBezTo>
                  <a:cubicBezTo>
                    <a:pt x="6130767" y="256699"/>
                    <a:pt x="6129814" y="258604"/>
                    <a:pt x="6129814" y="261461"/>
                  </a:cubicBezTo>
                  <a:cubicBezTo>
                    <a:pt x="6129814" y="250031"/>
                    <a:pt x="6129814" y="243364"/>
                    <a:pt x="6129814" y="243364"/>
                  </a:cubicBezTo>
                  <a:cubicBezTo>
                    <a:pt x="6129814" y="243364"/>
                    <a:pt x="6127909" y="254794"/>
                    <a:pt x="6126004" y="274796"/>
                  </a:cubicBezTo>
                  <a:cubicBezTo>
                    <a:pt x="6126004" y="276701"/>
                    <a:pt x="6126004" y="279559"/>
                    <a:pt x="6125051" y="281464"/>
                  </a:cubicBezTo>
                  <a:cubicBezTo>
                    <a:pt x="6124099" y="275749"/>
                    <a:pt x="6123146" y="270986"/>
                    <a:pt x="6122194" y="267176"/>
                  </a:cubicBezTo>
                  <a:cubicBezTo>
                    <a:pt x="6119337" y="251936"/>
                    <a:pt x="6117431" y="243364"/>
                    <a:pt x="6117431" y="243364"/>
                  </a:cubicBezTo>
                  <a:cubicBezTo>
                    <a:pt x="6117431" y="243364"/>
                    <a:pt x="6117431" y="251936"/>
                    <a:pt x="6118384" y="267176"/>
                  </a:cubicBezTo>
                  <a:cubicBezTo>
                    <a:pt x="6118384" y="275749"/>
                    <a:pt x="6119337" y="287179"/>
                    <a:pt x="6119337" y="300514"/>
                  </a:cubicBezTo>
                  <a:cubicBezTo>
                    <a:pt x="6117431" y="306229"/>
                    <a:pt x="6115526" y="311944"/>
                    <a:pt x="6114574" y="317659"/>
                  </a:cubicBezTo>
                  <a:cubicBezTo>
                    <a:pt x="6114574" y="313849"/>
                    <a:pt x="6114574" y="310991"/>
                    <a:pt x="6114574" y="307181"/>
                  </a:cubicBezTo>
                  <a:cubicBezTo>
                    <a:pt x="6113621" y="299561"/>
                    <a:pt x="6113621" y="292894"/>
                    <a:pt x="6112669" y="286226"/>
                  </a:cubicBezTo>
                  <a:cubicBezTo>
                    <a:pt x="6111717" y="279559"/>
                    <a:pt x="6110764" y="274796"/>
                    <a:pt x="6109812" y="270986"/>
                  </a:cubicBezTo>
                  <a:cubicBezTo>
                    <a:pt x="6106954" y="262414"/>
                    <a:pt x="6105049" y="258604"/>
                    <a:pt x="6105049" y="258604"/>
                  </a:cubicBezTo>
                  <a:cubicBezTo>
                    <a:pt x="6105049" y="258604"/>
                    <a:pt x="6105049" y="263366"/>
                    <a:pt x="6106001" y="272891"/>
                  </a:cubicBezTo>
                  <a:cubicBezTo>
                    <a:pt x="6106001" y="275749"/>
                    <a:pt x="6106001" y="278606"/>
                    <a:pt x="6106001" y="282416"/>
                  </a:cubicBezTo>
                  <a:cubicBezTo>
                    <a:pt x="6105049" y="279559"/>
                    <a:pt x="6105049" y="276701"/>
                    <a:pt x="6104096" y="273844"/>
                  </a:cubicBezTo>
                  <a:cubicBezTo>
                    <a:pt x="6103144" y="271939"/>
                    <a:pt x="6103144" y="270034"/>
                    <a:pt x="6102192" y="268129"/>
                  </a:cubicBezTo>
                  <a:cubicBezTo>
                    <a:pt x="6102192" y="263366"/>
                    <a:pt x="6101239" y="258604"/>
                    <a:pt x="6101239" y="253841"/>
                  </a:cubicBezTo>
                  <a:cubicBezTo>
                    <a:pt x="6102192" y="251936"/>
                    <a:pt x="6102192" y="249079"/>
                    <a:pt x="6103144" y="247174"/>
                  </a:cubicBezTo>
                  <a:cubicBezTo>
                    <a:pt x="6105049" y="238601"/>
                    <a:pt x="6106954" y="230981"/>
                    <a:pt x="6107906" y="225266"/>
                  </a:cubicBezTo>
                  <a:cubicBezTo>
                    <a:pt x="6110764" y="212884"/>
                    <a:pt x="6111717" y="205264"/>
                    <a:pt x="6111717" y="205264"/>
                  </a:cubicBezTo>
                  <a:cubicBezTo>
                    <a:pt x="6111717" y="205264"/>
                    <a:pt x="6108859" y="211931"/>
                    <a:pt x="6104096" y="223361"/>
                  </a:cubicBezTo>
                  <a:cubicBezTo>
                    <a:pt x="6103144" y="227171"/>
                    <a:pt x="6101239" y="230981"/>
                    <a:pt x="6099334" y="234791"/>
                  </a:cubicBezTo>
                  <a:cubicBezTo>
                    <a:pt x="6098381" y="220504"/>
                    <a:pt x="6097429" y="210026"/>
                    <a:pt x="6096476" y="206216"/>
                  </a:cubicBezTo>
                  <a:cubicBezTo>
                    <a:pt x="6096476" y="204311"/>
                    <a:pt x="6097429" y="201454"/>
                    <a:pt x="6097429" y="199549"/>
                  </a:cubicBezTo>
                  <a:cubicBezTo>
                    <a:pt x="6099334" y="191929"/>
                    <a:pt x="6100287" y="184309"/>
                    <a:pt x="6101239" y="177641"/>
                  </a:cubicBezTo>
                  <a:cubicBezTo>
                    <a:pt x="6102192" y="170974"/>
                    <a:pt x="6103144" y="163354"/>
                    <a:pt x="6104096" y="157639"/>
                  </a:cubicBezTo>
                  <a:cubicBezTo>
                    <a:pt x="6106001" y="145256"/>
                    <a:pt x="6106954" y="133826"/>
                    <a:pt x="6107906" y="124301"/>
                  </a:cubicBezTo>
                  <a:cubicBezTo>
                    <a:pt x="6109812" y="106204"/>
                    <a:pt x="6110764" y="95726"/>
                    <a:pt x="6110764" y="95726"/>
                  </a:cubicBezTo>
                  <a:cubicBezTo>
                    <a:pt x="6110764" y="95726"/>
                    <a:pt x="6107906" y="106204"/>
                    <a:pt x="6104096" y="124301"/>
                  </a:cubicBezTo>
                  <a:cubicBezTo>
                    <a:pt x="6102192" y="132874"/>
                    <a:pt x="6099334" y="144304"/>
                    <a:pt x="6096476" y="156686"/>
                  </a:cubicBezTo>
                  <a:cubicBezTo>
                    <a:pt x="6095524" y="163354"/>
                    <a:pt x="6093619" y="170021"/>
                    <a:pt x="6091714" y="176689"/>
                  </a:cubicBezTo>
                  <a:cubicBezTo>
                    <a:pt x="6089809" y="183356"/>
                    <a:pt x="6087904" y="190976"/>
                    <a:pt x="6085999" y="198596"/>
                  </a:cubicBezTo>
                  <a:cubicBezTo>
                    <a:pt x="6085046" y="203359"/>
                    <a:pt x="6083142" y="209074"/>
                    <a:pt x="6081237" y="214789"/>
                  </a:cubicBezTo>
                  <a:cubicBezTo>
                    <a:pt x="6077426" y="206216"/>
                    <a:pt x="6074569" y="201454"/>
                    <a:pt x="6074569" y="201454"/>
                  </a:cubicBezTo>
                  <a:cubicBezTo>
                    <a:pt x="6074569" y="201454"/>
                    <a:pt x="6076474" y="208121"/>
                    <a:pt x="6079331" y="219551"/>
                  </a:cubicBezTo>
                  <a:cubicBezTo>
                    <a:pt x="6078379" y="222409"/>
                    <a:pt x="6076474" y="225266"/>
                    <a:pt x="6073617" y="230029"/>
                  </a:cubicBezTo>
                  <a:cubicBezTo>
                    <a:pt x="6072664" y="231934"/>
                    <a:pt x="6071712" y="234791"/>
                    <a:pt x="6069806" y="237649"/>
                  </a:cubicBezTo>
                  <a:cubicBezTo>
                    <a:pt x="6069806" y="233839"/>
                    <a:pt x="6069806" y="230981"/>
                    <a:pt x="6069806" y="228124"/>
                  </a:cubicBezTo>
                  <a:cubicBezTo>
                    <a:pt x="6069806" y="213836"/>
                    <a:pt x="6069806" y="205264"/>
                    <a:pt x="6069806" y="205264"/>
                  </a:cubicBezTo>
                  <a:cubicBezTo>
                    <a:pt x="6069806" y="205264"/>
                    <a:pt x="6067901" y="213836"/>
                    <a:pt x="6065996" y="228124"/>
                  </a:cubicBezTo>
                  <a:cubicBezTo>
                    <a:pt x="6065044" y="235744"/>
                    <a:pt x="6063139" y="243364"/>
                    <a:pt x="6061234" y="253841"/>
                  </a:cubicBezTo>
                  <a:cubicBezTo>
                    <a:pt x="6060281" y="256699"/>
                    <a:pt x="6060281" y="259556"/>
                    <a:pt x="6059329" y="263366"/>
                  </a:cubicBezTo>
                  <a:cubicBezTo>
                    <a:pt x="6058376" y="265271"/>
                    <a:pt x="6058376" y="267176"/>
                    <a:pt x="6057424" y="268129"/>
                  </a:cubicBezTo>
                  <a:cubicBezTo>
                    <a:pt x="6054567" y="275749"/>
                    <a:pt x="6051709" y="285274"/>
                    <a:pt x="6048851" y="294799"/>
                  </a:cubicBezTo>
                  <a:cubicBezTo>
                    <a:pt x="6045994" y="304324"/>
                    <a:pt x="6044089" y="313849"/>
                    <a:pt x="6041231" y="324326"/>
                  </a:cubicBezTo>
                  <a:cubicBezTo>
                    <a:pt x="6041231" y="324326"/>
                    <a:pt x="6041231" y="325279"/>
                    <a:pt x="6041231" y="325279"/>
                  </a:cubicBezTo>
                  <a:cubicBezTo>
                    <a:pt x="6038374" y="318611"/>
                    <a:pt x="6036469" y="311944"/>
                    <a:pt x="6033612" y="306229"/>
                  </a:cubicBezTo>
                  <a:cubicBezTo>
                    <a:pt x="6032659" y="303371"/>
                    <a:pt x="6030754" y="299561"/>
                    <a:pt x="6029801" y="296704"/>
                  </a:cubicBezTo>
                  <a:cubicBezTo>
                    <a:pt x="6029801" y="296704"/>
                    <a:pt x="6029801" y="295751"/>
                    <a:pt x="6029801" y="295751"/>
                  </a:cubicBezTo>
                  <a:cubicBezTo>
                    <a:pt x="6030754" y="290036"/>
                    <a:pt x="6031706" y="285274"/>
                    <a:pt x="6031706" y="281464"/>
                  </a:cubicBezTo>
                  <a:cubicBezTo>
                    <a:pt x="6032659" y="272891"/>
                    <a:pt x="6033612" y="269081"/>
                    <a:pt x="6033612" y="269081"/>
                  </a:cubicBezTo>
                  <a:cubicBezTo>
                    <a:pt x="6033612" y="269081"/>
                    <a:pt x="6031706" y="272891"/>
                    <a:pt x="6027896" y="280511"/>
                  </a:cubicBezTo>
                  <a:cubicBezTo>
                    <a:pt x="6026944" y="282416"/>
                    <a:pt x="6025992" y="284321"/>
                    <a:pt x="6025039" y="286226"/>
                  </a:cubicBezTo>
                  <a:cubicBezTo>
                    <a:pt x="6023134" y="281464"/>
                    <a:pt x="6021229" y="276701"/>
                    <a:pt x="6020276" y="272891"/>
                  </a:cubicBezTo>
                  <a:cubicBezTo>
                    <a:pt x="6013609" y="254794"/>
                    <a:pt x="6008846" y="244316"/>
                    <a:pt x="6008846" y="244316"/>
                  </a:cubicBezTo>
                  <a:cubicBezTo>
                    <a:pt x="6008846" y="244316"/>
                    <a:pt x="6011704" y="254794"/>
                    <a:pt x="6016467" y="273844"/>
                  </a:cubicBezTo>
                  <a:cubicBezTo>
                    <a:pt x="6018371" y="279559"/>
                    <a:pt x="6020276" y="286226"/>
                    <a:pt x="6022181" y="293846"/>
                  </a:cubicBezTo>
                  <a:cubicBezTo>
                    <a:pt x="6021229" y="296704"/>
                    <a:pt x="6020276" y="299561"/>
                    <a:pt x="6019324" y="302419"/>
                  </a:cubicBezTo>
                  <a:cubicBezTo>
                    <a:pt x="6018371" y="305276"/>
                    <a:pt x="6017419" y="309086"/>
                    <a:pt x="6016467" y="311944"/>
                  </a:cubicBezTo>
                  <a:cubicBezTo>
                    <a:pt x="6014562" y="318611"/>
                    <a:pt x="6012656" y="326231"/>
                    <a:pt x="6010751" y="333851"/>
                  </a:cubicBezTo>
                  <a:cubicBezTo>
                    <a:pt x="6010751" y="333851"/>
                    <a:pt x="6010751" y="334804"/>
                    <a:pt x="6010751" y="334804"/>
                  </a:cubicBezTo>
                  <a:cubicBezTo>
                    <a:pt x="6007894" y="330041"/>
                    <a:pt x="6005989" y="325279"/>
                    <a:pt x="6003131" y="320516"/>
                  </a:cubicBezTo>
                  <a:cubicBezTo>
                    <a:pt x="6001226" y="316706"/>
                    <a:pt x="5999321" y="312896"/>
                    <a:pt x="5996464" y="308134"/>
                  </a:cubicBezTo>
                  <a:cubicBezTo>
                    <a:pt x="5997417" y="306229"/>
                    <a:pt x="5998369" y="304324"/>
                    <a:pt x="5999321" y="302419"/>
                  </a:cubicBezTo>
                  <a:cubicBezTo>
                    <a:pt x="6002179" y="294799"/>
                    <a:pt x="6005037" y="289084"/>
                    <a:pt x="6007894" y="283369"/>
                  </a:cubicBezTo>
                  <a:cubicBezTo>
                    <a:pt x="6012656" y="272891"/>
                    <a:pt x="6014562" y="267176"/>
                    <a:pt x="6014562" y="267176"/>
                  </a:cubicBezTo>
                  <a:cubicBezTo>
                    <a:pt x="6014562" y="267176"/>
                    <a:pt x="6010751" y="272891"/>
                    <a:pt x="6004084" y="281464"/>
                  </a:cubicBezTo>
                  <a:cubicBezTo>
                    <a:pt x="6001226" y="286226"/>
                    <a:pt x="5997417" y="291941"/>
                    <a:pt x="5993606" y="297656"/>
                  </a:cubicBezTo>
                  <a:cubicBezTo>
                    <a:pt x="5992654" y="289084"/>
                    <a:pt x="5990749" y="281464"/>
                    <a:pt x="5989796" y="273844"/>
                  </a:cubicBezTo>
                  <a:cubicBezTo>
                    <a:pt x="5990749" y="266224"/>
                    <a:pt x="5990749" y="258604"/>
                    <a:pt x="5991701" y="250984"/>
                  </a:cubicBezTo>
                  <a:cubicBezTo>
                    <a:pt x="5992654" y="235744"/>
                    <a:pt x="5995512" y="223361"/>
                    <a:pt x="5997417" y="212884"/>
                  </a:cubicBezTo>
                  <a:cubicBezTo>
                    <a:pt x="6001226" y="191929"/>
                    <a:pt x="6003131" y="179546"/>
                    <a:pt x="6003131" y="179546"/>
                  </a:cubicBezTo>
                  <a:cubicBezTo>
                    <a:pt x="6003131" y="179546"/>
                    <a:pt x="5999321" y="190976"/>
                    <a:pt x="5993606" y="211931"/>
                  </a:cubicBezTo>
                  <a:cubicBezTo>
                    <a:pt x="5990749" y="222409"/>
                    <a:pt x="5986939" y="233839"/>
                    <a:pt x="5985034" y="248126"/>
                  </a:cubicBezTo>
                  <a:cubicBezTo>
                    <a:pt x="5981224" y="233839"/>
                    <a:pt x="5978367" y="219551"/>
                    <a:pt x="5974556" y="206216"/>
                  </a:cubicBezTo>
                  <a:cubicBezTo>
                    <a:pt x="5974556" y="206216"/>
                    <a:pt x="5974556" y="206216"/>
                    <a:pt x="5974556" y="206216"/>
                  </a:cubicBezTo>
                  <a:cubicBezTo>
                    <a:pt x="5975509" y="195739"/>
                    <a:pt x="5976462" y="186214"/>
                    <a:pt x="5977414" y="178594"/>
                  </a:cubicBezTo>
                  <a:cubicBezTo>
                    <a:pt x="5978367" y="163354"/>
                    <a:pt x="5979319" y="153829"/>
                    <a:pt x="5979319" y="153829"/>
                  </a:cubicBezTo>
                  <a:cubicBezTo>
                    <a:pt x="5979319" y="153829"/>
                    <a:pt x="5977414" y="162401"/>
                    <a:pt x="5973604" y="177641"/>
                  </a:cubicBezTo>
                  <a:cubicBezTo>
                    <a:pt x="5972651" y="181451"/>
                    <a:pt x="5971699" y="186214"/>
                    <a:pt x="5969794" y="191929"/>
                  </a:cubicBezTo>
                  <a:cubicBezTo>
                    <a:pt x="5965984" y="180499"/>
                    <a:pt x="5963126" y="170021"/>
                    <a:pt x="5959317" y="160496"/>
                  </a:cubicBezTo>
                  <a:cubicBezTo>
                    <a:pt x="5954554" y="148114"/>
                    <a:pt x="5950744" y="137636"/>
                    <a:pt x="5946934" y="130016"/>
                  </a:cubicBezTo>
                  <a:cubicBezTo>
                    <a:pt x="5939314" y="112871"/>
                    <a:pt x="5934551" y="104299"/>
                    <a:pt x="5934551" y="104299"/>
                  </a:cubicBezTo>
                  <a:cubicBezTo>
                    <a:pt x="5934551" y="104299"/>
                    <a:pt x="5937409" y="113824"/>
                    <a:pt x="5943124" y="131921"/>
                  </a:cubicBezTo>
                  <a:cubicBezTo>
                    <a:pt x="5945981" y="140494"/>
                    <a:pt x="5948839" y="150971"/>
                    <a:pt x="5951696" y="163354"/>
                  </a:cubicBezTo>
                  <a:cubicBezTo>
                    <a:pt x="5955506" y="175736"/>
                    <a:pt x="5957412" y="189071"/>
                    <a:pt x="5961221" y="204311"/>
                  </a:cubicBezTo>
                  <a:cubicBezTo>
                    <a:pt x="5962174" y="208121"/>
                    <a:pt x="5963126" y="212884"/>
                    <a:pt x="5964079" y="216694"/>
                  </a:cubicBezTo>
                  <a:cubicBezTo>
                    <a:pt x="5964079" y="218599"/>
                    <a:pt x="5963126" y="220504"/>
                    <a:pt x="5962174" y="222409"/>
                  </a:cubicBezTo>
                  <a:cubicBezTo>
                    <a:pt x="5961221" y="226219"/>
                    <a:pt x="5959317" y="230981"/>
                    <a:pt x="5958364" y="235744"/>
                  </a:cubicBezTo>
                  <a:cubicBezTo>
                    <a:pt x="5957412" y="234791"/>
                    <a:pt x="5957412" y="233839"/>
                    <a:pt x="5956459" y="232886"/>
                  </a:cubicBezTo>
                  <a:cubicBezTo>
                    <a:pt x="5956459" y="231934"/>
                    <a:pt x="5956459" y="231934"/>
                    <a:pt x="5956459" y="231934"/>
                  </a:cubicBezTo>
                  <a:cubicBezTo>
                    <a:pt x="5956459" y="231934"/>
                    <a:pt x="5956459" y="231934"/>
                    <a:pt x="5956459" y="232886"/>
                  </a:cubicBezTo>
                  <a:cubicBezTo>
                    <a:pt x="5948839" y="219551"/>
                    <a:pt x="5943124" y="208121"/>
                    <a:pt x="5938362" y="199549"/>
                  </a:cubicBezTo>
                  <a:cubicBezTo>
                    <a:pt x="5931694" y="187166"/>
                    <a:pt x="5927884" y="180499"/>
                    <a:pt x="5927884" y="180499"/>
                  </a:cubicBezTo>
                  <a:cubicBezTo>
                    <a:pt x="5927884" y="180499"/>
                    <a:pt x="5937409" y="209074"/>
                    <a:pt x="5953601" y="250984"/>
                  </a:cubicBezTo>
                  <a:cubicBezTo>
                    <a:pt x="5953601" y="252889"/>
                    <a:pt x="5952649" y="253841"/>
                    <a:pt x="5952649" y="255746"/>
                  </a:cubicBezTo>
                  <a:cubicBezTo>
                    <a:pt x="5949792" y="264319"/>
                    <a:pt x="5947887" y="272891"/>
                    <a:pt x="5945029" y="282416"/>
                  </a:cubicBezTo>
                  <a:cubicBezTo>
                    <a:pt x="5945029" y="283369"/>
                    <a:pt x="5944076" y="284321"/>
                    <a:pt x="5944076" y="285274"/>
                  </a:cubicBezTo>
                  <a:cubicBezTo>
                    <a:pt x="5943124" y="280511"/>
                    <a:pt x="5941219" y="275749"/>
                    <a:pt x="5940267" y="271939"/>
                  </a:cubicBezTo>
                  <a:cubicBezTo>
                    <a:pt x="5936456" y="259556"/>
                    <a:pt x="5932646" y="247174"/>
                    <a:pt x="5928837" y="237649"/>
                  </a:cubicBezTo>
                  <a:cubicBezTo>
                    <a:pt x="5925979" y="230981"/>
                    <a:pt x="5924074" y="225266"/>
                    <a:pt x="5922169" y="220504"/>
                  </a:cubicBezTo>
                  <a:cubicBezTo>
                    <a:pt x="5923121" y="217646"/>
                    <a:pt x="5923121" y="216694"/>
                    <a:pt x="5923121" y="216694"/>
                  </a:cubicBezTo>
                  <a:cubicBezTo>
                    <a:pt x="5923121" y="216694"/>
                    <a:pt x="5922169" y="217646"/>
                    <a:pt x="5921217" y="219551"/>
                  </a:cubicBezTo>
                  <a:cubicBezTo>
                    <a:pt x="5920264" y="216694"/>
                    <a:pt x="5919312" y="213836"/>
                    <a:pt x="5917406" y="211931"/>
                  </a:cubicBezTo>
                  <a:cubicBezTo>
                    <a:pt x="5913596" y="204311"/>
                    <a:pt x="5910739" y="198596"/>
                    <a:pt x="5908834" y="194786"/>
                  </a:cubicBezTo>
                  <a:cubicBezTo>
                    <a:pt x="5908834" y="190976"/>
                    <a:pt x="5907881" y="187166"/>
                    <a:pt x="5907881" y="183356"/>
                  </a:cubicBezTo>
                  <a:cubicBezTo>
                    <a:pt x="5905976" y="168116"/>
                    <a:pt x="5905024" y="159544"/>
                    <a:pt x="5905024" y="159544"/>
                  </a:cubicBezTo>
                  <a:cubicBezTo>
                    <a:pt x="5905024" y="159544"/>
                    <a:pt x="5904071" y="168116"/>
                    <a:pt x="5904071" y="184309"/>
                  </a:cubicBezTo>
                  <a:cubicBezTo>
                    <a:pt x="5904071" y="191929"/>
                    <a:pt x="5903119" y="201454"/>
                    <a:pt x="5903119" y="211931"/>
                  </a:cubicBezTo>
                  <a:cubicBezTo>
                    <a:pt x="5903119" y="217646"/>
                    <a:pt x="5903119" y="223361"/>
                    <a:pt x="5902167" y="229076"/>
                  </a:cubicBezTo>
                  <a:cubicBezTo>
                    <a:pt x="5902167" y="234791"/>
                    <a:pt x="5902167" y="241459"/>
                    <a:pt x="5902167" y="248126"/>
                  </a:cubicBezTo>
                  <a:cubicBezTo>
                    <a:pt x="5902167" y="254794"/>
                    <a:pt x="5902167" y="262414"/>
                    <a:pt x="5903119" y="270034"/>
                  </a:cubicBezTo>
                  <a:cubicBezTo>
                    <a:pt x="5902167" y="274796"/>
                    <a:pt x="5901214" y="279559"/>
                    <a:pt x="5900262" y="285274"/>
                  </a:cubicBezTo>
                  <a:cubicBezTo>
                    <a:pt x="5900262" y="284321"/>
                    <a:pt x="5900262" y="283369"/>
                    <a:pt x="5899309" y="282416"/>
                  </a:cubicBezTo>
                  <a:cubicBezTo>
                    <a:pt x="5897404" y="274796"/>
                    <a:pt x="5896451" y="268129"/>
                    <a:pt x="5895499" y="263366"/>
                  </a:cubicBezTo>
                  <a:cubicBezTo>
                    <a:pt x="5893594" y="255746"/>
                    <a:pt x="5892642" y="250031"/>
                    <a:pt x="5891689" y="248126"/>
                  </a:cubicBezTo>
                  <a:cubicBezTo>
                    <a:pt x="5891689" y="246221"/>
                    <a:pt x="5891689" y="245269"/>
                    <a:pt x="5891689" y="245269"/>
                  </a:cubicBezTo>
                  <a:cubicBezTo>
                    <a:pt x="5891689" y="245269"/>
                    <a:pt x="5891689" y="246221"/>
                    <a:pt x="5890737" y="247174"/>
                  </a:cubicBezTo>
                  <a:cubicBezTo>
                    <a:pt x="5890737" y="247174"/>
                    <a:pt x="5890737" y="247174"/>
                    <a:pt x="5890737" y="247174"/>
                  </a:cubicBezTo>
                  <a:cubicBezTo>
                    <a:pt x="5890737" y="247174"/>
                    <a:pt x="5890737" y="247174"/>
                    <a:pt x="5890737" y="248126"/>
                  </a:cubicBezTo>
                  <a:cubicBezTo>
                    <a:pt x="5889784" y="251936"/>
                    <a:pt x="5885974" y="261461"/>
                    <a:pt x="5881212" y="275749"/>
                  </a:cubicBezTo>
                  <a:cubicBezTo>
                    <a:pt x="5880259" y="270986"/>
                    <a:pt x="5879306" y="266224"/>
                    <a:pt x="5878354" y="262414"/>
                  </a:cubicBezTo>
                  <a:cubicBezTo>
                    <a:pt x="5875496" y="248126"/>
                    <a:pt x="5874544" y="240506"/>
                    <a:pt x="5874544" y="240506"/>
                  </a:cubicBezTo>
                  <a:cubicBezTo>
                    <a:pt x="5874544" y="240506"/>
                    <a:pt x="5874544" y="248126"/>
                    <a:pt x="5874544" y="262414"/>
                  </a:cubicBezTo>
                  <a:cubicBezTo>
                    <a:pt x="5874544" y="270034"/>
                    <a:pt x="5875496" y="279559"/>
                    <a:pt x="5875496" y="290989"/>
                  </a:cubicBezTo>
                  <a:cubicBezTo>
                    <a:pt x="5874544" y="293846"/>
                    <a:pt x="5873592" y="295751"/>
                    <a:pt x="5873592" y="298609"/>
                  </a:cubicBezTo>
                  <a:cubicBezTo>
                    <a:pt x="5872639" y="290036"/>
                    <a:pt x="5872639" y="280511"/>
                    <a:pt x="5870734" y="271939"/>
                  </a:cubicBezTo>
                  <a:cubicBezTo>
                    <a:pt x="5869781" y="278606"/>
                    <a:pt x="5868829" y="286226"/>
                    <a:pt x="5867876" y="292894"/>
                  </a:cubicBezTo>
                  <a:cubicBezTo>
                    <a:pt x="5867876" y="285274"/>
                    <a:pt x="5867876" y="276701"/>
                    <a:pt x="5866924" y="269081"/>
                  </a:cubicBezTo>
                  <a:cubicBezTo>
                    <a:pt x="5866924" y="260509"/>
                    <a:pt x="5865971" y="251936"/>
                    <a:pt x="5865971" y="243364"/>
                  </a:cubicBezTo>
                  <a:cubicBezTo>
                    <a:pt x="5870734" y="231934"/>
                    <a:pt x="5873592" y="225266"/>
                    <a:pt x="5873592" y="225266"/>
                  </a:cubicBezTo>
                  <a:cubicBezTo>
                    <a:pt x="5873592" y="225266"/>
                    <a:pt x="5870734" y="230029"/>
                    <a:pt x="5865971" y="237649"/>
                  </a:cubicBezTo>
                  <a:cubicBezTo>
                    <a:pt x="5865971" y="234791"/>
                    <a:pt x="5865971" y="232886"/>
                    <a:pt x="5865971" y="230029"/>
                  </a:cubicBezTo>
                  <a:cubicBezTo>
                    <a:pt x="5865971" y="217646"/>
                    <a:pt x="5865019" y="205264"/>
                    <a:pt x="5865019" y="194786"/>
                  </a:cubicBezTo>
                  <a:cubicBezTo>
                    <a:pt x="5864067" y="172879"/>
                    <a:pt x="5863114" y="154781"/>
                    <a:pt x="5863114" y="141446"/>
                  </a:cubicBezTo>
                  <a:cubicBezTo>
                    <a:pt x="5862162" y="128111"/>
                    <a:pt x="5862162" y="121444"/>
                    <a:pt x="5862162" y="121444"/>
                  </a:cubicBezTo>
                  <a:cubicBezTo>
                    <a:pt x="5862162" y="121444"/>
                    <a:pt x="5861209" y="129064"/>
                    <a:pt x="5859304" y="141446"/>
                  </a:cubicBezTo>
                  <a:cubicBezTo>
                    <a:pt x="5858351" y="147161"/>
                    <a:pt x="5857399" y="153829"/>
                    <a:pt x="5856446" y="161449"/>
                  </a:cubicBezTo>
                  <a:cubicBezTo>
                    <a:pt x="5855494" y="145256"/>
                    <a:pt x="5854542" y="130969"/>
                    <a:pt x="5853589" y="120491"/>
                  </a:cubicBezTo>
                  <a:cubicBezTo>
                    <a:pt x="5852637" y="106204"/>
                    <a:pt x="5851684" y="98584"/>
                    <a:pt x="5851684" y="98584"/>
                  </a:cubicBezTo>
                  <a:cubicBezTo>
                    <a:pt x="5851684" y="98584"/>
                    <a:pt x="5850731" y="106204"/>
                    <a:pt x="5849779" y="120491"/>
                  </a:cubicBezTo>
                  <a:cubicBezTo>
                    <a:pt x="5848826" y="127159"/>
                    <a:pt x="5848826" y="135731"/>
                    <a:pt x="5847874" y="146209"/>
                  </a:cubicBezTo>
                  <a:cubicBezTo>
                    <a:pt x="5846921" y="155734"/>
                    <a:pt x="5846921" y="167164"/>
                    <a:pt x="5846921" y="179546"/>
                  </a:cubicBezTo>
                  <a:cubicBezTo>
                    <a:pt x="5845969" y="203359"/>
                    <a:pt x="5845969" y="231934"/>
                    <a:pt x="5846921" y="262414"/>
                  </a:cubicBezTo>
                  <a:cubicBezTo>
                    <a:pt x="5846921" y="264319"/>
                    <a:pt x="5846921" y="267176"/>
                    <a:pt x="5846921" y="269081"/>
                  </a:cubicBezTo>
                  <a:cubicBezTo>
                    <a:pt x="5845969" y="270986"/>
                    <a:pt x="5844064" y="272891"/>
                    <a:pt x="5843112" y="274796"/>
                  </a:cubicBezTo>
                  <a:cubicBezTo>
                    <a:pt x="5842159" y="270034"/>
                    <a:pt x="5841206" y="265271"/>
                    <a:pt x="5840254" y="261461"/>
                  </a:cubicBezTo>
                  <a:cubicBezTo>
                    <a:pt x="5840254" y="254794"/>
                    <a:pt x="5840254" y="248126"/>
                    <a:pt x="5841206" y="242411"/>
                  </a:cubicBezTo>
                  <a:cubicBezTo>
                    <a:pt x="5841206" y="230029"/>
                    <a:pt x="5841206" y="223361"/>
                    <a:pt x="5841206" y="223361"/>
                  </a:cubicBezTo>
                  <a:cubicBezTo>
                    <a:pt x="5841206" y="223361"/>
                    <a:pt x="5839301" y="230029"/>
                    <a:pt x="5837396" y="242411"/>
                  </a:cubicBezTo>
                  <a:cubicBezTo>
                    <a:pt x="5837396" y="243364"/>
                    <a:pt x="5837396" y="244316"/>
                    <a:pt x="5836444" y="245269"/>
                  </a:cubicBezTo>
                  <a:cubicBezTo>
                    <a:pt x="5833587" y="233839"/>
                    <a:pt x="5831681" y="224314"/>
                    <a:pt x="5829776" y="215741"/>
                  </a:cubicBezTo>
                  <a:cubicBezTo>
                    <a:pt x="5825967" y="198596"/>
                    <a:pt x="5824062" y="189071"/>
                    <a:pt x="5824062" y="189071"/>
                  </a:cubicBezTo>
                  <a:cubicBezTo>
                    <a:pt x="5824062" y="189071"/>
                    <a:pt x="5825014" y="198596"/>
                    <a:pt x="5825967" y="215741"/>
                  </a:cubicBezTo>
                  <a:cubicBezTo>
                    <a:pt x="5826919" y="224314"/>
                    <a:pt x="5827871" y="234791"/>
                    <a:pt x="5828824" y="246221"/>
                  </a:cubicBezTo>
                  <a:cubicBezTo>
                    <a:pt x="5829776" y="252889"/>
                    <a:pt x="5830729" y="260509"/>
                    <a:pt x="5831681" y="268129"/>
                  </a:cubicBezTo>
                  <a:cubicBezTo>
                    <a:pt x="5830729" y="270034"/>
                    <a:pt x="5828824" y="272891"/>
                    <a:pt x="5826919" y="276701"/>
                  </a:cubicBezTo>
                  <a:cubicBezTo>
                    <a:pt x="5826919" y="274796"/>
                    <a:pt x="5825967" y="272891"/>
                    <a:pt x="5825967" y="270986"/>
                  </a:cubicBezTo>
                  <a:cubicBezTo>
                    <a:pt x="5825014" y="263366"/>
                    <a:pt x="5823109" y="255746"/>
                    <a:pt x="5822156" y="250031"/>
                  </a:cubicBezTo>
                  <a:cubicBezTo>
                    <a:pt x="5820251" y="238601"/>
                    <a:pt x="5818346" y="231934"/>
                    <a:pt x="5818346" y="231934"/>
                  </a:cubicBezTo>
                  <a:cubicBezTo>
                    <a:pt x="5818346" y="231934"/>
                    <a:pt x="5818346" y="238601"/>
                    <a:pt x="5818346" y="250031"/>
                  </a:cubicBezTo>
                  <a:cubicBezTo>
                    <a:pt x="5818346" y="255746"/>
                    <a:pt x="5818346" y="262414"/>
                    <a:pt x="5818346" y="270986"/>
                  </a:cubicBezTo>
                  <a:cubicBezTo>
                    <a:pt x="5816442" y="267176"/>
                    <a:pt x="5814537" y="264319"/>
                    <a:pt x="5812631" y="262414"/>
                  </a:cubicBezTo>
                  <a:lnTo>
                    <a:pt x="5812631" y="246221"/>
                  </a:lnTo>
                  <a:lnTo>
                    <a:pt x="5814537" y="220504"/>
                  </a:lnTo>
                  <a:cubicBezTo>
                    <a:pt x="5815489" y="220504"/>
                    <a:pt x="5815489" y="220504"/>
                    <a:pt x="5816442" y="221456"/>
                  </a:cubicBezTo>
                  <a:cubicBezTo>
                    <a:pt x="5817394" y="222409"/>
                    <a:pt x="5818346" y="222409"/>
                    <a:pt x="5819299" y="224314"/>
                  </a:cubicBezTo>
                  <a:cubicBezTo>
                    <a:pt x="5821204" y="226219"/>
                    <a:pt x="5821204" y="229076"/>
                    <a:pt x="5822156" y="231934"/>
                  </a:cubicBezTo>
                  <a:cubicBezTo>
                    <a:pt x="5822156" y="229076"/>
                    <a:pt x="5822156" y="226219"/>
                    <a:pt x="5821204" y="223361"/>
                  </a:cubicBezTo>
                  <a:cubicBezTo>
                    <a:pt x="5820251" y="222409"/>
                    <a:pt x="5819299" y="220504"/>
                    <a:pt x="5818346" y="219551"/>
                  </a:cubicBezTo>
                  <a:cubicBezTo>
                    <a:pt x="5817394" y="218599"/>
                    <a:pt x="5815489" y="217646"/>
                    <a:pt x="5813584" y="217646"/>
                  </a:cubicBezTo>
                  <a:lnTo>
                    <a:pt x="5811679" y="217646"/>
                  </a:lnTo>
                  <a:lnTo>
                    <a:pt x="5811679" y="219551"/>
                  </a:lnTo>
                  <a:cubicBezTo>
                    <a:pt x="5809774" y="228124"/>
                    <a:pt x="5806917" y="237649"/>
                    <a:pt x="5805012" y="246221"/>
                  </a:cubicBezTo>
                  <a:cubicBezTo>
                    <a:pt x="5804059" y="250031"/>
                    <a:pt x="5804059" y="252889"/>
                    <a:pt x="5803106" y="256699"/>
                  </a:cubicBezTo>
                  <a:cubicBezTo>
                    <a:pt x="5801201" y="258604"/>
                    <a:pt x="5799296" y="261461"/>
                    <a:pt x="5796439" y="264319"/>
                  </a:cubicBezTo>
                  <a:cubicBezTo>
                    <a:pt x="5796439" y="259556"/>
                    <a:pt x="5795487" y="256699"/>
                    <a:pt x="5795487" y="253841"/>
                  </a:cubicBezTo>
                  <a:cubicBezTo>
                    <a:pt x="5794534" y="250031"/>
                    <a:pt x="5794534" y="248126"/>
                    <a:pt x="5794534" y="248126"/>
                  </a:cubicBezTo>
                  <a:cubicBezTo>
                    <a:pt x="5794534" y="248126"/>
                    <a:pt x="5794534" y="250031"/>
                    <a:pt x="5794534" y="253841"/>
                  </a:cubicBezTo>
                  <a:cubicBezTo>
                    <a:pt x="5794534" y="257651"/>
                    <a:pt x="5794534" y="262414"/>
                    <a:pt x="5793581" y="268129"/>
                  </a:cubicBezTo>
                  <a:cubicBezTo>
                    <a:pt x="5792629" y="269081"/>
                    <a:pt x="5792629" y="269081"/>
                    <a:pt x="5791676" y="270034"/>
                  </a:cubicBezTo>
                  <a:cubicBezTo>
                    <a:pt x="5791676" y="270034"/>
                    <a:pt x="5791676" y="270034"/>
                    <a:pt x="5791676" y="270034"/>
                  </a:cubicBezTo>
                  <a:lnTo>
                    <a:pt x="5787867" y="239554"/>
                  </a:lnTo>
                  <a:cubicBezTo>
                    <a:pt x="5791676" y="229076"/>
                    <a:pt x="5793581" y="224314"/>
                    <a:pt x="5793581" y="224314"/>
                  </a:cubicBezTo>
                  <a:cubicBezTo>
                    <a:pt x="5793581" y="224314"/>
                    <a:pt x="5791676" y="228124"/>
                    <a:pt x="5786914" y="234791"/>
                  </a:cubicBezTo>
                  <a:lnTo>
                    <a:pt x="5785009" y="205264"/>
                  </a:lnTo>
                  <a:cubicBezTo>
                    <a:pt x="5788819" y="197644"/>
                    <a:pt x="5791676" y="190024"/>
                    <a:pt x="5795487" y="183356"/>
                  </a:cubicBezTo>
                  <a:cubicBezTo>
                    <a:pt x="5795487" y="183356"/>
                    <a:pt x="5795487" y="184309"/>
                    <a:pt x="5795487" y="184309"/>
                  </a:cubicBezTo>
                  <a:cubicBezTo>
                    <a:pt x="5795487" y="184309"/>
                    <a:pt x="5795487" y="183356"/>
                    <a:pt x="5795487" y="183356"/>
                  </a:cubicBezTo>
                  <a:cubicBezTo>
                    <a:pt x="5796439" y="181451"/>
                    <a:pt x="5797392" y="179546"/>
                    <a:pt x="5797392" y="178594"/>
                  </a:cubicBezTo>
                  <a:cubicBezTo>
                    <a:pt x="5803106" y="165259"/>
                    <a:pt x="5808821" y="153829"/>
                    <a:pt x="5812631" y="145256"/>
                  </a:cubicBezTo>
                  <a:cubicBezTo>
                    <a:pt x="5821204" y="126206"/>
                    <a:pt x="5825967" y="115729"/>
                    <a:pt x="5825967" y="115729"/>
                  </a:cubicBezTo>
                  <a:cubicBezTo>
                    <a:pt x="5825967" y="115729"/>
                    <a:pt x="5820251" y="125254"/>
                    <a:pt x="5809774" y="143351"/>
                  </a:cubicBezTo>
                  <a:cubicBezTo>
                    <a:pt x="5805012" y="151924"/>
                    <a:pt x="5798344" y="162401"/>
                    <a:pt x="5791676" y="173831"/>
                  </a:cubicBezTo>
                  <a:cubicBezTo>
                    <a:pt x="5790724" y="172879"/>
                    <a:pt x="5789771" y="171926"/>
                    <a:pt x="5788819" y="170974"/>
                  </a:cubicBezTo>
                  <a:cubicBezTo>
                    <a:pt x="5786914" y="170021"/>
                    <a:pt x="5785009" y="169069"/>
                    <a:pt x="5783104" y="169069"/>
                  </a:cubicBezTo>
                  <a:lnTo>
                    <a:pt x="5781199" y="169069"/>
                  </a:lnTo>
                  <a:lnTo>
                    <a:pt x="5781199" y="170974"/>
                  </a:lnTo>
                  <a:lnTo>
                    <a:pt x="5777389" y="197644"/>
                  </a:lnTo>
                  <a:cubicBezTo>
                    <a:pt x="5774531" y="204311"/>
                    <a:pt x="5770721" y="210026"/>
                    <a:pt x="5766912" y="217646"/>
                  </a:cubicBezTo>
                  <a:cubicBezTo>
                    <a:pt x="5762149" y="226219"/>
                    <a:pt x="5757387" y="234791"/>
                    <a:pt x="5752624" y="244316"/>
                  </a:cubicBezTo>
                  <a:cubicBezTo>
                    <a:pt x="5752624" y="240506"/>
                    <a:pt x="5751671" y="236696"/>
                    <a:pt x="5751671" y="233839"/>
                  </a:cubicBezTo>
                  <a:cubicBezTo>
                    <a:pt x="5750719" y="228124"/>
                    <a:pt x="5749767" y="222409"/>
                    <a:pt x="5749767" y="216694"/>
                  </a:cubicBezTo>
                  <a:cubicBezTo>
                    <a:pt x="5754529" y="199549"/>
                    <a:pt x="5757387" y="190024"/>
                    <a:pt x="5757387" y="190024"/>
                  </a:cubicBezTo>
                  <a:cubicBezTo>
                    <a:pt x="5757387" y="190024"/>
                    <a:pt x="5754529" y="197644"/>
                    <a:pt x="5749767" y="210979"/>
                  </a:cubicBezTo>
                  <a:cubicBezTo>
                    <a:pt x="5749767" y="209074"/>
                    <a:pt x="5748814" y="206216"/>
                    <a:pt x="5748814" y="204311"/>
                  </a:cubicBezTo>
                  <a:cubicBezTo>
                    <a:pt x="5746909" y="188119"/>
                    <a:pt x="5745004" y="178594"/>
                    <a:pt x="5745004" y="178594"/>
                  </a:cubicBezTo>
                  <a:cubicBezTo>
                    <a:pt x="5745004" y="178594"/>
                    <a:pt x="5745004" y="188119"/>
                    <a:pt x="5745004" y="204311"/>
                  </a:cubicBezTo>
                  <a:cubicBezTo>
                    <a:pt x="5745004" y="210026"/>
                    <a:pt x="5745004" y="215741"/>
                    <a:pt x="5745004" y="222409"/>
                  </a:cubicBezTo>
                  <a:cubicBezTo>
                    <a:pt x="5745004" y="223361"/>
                    <a:pt x="5744051" y="224314"/>
                    <a:pt x="5744051" y="225266"/>
                  </a:cubicBezTo>
                  <a:cubicBezTo>
                    <a:pt x="5740242" y="234791"/>
                    <a:pt x="5736431" y="247174"/>
                    <a:pt x="5731669" y="259556"/>
                  </a:cubicBezTo>
                  <a:cubicBezTo>
                    <a:pt x="5731669" y="259556"/>
                    <a:pt x="5731669" y="258604"/>
                    <a:pt x="5731669" y="258604"/>
                  </a:cubicBezTo>
                  <a:cubicBezTo>
                    <a:pt x="5733574" y="245269"/>
                    <a:pt x="5734526" y="238601"/>
                    <a:pt x="5734526" y="238601"/>
                  </a:cubicBezTo>
                  <a:cubicBezTo>
                    <a:pt x="5734526" y="238601"/>
                    <a:pt x="5732621" y="246221"/>
                    <a:pt x="5727859" y="258604"/>
                  </a:cubicBezTo>
                  <a:cubicBezTo>
                    <a:pt x="5726906" y="260509"/>
                    <a:pt x="5726906" y="262414"/>
                    <a:pt x="5725954" y="264319"/>
                  </a:cubicBezTo>
                  <a:cubicBezTo>
                    <a:pt x="5725954" y="264319"/>
                    <a:pt x="5725954" y="263366"/>
                    <a:pt x="5725954" y="263366"/>
                  </a:cubicBezTo>
                  <a:cubicBezTo>
                    <a:pt x="5725954" y="263366"/>
                    <a:pt x="5725954" y="262414"/>
                    <a:pt x="5725954" y="262414"/>
                  </a:cubicBezTo>
                  <a:cubicBezTo>
                    <a:pt x="5725954" y="260509"/>
                    <a:pt x="5726906" y="258604"/>
                    <a:pt x="5726906" y="256699"/>
                  </a:cubicBezTo>
                  <a:cubicBezTo>
                    <a:pt x="5727859" y="251936"/>
                    <a:pt x="5728812" y="247174"/>
                    <a:pt x="5729764" y="242411"/>
                  </a:cubicBezTo>
                  <a:cubicBezTo>
                    <a:pt x="5730717" y="237649"/>
                    <a:pt x="5731669" y="233839"/>
                    <a:pt x="5732621" y="230029"/>
                  </a:cubicBezTo>
                  <a:cubicBezTo>
                    <a:pt x="5734526" y="222409"/>
                    <a:pt x="5736431" y="215741"/>
                    <a:pt x="5737384" y="210026"/>
                  </a:cubicBezTo>
                  <a:cubicBezTo>
                    <a:pt x="5740242" y="198596"/>
                    <a:pt x="5741194" y="191929"/>
                    <a:pt x="5741194" y="191929"/>
                  </a:cubicBezTo>
                  <a:cubicBezTo>
                    <a:pt x="5741194" y="191929"/>
                    <a:pt x="5740242" y="193834"/>
                    <a:pt x="5739289" y="196691"/>
                  </a:cubicBezTo>
                  <a:cubicBezTo>
                    <a:pt x="5740242" y="192881"/>
                    <a:pt x="5740242" y="190024"/>
                    <a:pt x="5740242" y="190024"/>
                  </a:cubicBezTo>
                  <a:cubicBezTo>
                    <a:pt x="5740242" y="190024"/>
                    <a:pt x="5737384" y="197644"/>
                    <a:pt x="5731669" y="211931"/>
                  </a:cubicBezTo>
                  <a:cubicBezTo>
                    <a:pt x="5730717" y="215741"/>
                    <a:pt x="5728812" y="219551"/>
                    <a:pt x="5726906" y="224314"/>
                  </a:cubicBezTo>
                  <a:cubicBezTo>
                    <a:pt x="5725954" y="225266"/>
                    <a:pt x="5725954" y="227171"/>
                    <a:pt x="5725001" y="228124"/>
                  </a:cubicBezTo>
                  <a:cubicBezTo>
                    <a:pt x="5723096" y="231934"/>
                    <a:pt x="5722144" y="235744"/>
                    <a:pt x="5720239" y="240506"/>
                  </a:cubicBezTo>
                  <a:cubicBezTo>
                    <a:pt x="5719287" y="243364"/>
                    <a:pt x="5718334" y="246221"/>
                    <a:pt x="5717381" y="250031"/>
                  </a:cubicBezTo>
                  <a:cubicBezTo>
                    <a:pt x="5716429" y="251936"/>
                    <a:pt x="5716429" y="252889"/>
                    <a:pt x="5715476" y="254794"/>
                  </a:cubicBezTo>
                  <a:cubicBezTo>
                    <a:pt x="5713571" y="260509"/>
                    <a:pt x="5711667" y="266224"/>
                    <a:pt x="5709762" y="272891"/>
                  </a:cubicBezTo>
                  <a:cubicBezTo>
                    <a:pt x="5707856" y="278606"/>
                    <a:pt x="5705951" y="284321"/>
                    <a:pt x="5704046" y="290989"/>
                  </a:cubicBezTo>
                  <a:cubicBezTo>
                    <a:pt x="5701189" y="285274"/>
                    <a:pt x="5699284" y="280511"/>
                    <a:pt x="5696426" y="275749"/>
                  </a:cubicBezTo>
                  <a:cubicBezTo>
                    <a:pt x="5695474" y="271939"/>
                    <a:pt x="5695474" y="269081"/>
                    <a:pt x="5695474" y="269081"/>
                  </a:cubicBezTo>
                  <a:cubicBezTo>
                    <a:pt x="5695474" y="269081"/>
                    <a:pt x="5695474" y="270034"/>
                    <a:pt x="5695474" y="272891"/>
                  </a:cubicBezTo>
                  <a:cubicBezTo>
                    <a:pt x="5692617" y="268129"/>
                    <a:pt x="5690712" y="263366"/>
                    <a:pt x="5688806" y="259556"/>
                  </a:cubicBezTo>
                  <a:cubicBezTo>
                    <a:pt x="5683092" y="249079"/>
                    <a:pt x="5680234" y="243364"/>
                    <a:pt x="5680234" y="243364"/>
                  </a:cubicBezTo>
                  <a:cubicBezTo>
                    <a:pt x="5680234" y="243364"/>
                    <a:pt x="5682139" y="250031"/>
                    <a:pt x="5684996" y="260509"/>
                  </a:cubicBezTo>
                  <a:cubicBezTo>
                    <a:pt x="5687854" y="269081"/>
                    <a:pt x="5690712" y="279559"/>
                    <a:pt x="5694521" y="292894"/>
                  </a:cubicBezTo>
                  <a:cubicBezTo>
                    <a:pt x="5694521" y="297656"/>
                    <a:pt x="5694521" y="302419"/>
                    <a:pt x="5694521" y="309086"/>
                  </a:cubicBezTo>
                  <a:cubicBezTo>
                    <a:pt x="5694521" y="313849"/>
                    <a:pt x="5694521" y="318611"/>
                    <a:pt x="5694521" y="323374"/>
                  </a:cubicBezTo>
                  <a:cubicBezTo>
                    <a:pt x="5693569" y="326231"/>
                    <a:pt x="5692617" y="329089"/>
                    <a:pt x="5691664" y="331946"/>
                  </a:cubicBezTo>
                  <a:cubicBezTo>
                    <a:pt x="5690712" y="330994"/>
                    <a:pt x="5690712" y="330041"/>
                    <a:pt x="5689759" y="329089"/>
                  </a:cubicBezTo>
                  <a:lnTo>
                    <a:pt x="5689759" y="320516"/>
                  </a:lnTo>
                  <a:cubicBezTo>
                    <a:pt x="5688806" y="309086"/>
                    <a:pt x="5688806" y="297656"/>
                    <a:pt x="5687854" y="286226"/>
                  </a:cubicBezTo>
                  <a:cubicBezTo>
                    <a:pt x="5686901" y="297656"/>
                    <a:pt x="5685949" y="308134"/>
                    <a:pt x="5684996" y="319564"/>
                  </a:cubicBezTo>
                  <a:cubicBezTo>
                    <a:pt x="5684044" y="317659"/>
                    <a:pt x="5683092" y="315754"/>
                    <a:pt x="5681187" y="312896"/>
                  </a:cubicBezTo>
                  <a:cubicBezTo>
                    <a:pt x="5679281" y="299561"/>
                    <a:pt x="5677376" y="286226"/>
                    <a:pt x="5675471" y="273844"/>
                  </a:cubicBezTo>
                  <a:cubicBezTo>
                    <a:pt x="5674519" y="267176"/>
                    <a:pt x="5673567" y="260509"/>
                    <a:pt x="5672614" y="253841"/>
                  </a:cubicBezTo>
                  <a:cubicBezTo>
                    <a:pt x="5671662" y="247174"/>
                    <a:pt x="5671662" y="241459"/>
                    <a:pt x="5670709" y="235744"/>
                  </a:cubicBezTo>
                  <a:cubicBezTo>
                    <a:pt x="5669756" y="224314"/>
                    <a:pt x="5668804" y="214789"/>
                    <a:pt x="5667851" y="207169"/>
                  </a:cubicBezTo>
                  <a:cubicBezTo>
                    <a:pt x="5666899" y="198596"/>
                    <a:pt x="5665946" y="192881"/>
                    <a:pt x="5665946" y="188119"/>
                  </a:cubicBezTo>
                  <a:cubicBezTo>
                    <a:pt x="5666899" y="185261"/>
                    <a:pt x="5666899" y="183356"/>
                    <a:pt x="5666899" y="183356"/>
                  </a:cubicBezTo>
                  <a:cubicBezTo>
                    <a:pt x="5666899" y="183356"/>
                    <a:pt x="5665946" y="184309"/>
                    <a:pt x="5665946" y="186214"/>
                  </a:cubicBezTo>
                  <a:cubicBezTo>
                    <a:pt x="5665946" y="183356"/>
                    <a:pt x="5664994" y="181451"/>
                    <a:pt x="5664994" y="181451"/>
                  </a:cubicBezTo>
                  <a:cubicBezTo>
                    <a:pt x="5664994" y="181451"/>
                    <a:pt x="5664994" y="184309"/>
                    <a:pt x="5664994" y="188119"/>
                  </a:cubicBezTo>
                  <a:cubicBezTo>
                    <a:pt x="5663089" y="192881"/>
                    <a:pt x="5659279" y="201454"/>
                    <a:pt x="5654517" y="211931"/>
                  </a:cubicBezTo>
                  <a:cubicBezTo>
                    <a:pt x="5654517" y="210026"/>
                    <a:pt x="5654517" y="207169"/>
                    <a:pt x="5653564" y="205264"/>
                  </a:cubicBezTo>
                  <a:cubicBezTo>
                    <a:pt x="5652612" y="199549"/>
                    <a:pt x="5652612" y="193834"/>
                    <a:pt x="5652612" y="189071"/>
                  </a:cubicBezTo>
                  <a:cubicBezTo>
                    <a:pt x="5655469" y="183356"/>
                    <a:pt x="5657374" y="179546"/>
                    <a:pt x="5657374" y="179546"/>
                  </a:cubicBezTo>
                  <a:cubicBezTo>
                    <a:pt x="5657374" y="179546"/>
                    <a:pt x="5655469" y="182404"/>
                    <a:pt x="5652612" y="187166"/>
                  </a:cubicBezTo>
                  <a:cubicBezTo>
                    <a:pt x="5652612" y="186214"/>
                    <a:pt x="5652612" y="186214"/>
                    <a:pt x="5652612" y="185261"/>
                  </a:cubicBezTo>
                  <a:cubicBezTo>
                    <a:pt x="5651659" y="173831"/>
                    <a:pt x="5651659" y="167164"/>
                    <a:pt x="5651659" y="167164"/>
                  </a:cubicBezTo>
                  <a:cubicBezTo>
                    <a:pt x="5651659" y="167164"/>
                    <a:pt x="5650706" y="171926"/>
                    <a:pt x="5649754" y="179546"/>
                  </a:cubicBezTo>
                  <a:cubicBezTo>
                    <a:pt x="5649754" y="179546"/>
                    <a:pt x="5649754" y="178594"/>
                    <a:pt x="5649754" y="178594"/>
                  </a:cubicBezTo>
                  <a:cubicBezTo>
                    <a:pt x="5648801" y="171926"/>
                    <a:pt x="5648801" y="166211"/>
                    <a:pt x="5647849" y="159544"/>
                  </a:cubicBezTo>
                  <a:cubicBezTo>
                    <a:pt x="5647849" y="153829"/>
                    <a:pt x="5646896" y="148114"/>
                    <a:pt x="5646896" y="142399"/>
                  </a:cubicBezTo>
                  <a:cubicBezTo>
                    <a:pt x="5645944" y="131921"/>
                    <a:pt x="5644992" y="122396"/>
                    <a:pt x="5645944" y="114776"/>
                  </a:cubicBezTo>
                  <a:cubicBezTo>
                    <a:pt x="5645944" y="99536"/>
                    <a:pt x="5644992" y="90011"/>
                    <a:pt x="5644992" y="90011"/>
                  </a:cubicBezTo>
                  <a:cubicBezTo>
                    <a:pt x="5644992" y="90011"/>
                    <a:pt x="5644039" y="98584"/>
                    <a:pt x="5641181" y="113824"/>
                  </a:cubicBezTo>
                  <a:cubicBezTo>
                    <a:pt x="5640229" y="121444"/>
                    <a:pt x="5639276" y="130969"/>
                    <a:pt x="5639276" y="141446"/>
                  </a:cubicBezTo>
                  <a:cubicBezTo>
                    <a:pt x="5639276" y="147161"/>
                    <a:pt x="5638324" y="152876"/>
                    <a:pt x="5638324" y="158591"/>
                  </a:cubicBezTo>
                  <a:cubicBezTo>
                    <a:pt x="5638324" y="164306"/>
                    <a:pt x="5638324" y="170974"/>
                    <a:pt x="5638324" y="177641"/>
                  </a:cubicBezTo>
                  <a:cubicBezTo>
                    <a:pt x="5638324" y="186214"/>
                    <a:pt x="5638324" y="195739"/>
                    <a:pt x="5639276" y="205264"/>
                  </a:cubicBezTo>
                  <a:cubicBezTo>
                    <a:pt x="5638324" y="206216"/>
                    <a:pt x="5638324" y="207169"/>
                    <a:pt x="5637371" y="208121"/>
                  </a:cubicBezTo>
                  <a:cubicBezTo>
                    <a:pt x="5637371" y="208121"/>
                    <a:pt x="5636419" y="209074"/>
                    <a:pt x="5636419" y="209074"/>
                  </a:cubicBezTo>
                  <a:cubicBezTo>
                    <a:pt x="5636419" y="208121"/>
                    <a:pt x="5636419" y="208121"/>
                    <a:pt x="5636419" y="208121"/>
                  </a:cubicBezTo>
                  <a:cubicBezTo>
                    <a:pt x="5636419" y="208121"/>
                    <a:pt x="5636419" y="208121"/>
                    <a:pt x="5636419" y="209074"/>
                  </a:cubicBezTo>
                  <a:cubicBezTo>
                    <a:pt x="5635467" y="210979"/>
                    <a:pt x="5633562" y="212884"/>
                    <a:pt x="5631656" y="215741"/>
                  </a:cubicBezTo>
                  <a:cubicBezTo>
                    <a:pt x="5628799" y="201454"/>
                    <a:pt x="5626894" y="192881"/>
                    <a:pt x="5626894" y="192881"/>
                  </a:cubicBezTo>
                  <a:cubicBezTo>
                    <a:pt x="5626894" y="192881"/>
                    <a:pt x="5626894" y="204311"/>
                    <a:pt x="5626894" y="222409"/>
                  </a:cubicBezTo>
                  <a:cubicBezTo>
                    <a:pt x="5626894" y="222409"/>
                    <a:pt x="5626894" y="222409"/>
                    <a:pt x="5626894" y="223361"/>
                  </a:cubicBezTo>
                  <a:cubicBezTo>
                    <a:pt x="5624037" y="219551"/>
                    <a:pt x="5621179" y="215741"/>
                    <a:pt x="5618321" y="211931"/>
                  </a:cubicBezTo>
                  <a:cubicBezTo>
                    <a:pt x="5608796" y="199549"/>
                    <a:pt x="5601176" y="189071"/>
                    <a:pt x="5593556" y="181451"/>
                  </a:cubicBezTo>
                  <a:cubicBezTo>
                    <a:pt x="5579269" y="165259"/>
                    <a:pt x="5570696" y="155734"/>
                    <a:pt x="5570696" y="155734"/>
                  </a:cubicBezTo>
                  <a:cubicBezTo>
                    <a:pt x="5570696" y="155734"/>
                    <a:pt x="5577364" y="166211"/>
                    <a:pt x="5590699" y="184309"/>
                  </a:cubicBezTo>
                  <a:cubicBezTo>
                    <a:pt x="5597367" y="192881"/>
                    <a:pt x="5604034" y="204311"/>
                    <a:pt x="5612606" y="217646"/>
                  </a:cubicBezTo>
                  <a:cubicBezTo>
                    <a:pt x="5613559" y="219551"/>
                    <a:pt x="5614512" y="221456"/>
                    <a:pt x="5616417" y="223361"/>
                  </a:cubicBezTo>
                  <a:cubicBezTo>
                    <a:pt x="5617369" y="226219"/>
                    <a:pt x="5618321" y="230029"/>
                    <a:pt x="5620226" y="233839"/>
                  </a:cubicBezTo>
                  <a:cubicBezTo>
                    <a:pt x="5620226" y="233839"/>
                    <a:pt x="5620226" y="233839"/>
                    <a:pt x="5620226" y="234791"/>
                  </a:cubicBezTo>
                  <a:cubicBezTo>
                    <a:pt x="5619274" y="236696"/>
                    <a:pt x="5618321" y="238601"/>
                    <a:pt x="5616417" y="241459"/>
                  </a:cubicBezTo>
                  <a:cubicBezTo>
                    <a:pt x="5616417" y="241459"/>
                    <a:pt x="5616417" y="240506"/>
                    <a:pt x="5616417" y="240506"/>
                  </a:cubicBezTo>
                  <a:cubicBezTo>
                    <a:pt x="5616417" y="240506"/>
                    <a:pt x="5616417" y="240506"/>
                    <a:pt x="5616417" y="241459"/>
                  </a:cubicBezTo>
                  <a:cubicBezTo>
                    <a:pt x="5615464" y="242411"/>
                    <a:pt x="5614512" y="244316"/>
                    <a:pt x="5614512" y="245269"/>
                  </a:cubicBezTo>
                  <a:cubicBezTo>
                    <a:pt x="5608796" y="255746"/>
                    <a:pt x="5602129" y="267176"/>
                    <a:pt x="5594509" y="280511"/>
                  </a:cubicBezTo>
                  <a:cubicBezTo>
                    <a:pt x="5594509" y="278606"/>
                    <a:pt x="5594509" y="277654"/>
                    <a:pt x="5594509" y="275749"/>
                  </a:cubicBezTo>
                  <a:cubicBezTo>
                    <a:pt x="5594509" y="272891"/>
                    <a:pt x="5594509" y="270986"/>
                    <a:pt x="5594509" y="268129"/>
                  </a:cubicBezTo>
                  <a:cubicBezTo>
                    <a:pt x="5595462" y="260509"/>
                    <a:pt x="5596414" y="256699"/>
                    <a:pt x="5596414" y="256699"/>
                  </a:cubicBezTo>
                  <a:cubicBezTo>
                    <a:pt x="5596414" y="256699"/>
                    <a:pt x="5595462" y="258604"/>
                    <a:pt x="5594509" y="263366"/>
                  </a:cubicBezTo>
                  <a:cubicBezTo>
                    <a:pt x="5594509" y="263366"/>
                    <a:pt x="5594509" y="262414"/>
                    <a:pt x="5594509" y="262414"/>
                  </a:cubicBezTo>
                  <a:cubicBezTo>
                    <a:pt x="5593556" y="257651"/>
                    <a:pt x="5593556" y="253841"/>
                    <a:pt x="5592604" y="250031"/>
                  </a:cubicBezTo>
                  <a:cubicBezTo>
                    <a:pt x="5591651" y="243364"/>
                    <a:pt x="5590699" y="238601"/>
                    <a:pt x="5590699" y="232886"/>
                  </a:cubicBezTo>
                  <a:cubicBezTo>
                    <a:pt x="5594509" y="223361"/>
                    <a:pt x="5596414" y="217646"/>
                    <a:pt x="5596414" y="217646"/>
                  </a:cubicBezTo>
                  <a:cubicBezTo>
                    <a:pt x="5596414" y="217646"/>
                    <a:pt x="5593556" y="221456"/>
                    <a:pt x="5589746" y="230029"/>
                  </a:cubicBezTo>
                  <a:cubicBezTo>
                    <a:pt x="5589746" y="230029"/>
                    <a:pt x="5589746" y="230029"/>
                    <a:pt x="5589746" y="230029"/>
                  </a:cubicBezTo>
                  <a:cubicBezTo>
                    <a:pt x="5587842" y="218599"/>
                    <a:pt x="5586889" y="211931"/>
                    <a:pt x="5586889" y="211931"/>
                  </a:cubicBezTo>
                  <a:cubicBezTo>
                    <a:pt x="5586889" y="211931"/>
                    <a:pt x="5585937" y="218599"/>
                    <a:pt x="5585937" y="230029"/>
                  </a:cubicBezTo>
                  <a:cubicBezTo>
                    <a:pt x="5585937" y="230029"/>
                    <a:pt x="5585937" y="230981"/>
                    <a:pt x="5585937" y="230981"/>
                  </a:cubicBezTo>
                  <a:cubicBezTo>
                    <a:pt x="5584984" y="225266"/>
                    <a:pt x="5584031" y="219551"/>
                    <a:pt x="5583079" y="213836"/>
                  </a:cubicBezTo>
                  <a:cubicBezTo>
                    <a:pt x="5583079" y="223361"/>
                    <a:pt x="5583079" y="232886"/>
                    <a:pt x="5583079" y="242411"/>
                  </a:cubicBezTo>
                  <a:cubicBezTo>
                    <a:pt x="5582126" y="243364"/>
                    <a:pt x="5582126" y="245269"/>
                    <a:pt x="5581174" y="246221"/>
                  </a:cubicBezTo>
                  <a:cubicBezTo>
                    <a:pt x="5580221" y="247174"/>
                    <a:pt x="5579269" y="249079"/>
                    <a:pt x="5579269" y="250031"/>
                  </a:cubicBezTo>
                  <a:cubicBezTo>
                    <a:pt x="5576412" y="235744"/>
                    <a:pt x="5574506" y="221456"/>
                    <a:pt x="5571649" y="209074"/>
                  </a:cubicBezTo>
                  <a:cubicBezTo>
                    <a:pt x="5570696" y="202406"/>
                    <a:pt x="5568792" y="194786"/>
                    <a:pt x="5567839" y="189071"/>
                  </a:cubicBezTo>
                  <a:cubicBezTo>
                    <a:pt x="5565934" y="182404"/>
                    <a:pt x="5564981" y="176689"/>
                    <a:pt x="5563076" y="170974"/>
                  </a:cubicBezTo>
                  <a:cubicBezTo>
                    <a:pt x="5560219" y="159544"/>
                    <a:pt x="5557362" y="150019"/>
                    <a:pt x="5555456" y="141446"/>
                  </a:cubicBezTo>
                  <a:cubicBezTo>
                    <a:pt x="5550694" y="125254"/>
                    <a:pt x="5548789" y="115729"/>
                    <a:pt x="5548789" y="115729"/>
                  </a:cubicBezTo>
                  <a:cubicBezTo>
                    <a:pt x="5548789" y="115729"/>
                    <a:pt x="5549742" y="125254"/>
                    <a:pt x="5551646" y="142399"/>
                  </a:cubicBezTo>
                  <a:cubicBezTo>
                    <a:pt x="5552599" y="150971"/>
                    <a:pt x="5554504" y="160496"/>
                    <a:pt x="5555456" y="172879"/>
                  </a:cubicBezTo>
                  <a:cubicBezTo>
                    <a:pt x="5556409" y="178594"/>
                    <a:pt x="5557362" y="185261"/>
                    <a:pt x="5558314" y="190976"/>
                  </a:cubicBezTo>
                  <a:cubicBezTo>
                    <a:pt x="5559267" y="197644"/>
                    <a:pt x="5559267" y="204311"/>
                    <a:pt x="5560219" y="211931"/>
                  </a:cubicBezTo>
                  <a:cubicBezTo>
                    <a:pt x="5561171" y="226219"/>
                    <a:pt x="5563076" y="241459"/>
                    <a:pt x="5564981" y="257651"/>
                  </a:cubicBezTo>
                  <a:cubicBezTo>
                    <a:pt x="5565934" y="263366"/>
                    <a:pt x="5565934" y="269081"/>
                    <a:pt x="5565934" y="274796"/>
                  </a:cubicBezTo>
                  <a:cubicBezTo>
                    <a:pt x="5564981" y="275749"/>
                    <a:pt x="5564981" y="277654"/>
                    <a:pt x="5564029" y="278606"/>
                  </a:cubicBezTo>
                  <a:cubicBezTo>
                    <a:pt x="5563076" y="280511"/>
                    <a:pt x="5562124" y="282416"/>
                    <a:pt x="5561171" y="284321"/>
                  </a:cubicBezTo>
                  <a:cubicBezTo>
                    <a:pt x="5557362" y="277654"/>
                    <a:pt x="5553551" y="270034"/>
                    <a:pt x="5549742" y="264319"/>
                  </a:cubicBezTo>
                  <a:cubicBezTo>
                    <a:pt x="5549742" y="263366"/>
                    <a:pt x="5548789" y="262414"/>
                    <a:pt x="5548789" y="261461"/>
                  </a:cubicBezTo>
                  <a:cubicBezTo>
                    <a:pt x="5546884" y="255746"/>
                    <a:pt x="5545931" y="250984"/>
                    <a:pt x="5544026" y="247174"/>
                  </a:cubicBezTo>
                  <a:cubicBezTo>
                    <a:pt x="5545931" y="234791"/>
                    <a:pt x="5547837" y="228124"/>
                    <a:pt x="5547837" y="228124"/>
                  </a:cubicBezTo>
                  <a:cubicBezTo>
                    <a:pt x="5547837" y="228124"/>
                    <a:pt x="5545931" y="232886"/>
                    <a:pt x="5542121" y="241459"/>
                  </a:cubicBezTo>
                  <a:cubicBezTo>
                    <a:pt x="5542121" y="240506"/>
                    <a:pt x="5541169" y="239554"/>
                    <a:pt x="5541169" y="238601"/>
                  </a:cubicBezTo>
                  <a:cubicBezTo>
                    <a:pt x="5540217" y="235744"/>
                    <a:pt x="5539264" y="232886"/>
                    <a:pt x="5538312" y="230029"/>
                  </a:cubicBezTo>
                  <a:cubicBezTo>
                    <a:pt x="5546884" y="192881"/>
                    <a:pt x="5551646" y="167164"/>
                    <a:pt x="5551646" y="167164"/>
                  </a:cubicBezTo>
                  <a:cubicBezTo>
                    <a:pt x="5551646" y="167164"/>
                    <a:pt x="5542121" y="190024"/>
                    <a:pt x="5528787" y="225266"/>
                  </a:cubicBezTo>
                  <a:cubicBezTo>
                    <a:pt x="5526881" y="221456"/>
                    <a:pt x="5524976" y="219551"/>
                    <a:pt x="5524976" y="217646"/>
                  </a:cubicBezTo>
                  <a:cubicBezTo>
                    <a:pt x="5524024" y="213836"/>
                    <a:pt x="5524024" y="210026"/>
                    <a:pt x="5524024" y="207169"/>
                  </a:cubicBezTo>
                  <a:cubicBezTo>
                    <a:pt x="5522119" y="192881"/>
                    <a:pt x="5521167" y="185261"/>
                    <a:pt x="5521167" y="185261"/>
                  </a:cubicBezTo>
                  <a:cubicBezTo>
                    <a:pt x="5521167" y="185261"/>
                    <a:pt x="5521167" y="192881"/>
                    <a:pt x="5520214" y="207169"/>
                  </a:cubicBezTo>
                  <a:cubicBezTo>
                    <a:pt x="5520214" y="213836"/>
                    <a:pt x="5520214" y="222409"/>
                    <a:pt x="5520214" y="232886"/>
                  </a:cubicBezTo>
                  <a:cubicBezTo>
                    <a:pt x="5520214" y="237649"/>
                    <a:pt x="5520214" y="243364"/>
                    <a:pt x="5520214" y="248126"/>
                  </a:cubicBezTo>
                  <a:cubicBezTo>
                    <a:pt x="5520214" y="249079"/>
                    <a:pt x="5520214" y="250031"/>
                    <a:pt x="5520214" y="250984"/>
                  </a:cubicBezTo>
                  <a:cubicBezTo>
                    <a:pt x="5515451" y="264319"/>
                    <a:pt x="5510689" y="277654"/>
                    <a:pt x="5505926" y="291941"/>
                  </a:cubicBezTo>
                  <a:cubicBezTo>
                    <a:pt x="5504974" y="294799"/>
                    <a:pt x="5504021" y="297656"/>
                    <a:pt x="5503069" y="300514"/>
                  </a:cubicBezTo>
                  <a:cubicBezTo>
                    <a:pt x="5501164" y="297656"/>
                    <a:pt x="5500212" y="293846"/>
                    <a:pt x="5498306" y="290989"/>
                  </a:cubicBezTo>
                  <a:cubicBezTo>
                    <a:pt x="5498306" y="289084"/>
                    <a:pt x="5498306" y="287179"/>
                    <a:pt x="5498306" y="285274"/>
                  </a:cubicBezTo>
                  <a:cubicBezTo>
                    <a:pt x="5499259" y="274796"/>
                    <a:pt x="5499259" y="269081"/>
                    <a:pt x="5499259" y="269081"/>
                  </a:cubicBezTo>
                  <a:cubicBezTo>
                    <a:pt x="5499259" y="269081"/>
                    <a:pt x="5497354" y="274796"/>
                    <a:pt x="5494496" y="284321"/>
                  </a:cubicBezTo>
                  <a:cubicBezTo>
                    <a:pt x="5489734" y="273844"/>
                    <a:pt x="5484971" y="265271"/>
                    <a:pt x="5481162" y="257651"/>
                  </a:cubicBezTo>
                  <a:cubicBezTo>
                    <a:pt x="5482114" y="255746"/>
                    <a:pt x="5482114" y="253841"/>
                    <a:pt x="5483067" y="251936"/>
                  </a:cubicBezTo>
                  <a:cubicBezTo>
                    <a:pt x="5486876" y="241459"/>
                    <a:pt x="5489734" y="231934"/>
                    <a:pt x="5492592" y="224314"/>
                  </a:cubicBezTo>
                  <a:cubicBezTo>
                    <a:pt x="5497354" y="209074"/>
                    <a:pt x="5500212" y="200501"/>
                    <a:pt x="5500212" y="200501"/>
                  </a:cubicBezTo>
                  <a:cubicBezTo>
                    <a:pt x="5500212" y="200501"/>
                    <a:pt x="5498306" y="205264"/>
                    <a:pt x="5493544" y="212884"/>
                  </a:cubicBezTo>
                  <a:cubicBezTo>
                    <a:pt x="5496401" y="203359"/>
                    <a:pt x="5500212" y="194786"/>
                    <a:pt x="5502117" y="188119"/>
                  </a:cubicBezTo>
                  <a:cubicBezTo>
                    <a:pt x="5507831" y="170974"/>
                    <a:pt x="5511642" y="160496"/>
                    <a:pt x="5511642" y="160496"/>
                  </a:cubicBezTo>
                  <a:cubicBezTo>
                    <a:pt x="5511642" y="160496"/>
                    <a:pt x="5506879" y="170021"/>
                    <a:pt x="5498306" y="186214"/>
                  </a:cubicBezTo>
                  <a:cubicBezTo>
                    <a:pt x="5494496" y="194786"/>
                    <a:pt x="5489734" y="204311"/>
                    <a:pt x="5484019" y="215741"/>
                  </a:cubicBezTo>
                  <a:cubicBezTo>
                    <a:pt x="5481162" y="221456"/>
                    <a:pt x="5478304" y="227171"/>
                    <a:pt x="5475446" y="233839"/>
                  </a:cubicBezTo>
                  <a:cubicBezTo>
                    <a:pt x="5474494" y="236696"/>
                    <a:pt x="5473542" y="238601"/>
                    <a:pt x="5472589" y="241459"/>
                  </a:cubicBezTo>
                  <a:cubicBezTo>
                    <a:pt x="5465921" y="228124"/>
                    <a:pt x="5461159" y="221456"/>
                    <a:pt x="5461159" y="221456"/>
                  </a:cubicBezTo>
                  <a:cubicBezTo>
                    <a:pt x="5461159" y="221456"/>
                    <a:pt x="5464017" y="231934"/>
                    <a:pt x="5469731" y="248126"/>
                  </a:cubicBezTo>
                  <a:cubicBezTo>
                    <a:pt x="5468779" y="250031"/>
                    <a:pt x="5467826" y="252889"/>
                    <a:pt x="5466874" y="254794"/>
                  </a:cubicBezTo>
                  <a:cubicBezTo>
                    <a:pt x="5466874" y="255746"/>
                    <a:pt x="5465921" y="256699"/>
                    <a:pt x="5465921" y="257651"/>
                  </a:cubicBezTo>
                  <a:cubicBezTo>
                    <a:pt x="5465921" y="257651"/>
                    <a:pt x="5464969" y="256699"/>
                    <a:pt x="5464969" y="256699"/>
                  </a:cubicBezTo>
                  <a:cubicBezTo>
                    <a:pt x="5461159" y="252889"/>
                    <a:pt x="5458301" y="249079"/>
                    <a:pt x="5455444" y="246221"/>
                  </a:cubicBezTo>
                  <a:cubicBezTo>
                    <a:pt x="5454492" y="240506"/>
                    <a:pt x="5453539" y="234791"/>
                    <a:pt x="5452587" y="230029"/>
                  </a:cubicBezTo>
                  <a:cubicBezTo>
                    <a:pt x="5451634" y="224314"/>
                    <a:pt x="5449729" y="219551"/>
                    <a:pt x="5448776" y="214789"/>
                  </a:cubicBezTo>
                  <a:cubicBezTo>
                    <a:pt x="5445919" y="205264"/>
                    <a:pt x="5444014" y="196691"/>
                    <a:pt x="5442109" y="190024"/>
                  </a:cubicBezTo>
                  <a:cubicBezTo>
                    <a:pt x="5442109" y="190024"/>
                    <a:pt x="5442109" y="190024"/>
                    <a:pt x="5442109" y="190024"/>
                  </a:cubicBezTo>
                  <a:cubicBezTo>
                    <a:pt x="5442109" y="184309"/>
                    <a:pt x="5442109" y="180499"/>
                    <a:pt x="5442109" y="180499"/>
                  </a:cubicBezTo>
                  <a:cubicBezTo>
                    <a:pt x="5442109" y="180499"/>
                    <a:pt x="5442109" y="182404"/>
                    <a:pt x="5441156" y="186214"/>
                  </a:cubicBezTo>
                  <a:cubicBezTo>
                    <a:pt x="5438299" y="174784"/>
                    <a:pt x="5436394" y="169069"/>
                    <a:pt x="5436394" y="169069"/>
                  </a:cubicBezTo>
                  <a:cubicBezTo>
                    <a:pt x="5436394" y="169069"/>
                    <a:pt x="5437346" y="176689"/>
                    <a:pt x="5438299" y="190976"/>
                  </a:cubicBezTo>
                  <a:cubicBezTo>
                    <a:pt x="5438299" y="192881"/>
                    <a:pt x="5438299" y="193834"/>
                    <a:pt x="5439251" y="195739"/>
                  </a:cubicBezTo>
                  <a:cubicBezTo>
                    <a:pt x="5437346" y="203359"/>
                    <a:pt x="5435442" y="212884"/>
                    <a:pt x="5433537" y="225266"/>
                  </a:cubicBezTo>
                  <a:cubicBezTo>
                    <a:pt x="5430679" y="223361"/>
                    <a:pt x="5429726" y="221456"/>
                    <a:pt x="5429726" y="221456"/>
                  </a:cubicBezTo>
                  <a:cubicBezTo>
                    <a:pt x="5429726" y="221456"/>
                    <a:pt x="5430679" y="223361"/>
                    <a:pt x="5433537" y="225266"/>
                  </a:cubicBezTo>
                  <a:cubicBezTo>
                    <a:pt x="5432584" y="230029"/>
                    <a:pt x="5431631" y="235744"/>
                    <a:pt x="5430679" y="240506"/>
                  </a:cubicBezTo>
                  <a:cubicBezTo>
                    <a:pt x="5429726" y="232886"/>
                    <a:pt x="5428774" y="228124"/>
                    <a:pt x="5428774" y="228124"/>
                  </a:cubicBezTo>
                  <a:cubicBezTo>
                    <a:pt x="5428774" y="228124"/>
                    <a:pt x="5428774" y="232886"/>
                    <a:pt x="5428774" y="242411"/>
                  </a:cubicBezTo>
                  <a:cubicBezTo>
                    <a:pt x="5426869" y="234791"/>
                    <a:pt x="5425917" y="228124"/>
                    <a:pt x="5424012" y="222409"/>
                  </a:cubicBezTo>
                  <a:cubicBezTo>
                    <a:pt x="5421154" y="208121"/>
                    <a:pt x="5419249" y="200501"/>
                    <a:pt x="5419249" y="200501"/>
                  </a:cubicBezTo>
                  <a:cubicBezTo>
                    <a:pt x="5419249" y="200501"/>
                    <a:pt x="5419249" y="209074"/>
                    <a:pt x="5420201" y="223361"/>
                  </a:cubicBezTo>
                  <a:cubicBezTo>
                    <a:pt x="5421154" y="235744"/>
                    <a:pt x="5422106" y="253841"/>
                    <a:pt x="5424964" y="274796"/>
                  </a:cubicBezTo>
                  <a:cubicBezTo>
                    <a:pt x="5424012" y="282416"/>
                    <a:pt x="5422106" y="290989"/>
                    <a:pt x="5420201" y="299561"/>
                  </a:cubicBezTo>
                  <a:cubicBezTo>
                    <a:pt x="5419249" y="301466"/>
                    <a:pt x="5419249" y="303371"/>
                    <a:pt x="5418296" y="305276"/>
                  </a:cubicBezTo>
                  <a:cubicBezTo>
                    <a:pt x="5417344" y="302419"/>
                    <a:pt x="5416392" y="300514"/>
                    <a:pt x="5415439" y="298609"/>
                  </a:cubicBezTo>
                  <a:cubicBezTo>
                    <a:pt x="5416392" y="294799"/>
                    <a:pt x="5417344" y="291941"/>
                    <a:pt x="5417344" y="291941"/>
                  </a:cubicBezTo>
                  <a:cubicBezTo>
                    <a:pt x="5417344" y="291941"/>
                    <a:pt x="5416392" y="293846"/>
                    <a:pt x="5414487" y="296704"/>
                  </a:cubicBezTo>
                  <a:cubicBezTo>
                    <a:pt x="5414487" y="296704"/>
                    <a:pt x="5414487" y="295751"/>
                    <a:pt x="5414487" y="295751"/>
                  </a:cubicBezTo>
                  <a:cubicBezTo>
                    <a:pt x="5413534" y="292894"/>
                    <a:pt x="5412581" y="290036"/>
                    <a:pt x="5411629" y="287179"/>
                  </a:cubicBezTo>
                  <a:cubicBezTo>
                    <a:pt x="5413534" y="274796"/>
                    <a:pt x="5414487" y="268129"/>
                    <a:pt x="5414487" y="268129"/>
                  </a:cubicBezTo>
                  <a:cubicBezTo>
                    <a:pt x="5414487" y="268129"/>
                    <a:pt x="5412581" y="272891"/>
                    <a:pt x="5409724" y="282416"/>
                  </a:cubicBezTo>
                  <a:cubicBezTo>
                    <a:pt x="5407819" y="276701"/>
                    <a:pt x="5405914" y="271939"/>
                    <a:pt x="5404009" y="267176"/>
                  </a:cubicBezTo>
                  <a:cubicBezTo>
                    <a:pt x="5402104" y="262414"/>
                    <a:pt x="5401151" y="258604"/>
                    <a:pt x="5399246" y="253841"/>
                  </a:cubicBezTo>
                  <a:cubicBezTo>
                    <a:pt x="5400199" y="240506"/>
                    <a:pt x="5400199" y="232886"/>
                    <a:pt x="5400199" y="232886"/>
                  </a:cubicBezTo>
                  <a:cubicBezTo>
                    <a:pt x="5400199" y="232886"/>
                    <a:pt x="5399246" y="237649"/>
                    <a:pt x="5396389" y="247174"/>
                  </a:cubicBezTo>
                  <a:cubicBezTo>
                    <a:pt x="5396389" y="246221"/>
                    <a:pt x="5395437" y="245269"/>
                    <a:pt x="5395437" y="244316"/>
                  </a:cubicBezTo>
                  <a:cubicBezTo>
                    <a:pt x="5390674" y="231934"/>
                    <a:pt x="5387817" y="224314"/>
                    <a:pt x="5387817" y="224314"/>
                  </a:cubicBezTo>
                  <a:cubicBezTo>
                    <a:pt x="5387817" y="224314"/>
                    <a:pt x="5388769" y="231934"/>
                    <a:pt x="5391626" y="245269"/>
                  </a:cubicBezTo>
                  <a:cubicBezTo>
                    <a:pt x="5392579" y="249079"/>
                    <a:pt x="5393531" y="252889"/>
                    <a:pt x="5394484" y="257651"/>
                  </a:cubicBezTo>
                  <a:cubicBezTo>
                    <a:pt x="5391626" y="269081"/>
                    <a:pt x="5388769" y="283369"/>
                    <a:pt x="5384959" y="300514"/>
                  </a:cubicBezTo>
                  <a:cubicBezTo>
                    <a:pt x="5384959" y="299561"/>
                    <a:pt x="5384959" y="298609"/>
                    <a:pt x="5384006" y="297656"/>
                  </a:cubicBezTo>
                  <a:cubicBezTo>
                    <a:pt x="5383054" y="288131"/>
                    <a:pt x="5382101" y="283369"/>
                    <a:pt x="5382101" y="283369"/>
                  </a:cubicBezTo>
                  <a:cubicBezTo>
                    <a:pt x="5382101" y="283369"/>
                    <a:pt x="5382101" y="284321"/>
                    <a:pt x="5382101" y="287179"/>
                  </a:cubicBezTo>
                  <a:cubicBezTo>
                    <a:pt x="5381149" y="283369"/>
                    <a:pt x="5380196" y="280511"/>
                    <a:pt x="5380196" y="276701"/>
                  </a:cubicBezTo>
                  <a:cubicBezTo>
                    <a:pt x="5380196" y="275749"/>
                    <a:pt x="5379244" y="273844"/>
                    <a:pt x="5379244" y="272891"/>
                  </a:cubicBezTo>
                  <a:cubicBezTo>
                    <a:pt x="5380196" y="270986"/>
                    <a:pt x="5380196" y="269081"/>
                    <a:pt x="5380196" y="269081"/>
                  </a:cubicBezTo>
                  <a:cubicBezTo>
                    <a:pt x="5380196" y="269081"/>
                    <a:pt x="5380196" y="270034"/>
                    <a:pt x="5379244" y="271939"/>
                  </a:cubicBezTo>
                  <a:cubicBezTo>
                    <a:pt x="5376387" y="260509"/>
                    <a:pt x="5374481" y="250984"/>
                    <a:pt x="5372576" y="241459"/>
                  </a:cubicBezTo>
                  <a:cubicBezTo>
                    <a:pt x="5372576" y="238601"/>
                    <a:pt x="5372576" y="235744"/>
                    <a:pt x="5373529" y="232886"/>
                  </a:cubicBezTo>
                  <a:cubicBezTo>
                    <a:pt x="5374481" y="217646"/>
                    <a:pt x="5376387" y="203359"/>
                    <a:pt x="5378292" y="190024"/>
                  </a:cubicBezTo>
                  <a:cubicBezTo>
                    <a:pt x="5379244" y="176689"/>
                    <a:pt x="5382101" y="165259"/>
                    <a:pt x="5384006" y="153829"/>
                  </a:cubicBezTo>
                  <a:cubicBezTo>
                    <a:pt x="5384959" y="148114"/>
                    <a:pt x="5385912" y="143351"/>
                    <a:pt x="5386864" y="138589"/>
                  </a:cubicBezTo>
                  <a:cubicBezTo>
                    <a:pt x="5387817" y="133826"/>
                    <a:pt x="5388769" y="130016"/>
                    <a:pt x="5389721" y="126206"/>
                  </a:cubicBezTo>
                  <a:cubicBezTo>
                    <a:pt x="5392579" y="110966"/>
                    <a:pt x="5394484" y="102394"/>
                    <a:pt x="5394484" y="102394"/>
                  </a:cubicBezTo>
                  <a:cubicBezTo>
                    <a:pt x="5394484" y="102394"/>
                    <a:pt x="5391626" y="110966"/>
                    <a:pt x="5385912" y="125254"/>
                  </a:cubicBezTo>
                  <a:cubicBezTo>
                    <a:pt x="5384959" y="129064"/>
                    <a:pt x="5383054" y="132874"/>
                    <a:pt x="5381149" y="137636"/>
                  </a:cubicBezTo>
                  <a:cubicBezTo>
                    <a:pt x="5379244" y="142399"/>
                    <a:pt x="5378292" y="147161"/>
                    <a:pt x="5376387" y="151924"/>
                  </a:cubicBezTo>
                  <a:cubicBezTo>
                    <a:pt x="5373529" y="162401"/>
                    <a:pt x="5369719" y="174784"/>
                    <a:pt x="5366862" y="188119"/>
                  </a:cubicBezTo>
                  <a:cubicBezTo>
                    <a:pt x="5365909" y="193834"/>
                    <a:pt x="5364004" y="199549"/>
                    <a:pt x="5363051" y="205264"/>
                  </a:cubicBezTo>
                  <a:cubicBezTo>
                    <a:pt x="5361146" y="199549"/>
                    <a:pt x="5360194" y="196691"/>
                    <a:pt x="5360194" y="196691"/>
                  </a:cubicBezTo>
                  <a:cubicBezTo>
                    <a:pt x="5360194" y="196691"/>
                    <a:pt x="5361146" y="201454"/>
                    <a:pt x="5361146" y="210979"/>
                  </a:cubicBezTo>
                  <a:cubicBezTo>
                    <a:pt x="5360194" y="217646"/>
                    <a:pt x="5358289" y="224314"/>
                    <a:pt x="5357337" y="230981"/>
                  </a:cubicBezTo>
                  <a:cubicBezTo>
                    <a:pt x="5356384" y="235744"/>
                    <a:pt x="5355431" y="240506"/>
                    <a:pt x="5355431" y="245269"/>
                  </a:cubicBezTo>
                  <a:cubicBezTo>
                    <a:pt x="5355431" y="241459"/>
                    <a:pt x="5354479" y="238601"/>
                    <a:pt x="5354479" y="235744"/>
                  </a:cubicBezTo>
                  <a:cubicBezTo>
                    <a:pt x="5354479" y="233839"/>
                    <a:pt x="5354479" y="231934"/>
                    <a:pt x="5354479" y="230029"/>
                  </a:cubicBezTo>
                  <a:cubicBezTo>
                    <a:pt x="5355431" y="217646"/>
                    <a:pt x="5355431" y="210979"/>
                    <a:pt x="5355431" y="210979"/>
                  </a:cubicBezTo>
                  <a:cubicBezTo>
                    <a:pt x="5355431" y="210979"/>
                    <a:pt x="5354479" y="214789"/>
                    <a:pt x="5352574" y="222409"/>
                  </a:cubicBezTo>
                  <a:cubicBezTo>
                    <a:pt x="5350669" y="210026"/>
                    <a:pt x="5348764" y="199549"/>
                    <a:pt x="5347812" y="190024"/>
                  </a:cubicBezTo>
                  <a:cubicBezTo>
                    <a:pt x="5347812" y="186214"/>
                    <a:pt x="5347812" y="182404"/>
                    <a:pt x="5347812" y="179546"/>
                  </a:cubicBezTo>
                  <a:cubicBezTo>
                    <a:pt x="5347812" y="167164"/>
                    <a:pt x="5347812" y="160496"/>
                    <a:pt x="5347812" y="160496"/>
                  </a:cubicBezTo>
                  <a:cubicBezTo>
                    <a:pt x="5347812" y="160496"/>
                    <a:pt x="5346859" y="165259"/>
                    <a:pt x="5344954" y="173831"/>
                  </a:cubicBezTo>
                  <a:cubicBezTo>
                    <a:pt x="5342096" y="158591"/>
                    <a:pt x="5341144" y="150019"/>
                    <a:pt x="5341144" y="150019"/>
                  </a:cubicBezTo>
                  <a:cubicBezTo>
                    <a:pt x="5341144" y="150019"/>
                    <a:pt x="5341144" y="160496"/>
                    <a:pt x="5342096" y="177641"/>
                  </a:cubicBezTo>
                  <a:cubicBezTo>
                    <a:pt x="5342096" y="180499"/>
                    <a:pt x="5342096" y="184309"/>
                    <a:pt x="5342096" y="187166"/>
                  </a:cubicBezTo>
                  <a:cubicBezTo>
                    <a:pt x="5341144" y="190976"/>
                    <a:pt x="5341144" y="195739"/>
                    <a:pt x="5340192" y="200501"/>
                  </a:cubicBezTo>
                  <a:cubicBezTo>
                    <a:pt x="5339239" y="209074"/>
                    <a:pt x="5337334" y="218599"/>
                    <a:pt x="5337334" y="229076"/>
                  </a:cubicBezTo>
                  <a:cubicBezTo>
                    <a:pt x="5337334" y="239554"/>
                    <a:pt x="5336381" y="250984"/>
                    <a:pt x="5336381" y="263366"/>
                  </a:cubicBezTo>
                  <a:cubicBezTo>
                    <a:pt x="5336381" y="269081"/>
                    <a:pt x="5336381" y="275749"/>
                    <a:pt x="5336381" y="282416"/>
                  </a:cubicBezTo>
                  <a:cubicBezTo>
                    <a:pt x="5336381" y="282416"/>
                    <a:pt x="5336381" y="282416"/>
                    <a:pt x="5336381" y="282416"/>
                  </a:cubicBezTo>
                  <a:cubicBezTo>
                    <a:pt x="5335429" y="286226"/>
                    <a:pt x="5334476" y="290036"/>
                    <a:pt x="5333524" y="293846"/>
                  </a:cubicBezTo>
                  <a:cubicBezTo>
                    <a:pt x="5333524" y="292894"/>
                    <a:pt x="5332571" y="291941"/>
                    <a:pt x="5332571" y="291941"/>
                  </a:cubicBezTo>
                  <a:cubicBezTo>
                    <a:pt x="5330667" y="287179"/>
                    <a:pt x="5329714" y="282416"/>
                    <a:pt x="5327809" y="278606"/>
                  </a:cubicBezTo>
                  <a:cubicBezTo>
                    <a:pt x="5323999" y="269081"/>
                    <a:pt x="5321142" y="259556"/>
                    <a:pt x="5319237" y="252889"/>
                  </a:cubicBezTo>
                  <a:cubicBezTo>
                    <a:pt x="5313521" y="238601"/>
                    <a:pt x="5310664" y="230029"/>
                    <a:pt x="5310664" y="230029"/>
                  </a:cubicBezTo>
                  <a:cubicBezTo>
                    <a:pt x="5310664" y="230029"/>
                    <a:pt x="5312569" y="238601"/>
                    <a:pt x="5315426" y="253841"/>
                  </a:cubicBezTo>
                  <a:cubicBezTo>
                    <a:pt x="5316379" y="257651"/>
                    <a:pt x="5317331" y="262414"/>
                    <a:pt x="5318284" y="267176"/>
                  </a:cubicBezTo>
                  <a:cubicBezTo>
                    <a:pt x="5316379" y="264319"/>
                    <a:pt x="5315426" y="263366"/>
                    <a:pt x="5315426" y="263366"/>
                  </a:cubicBezTo>
                  <a:cubicBezTo>
                    <a:pt x="5315426" y="263366"/>
                    <a:pt x="5317331" y="268129"/>
                    <a:pt x="5320189" y="276701"/>
                  </a:cubicBezTo>
                  <a:cubicBezTo>
                    <a:pt x="5320189" y="278606"/>
                    <a:pt x="5321142" y="279559"/>
                    <a:pt x="5321142" y="281464"/>
                  </a:cubicBezTo>
                  <a:cubicBezTo>
                    <a:pt x="5322094" y="286226"/>
                    <a:pt x="5323046" y="291941"/>
                    <a:pt x="5324951" y="297656"/>
                  </a:cubicBezTo>
                  <a:cubicBezTo>
                    <a:pt x="5325904" y="300514"/>
                    <a:pt x="5326856" y="303371"/>
                    <a:pt x="5326856" y="306229"/>
                  </a:cubicBezTo>
                  <a:cubicBezTo>
                    <a:pt x="5323999" y="310991"/>
                    <a:pt x="5320189" y="316706"/>
                    <a:pt x="5316379" y="322421"/>
                  </a:cubicBezTo>
                  <a:cubicBezTo>
                    <a:pt x="5313521" y="327184"/>
                    <a:pt x="5309712" y="332899"/>
                    <a:pt x="5306854" y="338614"/>
                  </a:cubicBezTo>
                  <a:cubicBezTo>
                    <a:pt x="5303996" y="343376"/>
                    <a:pt x="5301139" y="349091"/>
                    <a:pt x="5298281" y="354806"/>
                  </a:cubicBezTo>
                  <a:cubicBezTo>
                    <a:pt x="5298281" y="350996"/>
                    <a:pt x="5298281" y="347186"/>
                    <a:pt x="5298281" y="344329"/>
                  </a:cubicBezTo>
                  <a:cubicBezTo>
                    <a:pt x="5299234" y="334804"/>
                    <a:pt x="5300187" y="326231"/>
                    <a:pt x="5301139" y="318611"/>
                  </a:cubicBezTo>
                  <a:cubicBezTo>
                    <a:pt x="5303044" y="308134"/>
                    <a:pt x="5303996" y="299561"/>
                    <a:pt x="5305901" y="291941"/>
                  </a:cubicBezTo>
                  <a:cubicBezTo>
                    <a:pt x="5309712" y="276701"/>
                    <a:pt x="5311617" y="269081"/>
                    <a:pt x="5311617" y="269081"/>
                  </a:cubicBezTo>
                  <a:cubicBezTo>
                    <a:pt x="5311617" y="269081"/>
                    <a:pt x="5307806" y="276701"/>
                    <a:pt x="5302092" y="290989"/>
                  </a:cubicBezTo>
                  <a:cubicBezTo>
                    <a:pt x="5301139" y="293846"/>
                    <a:pt x="5300187" y="295751"/>
                    <a:pt x="5299234" y="298609"/>
                  </a:cubicBezTo>
                  <a:cubicBezTo>
                    <a:pt x="5299234" y="276701"/>
                    <a:pt x="5299234" y="263366"/>
                    <a:pt x="5299234" y="263366"/>
                  </a:cubicBezTo>
                  <a:cubicBezTo>
                    <a:pt x="5299234" y="263366"/>
                    <a:pt x="5295424" y="284321"/>
                    <a:pt x="5290662" y="317659"/>
                  </a:cubicBezTo>
                  <a:cubicBezTo>
                    <a:pt x="5290662" y="315754"/>
                    <a:pt x="5289709" y="314801"/>
                    <a:pt x="5289709" y="312896"/>
                  </a:cubicBezTo>
                  <a:cubicBezTo>
                    <a:pt x="5287804" y="306229"/>
                    <a:pt x="5286851" y="300514"/>
                    <a:pt x="5284946" y="295751"/>
                  </a:cubicBezTo>
                  <a:cubicBezTo>
                    <a:pt x="5284946" y="295751"/>
                    <a:pt x="5284946" y="295751"/>
                    <a:pt x="5284946" y="295751"/>
                  </a:cubicBezTo>
                  <a:cubicBezTo>
                    <a:pt x="5284946" y="295751"/>
                    <a:pt x="5284946" y="295751"/>
                    <a:pt x="5284946" y="295751"/>
                  </a:cubicBezTo>
                  <a:cubicBezTo>
                    <a:pt x="5283994" y="291941"/>
                    <a:pt x="5283042" y="288131"/>
                    <a:pt x="5282089" y="284321"/>
                  </a:cubicBezTo>
                  <a:cubicBezTo>
                    <a:pt x="5282089" y="283369"/>
                    <a:pt x="5282089" y="283369"/>
                    <a:pt x="5281137" y="282416"/>
                  </a:cubicBezTo>
                  <a:cubicBezTo>
                    <a:pt x="5285899" y="264319"/>
                    <a:pt x="5288756" y="252889"/>
                    <a:pt x="5288756" y="252889"/>
                  </a:cubicBezTo>
                  <a:cubicBezTo>
                    <a:pt x="5288756" y="252889"/>
                    <a:pt x="5284946" y="260509"/>
                    <a:pt x="5279231" y="273844"/>
                  </a:cubicBezTo>
                  <a:cubicBezTo>
                    <a:pt x="5278279" y="269081"/>
                    <a:pt x="5276374" y="265271"/>
                    <a:pt x="5275421" y="262414"/>
                  </a:cubicBezTo>
                  <a:cubicBezTo>
                    <a:pt x="5270659" y="250031"/>
                    <a:pt x="5268754" y="243364"/>
                    <a:pt x="5268754" y="243364"/>
                  </a:cubicBezTo>
                  <a:cubicBezTo>
                    <a:pt x="5268754" y="243364"/>
                    <a:pt x="5269706" y="250031"/>
                    <a:pt x="5271612" y="262414"/>
                  </a:cubicBezTo>
                  <a:cubicBezTo>
                    <a:pt x="5272564" y="268129"/>
                    <a:pt x="5273517" y="275749"/>
                    <a:pt x="5274469" y="283369"/>
                  </a:cubicBezTo>
                  <a:cubicBezTo>
                    <a:pt x="5270659" y="290989"/>
                    <a:pt x="5266849" y="300514"/>
                    <a:pt x="5263039" y="310039"/>
                  </a:cubicBezTo>
                  <a:cubicBezTo>
                    <a:pt x="5263039" y="305276"/>
                    <a:pt x="5263039" y="302419"/>
                    <a:pt x="5263039" y="302419"/>
                  </a:cubicBezTo>
                  <a:cubicBezTo>
                    <a:pt x="5263039" y="302419"/>
                    <a:pt x="5262087" y="305276"/>
                    <a:pt x="5260181" y="310039"/>
                  </a:cubicBezTo>
                  <a:cubicBezTo>
                    <a:pt x="5260181" y="310039"/>
                    <a:pt x="5260181" y="309086"/>
                    <a:pt x="5260181" y="309086"/>
                  </a:cubicBezTo>
                  <a:cubicBezTo>
                    <a:pt x="5260181" y="306229"/>
                    <a:pt x="5260181" y="303371"/>
                    <a:pt x="5261134" y="301466"/>
                  </a:cubicBezTo>
                  <a:cubicBezTo>
                    <a:pt x="5261134" y="294799"/>
                    <a:pt x="5262087" y="289084"/>
                    <a:pt x="5262087" y="284321"/>
                  </a:cubicBezTo>
                  <a:cubicBezTo>
                    <a:pt x="5263039" y="274796"/>
                    <a:pt x="5263039" y="269081"/>
                    <a:pt x="5263039" y="269081"/>
                  </a:cubicBezTo>
                  <a:cubicBezTo>
                    <a:pt x="5263039" y="269081"/>
                    <a:pt x="5261134" y="273844"/>
                    <a:pt x="5258276" y="283369"/>
                  </a:cubicBezTo>
                  <a:cubicBezTo>
                    <a:pt x="5258276" y="284321"/>
                    <a:pt x="5257324" y="286226"/>
                    <a:pt x="5257324" y="287179"/>
                  </a:cubicBezTo>
                  <a:cubicBezTo>
                    <a:pt x="5256371" y="282416"/>
                    <a:pt x="5256371" y="277654"/>
                    <a:pt x="5255419" y="273844"/>
                  </a:cubicBezTo>
                  <a:cubicBezTo>
                    <a:pt x="5255419" y="272891"/>
                    <a:pt x="5255419" y="271939"/>
                    <a:pt x="5255419" y="271939"/>
                  </a:cubicBezTo>
                  <a:cubicBezTo>
                    <a:pt x="5255419" y="271939"/>
                    <a:pt x="5255419" y="271939"/>
                    <a:pt x="5255419" y="270986"/>
                  </a:cubicBezTo>
                  <a:cubicBezTo>
                    <a:pt x="5256371" y="268129"/>
                    <a:pt x="5256371" y="266224"/>
                    <a:pt x="5256371" y="266224"/>
                  </a:cubicBezTo>
                  <a:cubicBezTo>
                    <a:pt x="5256371" y="266224"/>
                    <a:pt x="5256371" y="267176"/>
                    <a:pt x="5255419" y="268129"/>
                  </a:cubicBezTo>
                  <a:cubicBezTo>
                    <a:pt x="5256371" y="255746"/>
                    <a:pt x="5257324" y="244316"/>
                    <a:pt x="5258276" y="232886"/>
                  </a:cubicBezTo>
                  <a:cubicBezTo>
                    <a:pt x="5262087" y="188119"/>
                    <a:pt x="5263039" y="158591"/>
                    <a:pt x="5263039" y="158591"/>
                  </a:cubicBezTo>
                  <a:cubicBezTo>
                    <a:pt x="5263039" y="158591"/>
                    <a:pt x="5258276" y="175736"/>
                    <a:pt x="5252562" y="204311"/>
                  </a:cubicBezTo>
                  <a:cubicBezTo>
                    <a:pt x="5253514" y="193834"/>
                    <a:pt x="5254467" y="183356"/>
                    <a:pt x="5255419" y="173831"/>
                  </a:cubicBezTo>
                  <a:cubicBezTo>
                    <a:pt x="5256371" y="160496"/>
                    <a:pt x="5257324" y="150019"/>
                    <a:pt x="5258276" y="140494"/>
                  </a:cubicBezTo>
                  <a:cubicBezTo>
                    <a:pt x="5260181" y="121444"/>
                    <a:pt x="5260181" y="110966"/>
                    <a:pt x="5260181" y="110966"/>
                  </a:cubicBezTo>
                  <a:cubicBezTo>
                    <a:pt x="5260181" y="110966"/>
                    <a:pt x="5257324" y="121444"/>
                    <a:pt x="5254467" y="139541"/>
                  </a:cubicBezTo>
                  <a:cubicBezTo>
                    <a:pt x="5252562" y="149066"/>
                    <a:pt x="5250656" y="159544"/>
                    <a:pt x="5247799" y="172879"/>
                  </a:cubicBezTo>
                  <a:cubicBezTo>
                    <a:pt x="5246846" y="179546"/>
                    <a:pt x="5244942" y="186214"/>
                    <a:pt x="5243989" y="192881"/>
                  </a:cubicBezTo>
                  <a:cubicBezTo>
                    <a:pt x="5243989" y="195739"/>
                    <a:pt x="5243037" y="198596"/>
                    <a:pt x="5243037" y="201454"/>
                  </a:cubicBezTo>
                  <a:cubicBezTo>
                    <a:pt x="5242084" y="197644"/>
                    <a:pt x="5241131" y="194786"/>
                    <a:pt x="5241131" y="194786"/>
                  </a:cubicBezTo>
                  <a:cubicBezTo>
                    <a:pt x="5241131" y="194786"/>
                    <a:pt x="5241131" y="199549"/>
                    <a:pt x="5241131" y="209074"/>
                  </a:cubicBezTo>
                  <a:cubicBezTo>
                    <a:pt x="5241131" y="210979"/>
                    <a:pt x="5240179" y="213836"/>
                    <a:pt x="5240179" y="215741"/>
                  </a:cubicBezTo>
                  <a:cubicBezTo>
                    <a:pt x="5239226" y="225266"/>
                    <a:pt x="5237321" y="235744"/>
                    <a:pt x="5235417" y="246221"/>
                  </a:cubicBezTo>
                  <a:cubicBezTo>
                    <a:pt x="5234464" y="248126"/>
                    <a:pt x="5232559" y="250984"/>
                    <a:pt x="5230654" y="252889"/>
                  </a:cubicBezTo>
                  <a:cubicBezTo>
                    <a:pt x="5227796" y="256699"/>
                    <a:pt x="5225892" y="261461"/>
                    <a:pt x="5222081" y="266224"/>
                  </a:cubicBezTo>
                  <a:cubicBezTo>
                    <a:pt x="5220176" y="270034"/>
                    <a:pt x="5217319" y="274796"/>
                    <a:pt x="5215414" y="279559"/>
                  </a:cubicBezTo>
                  <a:cubicBezTo>
                    <a:pt x="5215414" y="279559"/>
                    <a:pt x="5215414" y="279559"/>
                    <a:pt x="5215414" y="278606"/>
                  </a:cubicBezTo>
                  <a:cubicBezTo>
                    <a:pt x="5216367" y="276701"/>
                    <a:pt x="5216367" y="275749"/>
                    <a:pt x="5216367" y="275749"/>
                  </a:cubicBezTo>
                  <a:cubicBezTo>
                    <a:pt x="5216367" y="275749"/>
                    <a:pt x="5216367" y="276701"/>
                    <a:pt x="5215414" y="277654"/>
                  </a:cubicBezTo>
                  <a:cubicBezTo>
                    <a:pt x="5213509" y="267176"/>
                    <a:pt x="5212556" y="257651"/>
                    <a:pt x="5211604" y="249079"/>
                  </a:cubicBezTo>
                  <a:cubicBezTo>
                    <a:pt x="5210651" y="239554"/>
                    <a:pt x="5209699" y="230981"/>
                    <a:pt x="5208746" y="224314"/>
                  </a:cubicBezTo>
                  <a:cubicBezTo>
                    <a:pt x="5206842" y="210979"/>
                    <a:pt x="5205889" y="202406"/>
                    <a:pt x="5205889" y="202406"/>
                  </a:cubicBezTo>
                  <a:cubicBezTo>
                    <a:pt x="5205889" y="202406"/>
                    <a:pt x="5205889" y="210026"/>
                    <a:pt x="5204937" y="224314"/>
                  </a:cubicBezTo>
                  <a:cubicBezTo>
                    <a:pt x="5204937" y="230981"/>
                    <a:pt x="5204937" y="239554"/>
                    <a:pt x="5204937" y="249079"/>
                  </a:cubicBezTo>
                  <a:cubicBezTo>
                    <a:pt x="5204937" y="253841"/>
                    <a:pt x="5204937" y="258604"/>
                    <a:pt x="5204937" y="264319"/>
                  </a:cubicBezTo>
                  <a:cubicBezTo>
                    <a:pt x="5204937" y="270034"/>
                    <a:pt x="5204937" y="275749"/>
                    <a:pt x="5205889" y="281464"/>
                  </a:cubicBezTo>
                  <a:cubicBezTo>
                    <a:pt x="5205889" y="284321"/>
                    <a:pt x="5205889" y="286226"/>
                    <a:pt x="5205889" y="289084"/>
                  </a:cubicBezTo>
                  <a:cubicBezTo>
                    <a:pt x="5204937" y="287179"/>
                    <a:pt x="5203984" y="286226"/>
                    <a:pt x="5203984" y="286226"/>
                  </a:cubicBezTo>
                  <a:cubicBezTo>
                    <a:pt x="5203984" y="286226"/>
                    <a:pt x="5204937" y="288131"/>
                    <a:pt x="5205889" y="290989"/>
                  </a:cubicBezTo>
                  <a:cubicBezTo>
                    <a:pt x="5205889" y="290989"/>
                    <a:pt x="5205889" y="290989"/>
                    <a:pt x="5205889" y="291941"/>
                  </a:cubicBezTo>
                  <a:cubicBezTo>
                    <a:pt x="5204937" y="290036"/>
                    <a:pt x="5203984" y="289084"/>
                    <a:pt x="5203984" y="287179"/>
                  </a:cubicBezTo>
                  <a:cubicBezTo>
                    <a:pt x="5203984" y="287179"/>
                    <a:pt x="5203984" y="287179"/>
                    <a:pt x="5203984" y="287179"/>
                  </a:cubicBezTo>
                  <a:cubicBezTo>
                    <a:pt x="5203984" y="287179"/>
                    <a:pt x="5203984" y="287179"/>
                    <a:pt x="5203984" y="287179"/>
                  </a:cubicBezTo>
                  <a:cubicBezTo>
                    <a:pt x="5201126" y="281464"/>
                    <a:pt x="5199221" y="278606"/>
                    <a:pt x="5199221" y="278606"/>
                  </a:cubicBezTo>
                  <a:cubicBezTo>
                    <a:pt x="5199221" y="278606"/>
                    <a:pt x="5200174" y="283369"/>
                    <a:pt x="5202079" y="290989"/>
                  </a:cubicBezTo>
                  <a:cubicBezTo>
                    <a:pt x="5201126" y="292894"/>
                    <a:pt x="5200174" y="295751"/>
                    <a:pt x="5198269" y="300514"/>
                  </a:cubicBezTo>
                  <a:cubicBezTo>
                    <a:pt x="5197317" y="298609"/>
                    <a:pt x="5196364" y="297656"/>
                    <a:pt x="5195412" y="295751"/>
                  </a:cubicBezTo>
                  <a:cubicBezTo>
                    <a:pt x="5193506" y="284321"/>
                    <a:pt x="5192554" y="273844"/>
                    <a:pt x="5191601" y="263366"/>
                  </a:cubicBezTo>
                  <a:cubicBezTo>
                    <a:pt x="5187792" y="232886"/>
                    <a:pt x="5185887" y="208121"/>
                    <a:pt x="5184934" y="190024"/>
                  </a:cubicBezTo>
                  <a:cubicBezTo>
                    <a:pt x="5183981" y="181451"/>
                    <a:pt x="5183981" y="173831"/>
                    <a:pt x="5183981" y="169069"/>
                  </a:cubicBezTo>
                  <a:cubicBezTo>
                    <a:pt x="5183981" y="164306"/>
                    <a:pt x="5183981" y="161449"/>
                    <a:pt x="5183981" y="161449"/>
                  </a:cubicBezTo>
                  <a:cubicBezTo>
                    <a:pt x="5183981" y="161449"/>
                    <a:pt x="5183981" y="164306"/>
                    <a:pt x="5183029" y="169069"/>
                  </a:cubicBezTo>
                  <a:cubicBezTo>
                    <a:pt x="5182076" y="173831"/>
                    <a:pt x="5182076" y="180499"/>
                    <a:pt x="5181124" y="190024"/>
                  </a:cubicBezTo>
                  <a:cubicBezTo>
                    <a:pt x="5181124" y="196691"/>
                    <a:pt x="5180171" y="204311"/>
                    <a:pt x="5180171" y="211931"/>
                  </a:cubicBezTo>
                  <a:cubicBezTo>
                    <a:pt x="5179219" y="212884"/>
                    <a:pt x="5178267" y="213836"/>
                    <a:pt x="5177314" y="215741"/>
                  </a:cubicBezTo>
                  <a:cubicBezTo>
                    <a:pt x="5174456" y="219551"/>
                    <a:pt x="5170646" y="224314"/>
                    <a:pt x="5165884" y="231934"/>
                  </a:cubicBezTo>
                  <a:cubicBezTo>
                    <a:pt x="5164931" y="232886"/>
                    <a:pt x="5163979" y="234791"/>
                    <a:pt x="5163979" y="235744"/>
                  </a:cubicBezTo>
                  <a:cubicBezTo>
                    <a:pt x="5163026" y="233839"/>
                    <a:pt x="5162074" y="231934"/>
                    <a:pt x="5161121" y="230029"/>
                  </a:cubicBezTo>
                  <a:cubicBezTo>
                    <a:pt x="5161121" y="230029"/>
                    <a:pt x="5161121" y="229076"/>
                    <a:pt x="5161121" y="229076"/>
                  </a:cubicBezTo>
                  <a:cubicBezTo>
                    <a:pt x="5162074" y="222409"/>
                    <a:pt x="5162074" y="217646"/>
                    <a:pt x="5163026" y="213836"/>
                  </a:cubicBezTo>
                  <a:cubicBezTo>
                    <a:pt x="5163979" y="210026"/>
                    <a:pt x="5163979" y="208121"/>
                    <a:pt x="5163979" y="208121"/>
                  </a:cubicBezTo>
                  <a:cubicBezTo>
                    <a:pt x="5163979" y="208121"/>
                    <a:pt x="5161121" y="213836"/>
                    <a:pt x="5158264" y="224314"/>
                  </a:cubicBezTo>
                  <a:cubicBezTo>
                    <a:pt x="5157312" y="222409"/>
                    <a:pt x="5156359" y="221456"/>
                    <a:pt x="5156359" y="220504"/>
                  </a:cubicBezTo>
                  <a:cubicBezTo>
                    <a:pt x="5152549" y="213836"/>
                    <a:pt x="5149692" y="208121"/>
                    <a:pt x="5147787" y="205264"/>
                  </a:cubicBezTo>
                  <a:cubicBezTo>
                    <a:pt x="5146834" y="195739"/>
                    <a:pt x="5145881" y="186214"/>
                    <a:pt x="5144929" y="178594"/>
                  </a:cubicBezTo>
                  <a:cubicBezTo>
                    <a:pt x="5143024" y="159544"/>
                    <a:pt x="5141119" y="149066"/>
                    <a:pt x="5141119" y="149066"/>
                  </a:cubicBezTo>
                  <a:cubicBezTo>
                    <a:pt x="5141119" y="149066"/>
                    <a:pt x="5141119" y="159544"/>
                    <a:pt x="5141119" y="178594"/>
                  </a:cubicBezTo>
                  <a:cubicBezTo>
                    <a:pt x="5141119" y="197644"/>
                    <a:pt x="5141119" y="224314"/>
                    <a:pt x="5141119" y="255746"/>
                  </a:cubicBezTo>
                  <a:cubicBezTo>
                    <a:pt x="5141119" y="256699"/>
                    <a:pt x="5141119" y="257651"/>
                    <a:pt x="5141119" y="258604"/>
                  </a:cubicBezTo>
                  <a:cubicBezTo>
                    <a:pt x="5140167" y="259556"/>
                    <a:pt x="5140167" y="259556"/>
                    <a:pt x="5139214" y="260509"/>
                  </a:cubicBezTo>
                  <a:cubicBezTo>
                    <a:pt x="5138262" y="261461"/>
                    <a:pt x="5136356" y="263366"/>
                    <a:pt x="5134451" y="265271"/>
                  </a:cubicBezTo>
                  <a:cubicBezTo>
                    <a:pt x="5131594" y="216694"/>
                    <a:pt x="5128737" y="184309"/>
                    <a:pt x="5128737" y="184309"/>
                  </a:cubicBezTo>
                  <a:cubicBezTo>
                    <a:pt x="5128737" y="184309"/>
                    <a:pt x="5126831" y="204311"/>
                    <a:pt x="5124926" y="236696"/>
                  </a:cubicBezTo>
                  <a:cubicBezTo>
                    <a:pt x="5121117" y="225266"/>
                    <a:pt x="5119212" y="219551"/>
                    <a:pt x="5119212" y="219551"/>
                  </a:cubicBezTo>
                  <a:cubicBezTo>
                    <a:pt x="5119212" y="219551"/>
                    <a:pt x="5121117" y="230029"/>
                    <a:pt x="5123974" y="249079"/>
                  </a:cubicBezTo>
                  <a:cubicBezTo>
                    <a:pt x="5123974" y="251936"/>
                    <a:pt x="5123974" y="255746"/>
                    <a:pt x="5123021" y="258604"/>
                  </a:cubicBezTo>
                  <a:cubicBezTo>
                    <a:pt x="5122069" y="263366"/>
                    <a:pt x="5121117" y="270034"/>
                    <a:pt x="5120164" y="279559"/>
                  </a:cubicBezTo>
                  <a:cubicBezTo>
                    <a:pt x="5119212" y="281464"/>
                    <a:pt x="5117306" y="283369"/>
                    <a:pt x="5116354" y="285274"/>
                  </a:cubicBezTo>
                  <a:cubicBezTo>
                    <a:pt x="5113496" y="289084"/>
                    <a:pt x="5109687" y="293846"/>
                    <a:pt x="5106829" y="298609"/>
                  </a:cubicBezTo>
                  <a:cubicBezTo>
                    <a:pt x="5105876" y="299561"/>
                    <a:pt x="5104924" y="301466"/>
                    <a:pt x="5103971" y="303371"/>
                  </a:cubicBezTo>
                  <a:cubicBezTo>
                    <a:pt x="5097304" y="287179"/>
                    <a:pt x="5090637" y="272891"/>
                    <a:pt x="5085874" y="261461"/>
                  </a:cubicBezTo>
                  <a:cubicBezTo>
                    <a:pt x="5085874" y="261461"/>
                    <a:pt x="5085874" y="261461"/>
                    <a:pt x="5086826" y="261461"/>
                  </a:cubicBezTo>
                  <a:cubicBezTo>
                    <a:pt x="5089684" y="260509"/>
                    <a:pt x="5091589" y="260509"/>
                    <a:pt x="5091589" y="260509"/>
                  </a:cubicBezTo>
                  <a:cubicBezTo>
                    <a:pt x="5091589" y="260509"/>
                    <a:pt x="5089684" y="260509"/>
                    <a:pt x="5086826" y="260509"/>
                  </a:cubicBezTo>
                  <a:cubicBezTo>
                    <a:pt x="5086826" y="260509"/>
                    <a:pt x="5085874" y="260509"/>
                    <a:pt x="5085874" y="260509"/>
                  </a:cubicBezTo>
                  <a:cubicBezTo>
                    <a:pt x="5078254" y="243364"/>
                    <a:pt x="5073492" y="232886"/>
                    <a:pt x="5071587" y="230029"/>
                  </a:cubicBezTo>
                  <a:cubicBezTo>
                    <a:pt x="5071587" y="225266"/>
                    <a:pt x="5071587" y="222409"/>
                    <a:pt x="5071587" y="222409"/>
                  </a:cubicBezTo>
                  <a:cubicBezTo>
                    <a:pt x="5071587" y="222409"/>
                    <a:pt x="5070634" y="224314"/>
                    <a:pt x="5069681" y="227171"/>
                  </a:cubicBezTo>
                  <a:cubicBezTo>
                    <a:pt x="5066824" y="214789"/>
                    <a:pt x="5063967" y="203359"/>
                    <a:pt x="5062062" y="192881"/>
                  </a:cubicBezTo>
                  <a:cubicBezTo>
                    <a:pt x="5061109" y="186214"/>
                    <a:pt x="5059204" y="180499"/>
                    <a:pt x="5058251" y="174784"/>
                  </a:cubicBezTo>
                  <a:cubicBezTo>
                    <a:pt x="5057299" y="169069"/>
                    <a:pt x="5056346" y="164306"/>
                    <a:pt x="5055394" y="159544"/>
                  </a:cubicBezTo>
                  <a:cubicBezTo>
                    <a:pt x="5051584" y="140494"/>
                    <a:pt x="5049679" y="130016"/>
                    <a:pt x="5049679" y="130016"/>
                  </a:cubicBezTo>
                  <a:cubicBezTo>
                    <a:pt x="5049679" y="130016"/>
                    <a:pt x="5050631" y="140494"/>
                    <a:pt x="5050631" y="159544"/>
                  </a:cubicBezTo>
                  <a:cubicBezTo>
                    <a:pt x="5050631" y="164306"/>
                    <a:pt x="5051584" y="169069"/>
                    <a:pt x="5051584" y="174784"/>
                  </a:cubicBezTo>
                  <a:cubicBezTo>
                    <a:pt x="5052537" y="180499"/>
                    <a:pt x="5052537" y="186214"/>
                    <a:pt x="5053489" y="192881"/>
                  </a:cubicBezTo>
                  <a:cubicBezTo>
                    <a:pt x="5055394" y="206216"/>
                    <a:pt x="5056346" y="220504"/>
                    <a:pt x="5059204" y="236696"/>
                  </a:cubicBezTo>
                  <a:cubicBezTo>
                    <a:pt x="5060156" y="240506"/>
                    <a:pt x="5061109" y="245269"/>
                    <a:pt x="5061109" y="249079"/>
                  </a:cubicBezTo>
                  <a:cubicBezTo>
                    <a:pt x="5059204" y="254794"/>
                    <a:pt x="5057299" y="262414"/>
                    <a:pt x="5055394" y="270034"/>
                  </a:cubicBezTo>
                  <a:cubicBezTo>
                    <a:pt x="5054442" y="270986"/>
                    <a:pt x="5053489" y="270986"/>
                    <a:pt x="5052537" y="271939"/>
                  </a:cubicBezTo>
                  <a:cubicBezTo>
                    <a:pt x="5052537" y="271939"/>
                    <a:pt x="5052537" y="271939"/>
                    <a:pt x="5052537" y="271939"/>
                  </a:cubicBezTo>
                  <a:cubicBezTo>
                    <a:pt x="5051584" y="269081"/>
                    <a:pt x="5051584" y="267176"/>
                    <a:pt x="5051584" y="267176"/>
                  </a:cubicBezTo>
                  <a:cubicBezTo>
                    <a:pt x="5051584" y="267176"/>
                    <a:pt x="5051584" y="268129"/>
                    <a:pt x="5051584" y="269081"/>
                  </a:cubicBezTo>
                  <a:cubicBezTo>
                    <a:pt x="5050631" y="266224"/>
                    <a:pt x="5049679" y="264319"/>
                    <a:pt x="5048726" y="261461"/>
                  </a:cubicBezTo>
                  <a:cubicBezTo>
                    <a:pt x="5048726" y="261461"/>
                    <a:pt x="5048726" y="261461"/>
                    <a:pt x="5048726" y="261461"/>
                  </a:cubicBezTo>
                  <a:cubicBezTo>
                    <a:pt x="5049679" y="255746"/>
                    <a:pt x="5050631" y="252889"/>
                    <a:pt x="5050631" y="252889"/>
                  </a:cubicBezTo>
                  <a:cubicBezTo>
                    <a:pt x="5050631" y="252889"/>
                    <a:pt x="5049679" y="254794"/>
                    <a:pt x="5047774" y="259556"/>
                  </a:cubicBezTo>
                  <a:cubicBezTo>
                    <a:pt x="5043964" y="250984"/>
                    <a:pt x="5041106" y="243364"/>
                    <a:pt x="5039201" y="236696"/>
                  </a:cubicBezTo>
                  <a:cubicBezTo>
                    <a:pt x="5034439" y="222409"/>
                    <a:pt x="5031581" y="214789"/>
                    <a:pt x="5031581" y="214789"/>
                  </a:cubicBezTo>
                  <a:cubicBezTo>
                    <a:pt x="5031581" y="214789"/>
                    <a:pt x="5033487" y="223361"/>
                    <a:pt x="5035392" y="237649"/>
                  </a:cubicBezTo>
                  <a:cubicBezTo>
                    <a:pt x="5036344" y="243364"/>
                    <a:pt x="5037296" y="249079"/>
                    <a:pt x="5039201" y="256699"/>
                  </a:cubicBezTo>
                  <a:cubicBezTo>
                    <a:pt x="5038249" y="258604"/>
                    <a:pt x="5036344" y="261461"/>
                    <a:pt x="5034439" y="265271"/>
                  </a:cubicBezTo>
                  <a:cubicBezTo>
                    <a:pt x="5034439" y="264319"/>
                    <a:pt x="5034439" y="263366"/>
                    <a:pt x="5034439" y="262414"/>
                  </a:cubicBezTo>
                  <a:cubicBezTo>
                    <a:pt x="5033487" y="253841"/>
                    <a:pt x="5031581" y="247174"/>
                    <a:pt x="5030629" y="241459"/>
                  </a:cubicBezTo>
                  <a:cubicBezTo>
                    <a:pt x="5028724" y="230029"/>
                    <a:pt x="5026819" y="223361"/>
                    <a:pt x="5026819" y="223361"/>
                  </a:cubicBezTo>
                  <a:cubicBezTo>
                    <a:pt x="5026819" y="223361"/>
                    <a:pt x="5026819" y="230029"/>
                    <a:pt x="5025867" y="242411"/>
                  </a:cubicBezTo>
                  <a:cubicBezTo>
                    <a:pt x="5025867" y="248126"/>
                    <a:pt x="5025867" y="255746"/>
                    <a:pt x="5025867" y="263366"/>
                  </a:cubicBezTo>
                  <a:cubicBezTo>
                    <a:pt x="5025867" y="267176"/>
                    <a:pt x="5025867" y="271939"/>
                    <a:pt x="5025867" y="276701"/>
                  </a:cubicBezTo>
                  <a:cubicBezTo>
                    <a:pt x="5025867" y="277654"/>
                    <a:pt x="5025867" y="279559"/>
                    <a:pt x="5025867" y="281464"/>
                  </a:cubicBezTo>
                  <a:cubicBezTo>
                    <a:pt x="5020151" y="274796"/>
                    <a:pt x="5015389" y="268129"/>
                    <a:pt x="5010626" y="263366"/>
                  </a:cubicBezTo>
                  <a:cubicBezTo>
                    <a:pt x="5003006" y="255746"/>
                    <a:pt x="4998244" y="250984"/>
                    <a:pt x="4995387" y="248126"/>
                  </a:cubicBezTo>
                  <a:cubicBezTo>
                    <a:pt x="4996339" y="245269"/>
                    <a:pt x="4997292" y="243364"/>
                    <a:pt x="4997292" y="243364"/>
                  </a:cubicBezTo>
                  <a:cubicBezTo>
                    <a:pt x="4997292" y="243364"/>
                    <a:pt x="4996339" y="245269"/>
                    <a:pt x="4994434" y="248126"/>
                  </a:cubicBezTo>
                  <a:cubicBezTo>
                    <a:pt x="4993481" y="247174"/>
                    <a:pt x="4992529" y="246221"/>
                    <a:pt x="4992529" y="246221"/>
                  </a:cubicBezTo>
                  <a:cubicBezTo>
                    <a:pt x="4994434" y="211931"/>
                    <a:pt x="4994434" y="190024"/>
                    <a:pt x="4994434" y="190024"/>
                  </a:cubicBezTo>
                  <a:cubicBezTo>
                    <a:pt x="4994434" y="190024"/>
                    <a:pt x="4988719" y="210026"/>
                    <a:pt x="4983004" y="240506"/>
                  </a:cubicBezTo>
                  <a:cubicBezTo>
                    <a:pt x="4982051" y="239554"/>
                    <a:pt x="4981099" y="238601"/>
                    <a:pt x="4981099" y="238601"/>
                  </a:cubicBezTo>
                  <a:cubicBezTo>
                    <a:pt x="4967764" y="226219"/>
                    <a:pt x="4959192" y="219551"/>
                    <a:pt x="4959192" y="219551"/>
                  </a:cubicBezTo>
                  <a:cubicBezTo>
                    <a:pt x="4959192" y="219551"/>
                    <a:pt x="4965859" y="227171"/>
                    <a:pt x="4978242" y="241459"/>
                  </a:cubicBezTo>
                  <a:cubicBezTo>
                    <a:pt x="4979194" y="243364"/>
                    <a:pt x="4981099" y="244316"/>
                    <a:pt x="4982051" y="246221"/>
                  </a:cubicBezTo>
                  <a:cubicBezTo>
                    <a:pt x="4982051" y="247174"/>
                    <a:pt x="4982051" y="248126"/>
                    <a:pt x="4982051" y="248126"/>
                  </a:cubicBezTo>
                  <a:cubicBezTo>
                    <a:pt x="4980146" y="257651"/>
                    <a:pt x="4978242" y="268129"/>
                    <a:pt x="4976337" y="279559"/>
                  </a:cubicBezTo>
                  <a:cubicBezTo>
                    <a:pt x="4974431" y="283369"/>
                    <a:pt x="4971574" y="287179"/>
                    <a:pt x="4969669" y="290989"/>
                  </a:cubicBezTo>
                  <a:cubicBezTo>
                    <a:pt x="4965859" y="281464"/>
                    <a:pt x="4963001" y="272891"/>
                    <a:pt x="4960144" y="265271"/>
                  </a:cubicBezTo>
                  <a:cubicBezTo>
                    <a:pt x="4960144" y="265271"/>
                    <a:pt x="4960144" y="264319"/>
                    <a:pt x="4960144" y="264319"/>
                  </a:cubicBezTo>
                  <a:cubicBezTo>
                    <a:pt x="4960144" y="253841"/>
                    <a:pt x="4960144" y="245269"/>
                    <a:pt x="4959192" y="237649"/>
                  </a:cubicBezTo>
                  <a:cubicBezTo>
                    <a:pt x="4958239" y="223361"/>
                    <a:pt x="4958239" y="215741"/>
                    <a:pt x="4958239" y="214789"/>
                  </a:cubicBezTo>
                  <a:cubicBezTo>
                    <a:pt x="4963001" y="194786"/>
                    <a:pt x="4965859" y="177641"/>
                    <a:pt x="4968717" y="164306"/>
                  </a:cubicBezTo>
                  <a:cubicBezTo>
                    <a:pt x="4972526" y="145256"/>
                    <a:pt x="4974431" y="134779"/>
                    <a:pt x="4974431" y="134779"/>
                  </a:cubicBezTo>
                  <a:cubicBezTo>
                    <a:pt x="4974431" y="134779"/>
                    <a:pt x="4970621" y="145256"/>
                    <a:pt x="4964906" y="163354"/>
                  </a:cubicBezTo>
                  <a:cubicBezTo>
                    <a:pt x="4962049" y="171926"/>
                    <a:pt x="4959192" y="181451"/>
                    <a:pt x="4955381" y="191929"/>
                  </a:cubicBezTo>
                  <a:cubicBezTo>
                    <a:pt x="4955381" y="182404"/>
                    <a:pt x="4955381" y="176689"/>
                    <a:pt x="4955381" y="176689"/>
                  </a:cubicBezTo>
                  <a:cubicBezTo>
                    <a:pt x="4955381" y="176689"/>
                    <a:pt x="4954429" y="186214"/>
                    <a:pt x="4952524" y="202406"/>
                  </a:cubicBezTo>
                  <a:cubicBezTo>
                    <a:pt x="4952524" y="202406"/>
                    <a:pt x="4952524" y="203359"/>
                    <a:pt x="4952524" y="203359"/>
                  </a:cubicBezTo>
                  <a:cubicBezTo>
                    <a:pt x="4949667" y="210979"/>
                    <a:pt x="4947762" y="218599"/>
                    <a:pt x="4944904" y="227171"/>
                  </a:cubicBezTo>
                  <a:cubicBezTo>
                    <a:pt x="4944904" y="227171"/>
                    <a:pt x="4944904" y="226219"/>
                    <a:pt x="4944904" y="226219"/>
                  </a:cubicBezTo>
                  <a:cubicBezTo>
                    <a:pt x="4939189" y="209074"/>
                    <a:pt x="4936331" y="199549"/>
                    <a:pt x="4936331" y="199549"/>
                  </a:cubicBezTo>
                  <a:cubicBezTo>
                    <a:pt x="4936331" y="199549"/>
                    <a:pt x="4938237" y="213836"/>
                    <a:pt x="4942046" y="236696"/>
                  </a:cubicBezTo>
                  <a:cubicBezTo>
                    <a:pt x="4942046" y="237649"/>
                    <a:pt x="4941094" y="238601"/>
                    <a:pt x="4941094" y="239554"/>
                  </a:cubicBezTo>
                  <a:cubicBezTo>
                    <a:pt x="4935379" y="255746"/>
                    <a:pt x="4929664" y="273844"/>
                    <a:pt x="4922996" y="292894"/>
                  </a:cubicBezTo>
                  <a:cubicBezTo>
                    <a:pt x="4922996" y="291941"/>
                    <a:pt x="4922996" y="290036"/>
                    <a:pt x="4922996" y="289084"/>
                  </a:cubicBezTo>
                  <a:cubicBezTo>
                    <a:pt x="4921092" y="275749"/>
                    <a:pt x="4920139" y="269081"/>
                    <a:pt x="4920139" y="269081"/>
                  </a:cubicBezTo>
                  <a:cubicBezTo>
                    <a:pt x="4920139" y="269081"/>
                    <a:pt x="4919187" y="276701"/>
                    <a:pt x="4919187" y="290036"/>
                  </a:cubicBezTo>
                  <a:cubicBezTo>
                    <a:pt x="4919187" y="291941"/>
                    <a:pt x="4919187" y="293846"/>
                    <a:pt x="4919187" y="296704"/>
                  </a:cubicBezTo>
                  <a:cubicBezTo>
                    <a:pt x="4918234" y="293846"/>
                    <a:pt x="4918234" y="290989"/>
                    <a:pt x="4917281" y="289084"/>
                  </a:cubicBezTo>
                  <a:cubicBezTo>
                    <a:pt x="4915376" y="279559"/>
                    <a:pt x="4913471" y="271939"/>
                    <a:pt x="4911567" y="266224"/>
                  </a:cubicBezTo>
                  <a:cubicBezTo>
                    <a:pt x="4907756" y="253841"/>
                    <a:pt x="4904899" y="246221"/>
                    <a:pt x="4904899" y="246221"/>
                  </a:cubicBezTo>
                  <a:cubicBezTo>
                    <a:pt x="4904899" y="246221"/>
                    <a:pt x="4905851" y="253841"/>
                    <a:pt x="4907756" y="267176"/>
                  </a:cubicBezTo>
                  <a:cubicBezTo>
                    <a:pt x="4908709" y="273844"/>
                    <a:pt x="4908709" y="281464"/>
                    <a:pt x="4909662" y="290989"/>
                  </a:cubicBezTo>
                  <a:cubicBezTo>
                    <a:pt x="4910614" y="299561"/>
                    <a:pt x="4910614" y="310039"/>
                    <a:pt x="4911567" y="321469"/>
                  </a:cubicBezTo>
                  <a:cubicBezTo>
                    <a:pt x="4910614" y="323374"/>
                    <a:pt x="4909662" y="325279"/>
                    <a:pt x="4908709" y="327184"/>
                  </a:cubicBezTo>
                  <a:cubicBezTo>
                    <a:pt x="4906804" y="322421"/>
                    <a:pt x="4903946" y="317659"/>
                    <a:pt x="4902042" y="313849"/>
                  </a:cubicBezTo>
                  <a:cubicBezTo>
                    <a:pt x="4899184" y="308134"/>
                    <a:pt x="4896326" y="302419"/>
                    <a:pt x="4894421" y="298609"/>
                  </a:cubicBezTo>
                  <a:cubicBezTo>
                    <a:pt x="4893469" y="290036"/>
                    <a:pt x="4892517" y="285274"/>
                    <a:pt x="4892517" y="285274"/>
                  </a:cubicBezTo>
                  <a:cubicBezTo>
                    <a:pt x="4892517" y="285274"/>
                    <a:pt x="4892517" y="288131"/>
                    <a:pt x="4891564" y="293846"/>
                  </a:cubicBezTo>
                  <a:cubicBezTo>
                    <a:pt x="4889659" y="290989"/>
                    <a:pt x="4888706" y="289084"/>
                    <a:pt x="4888706" y="289084"/>
                  </a:cubicBezTo>
                  <a:cubicBezTo>
                    <a:pt x="4888706" y="289084"/>
                    <a:pt x="4889659" y="291941"/>
                    <a:pt x="4891564" y="295751"/>
                  </a:cubicBezTo>
                  <a:cubicBezTo>
                    <a:pt x="4890612" y="306229"/>
                    <a:pt x="4888706" y="324326"/>
                    <a:pt x="4887754" y="348139"/>
                  </a:cubicBezTo>
                  <a:cubicBezTo>
                    <a:pt x="4887754" y="350996"/>
                    <a:pt x="4887754" y="354806"/>
                    <a:pt x="4887754" y="357664"/>
                  </a:cubicBezTo>
                  <a:cubicBezTo>
                    <a:pt x="4885849" y="354806"/>
                    <a:pt x="4883944" y="352901"/>
                    <a:pt x="4882991" y="350996"/>
                  </a:cubicBezTo>
                  <a:cubicBezTo>
                    <a:pt x="4882991" y="347186"/>
                    <a:pt x="4882039" y="343376"/>
                    <a:pt x="4882039" y="338614"/>
                  </a:cubicBezTo>
                  <a:cubicBezTo>
                    <a:pt x="4882039" y="338614"/>
                    <a:pt x="4882039" y="337661"/>
                    <a:pt x="4882039" y="337661"/>
                  </a:cubicBezTo>
                  <a:cubicBezTo>
                    <a:pt x="4882991" y="333851"/>
                    <a:pt x="4882991" y="330041"/>
                    <a:pt x="4883944" y="327184"/>
                  </a:cubicBezTo>
                  <a:cubicBezTo>
                    <a:pt x="4884896" y="324326"/>
                    <a:pt x="4884896" y="321469"/>
                    <a:pt x="4885849" y="319564"/>
                  </a:cubicBezTo>
                  <a:cubicBezTo>
                    <a:pt x="4886801" y="315754"/>
                    <a:pt x="4887754" y="312896"/>
                    <a:pt x="4887754" y="312896"/>
                  </a:cubicBezTo>
                  <a:cubicBezTo>
                    <a:pt x="4887754" y="312896"/>
                    <a:pt x="4886801" y="314801"/>
                    <a:pt x="4884896" y="318611"/>
                  </a:cubicBezTo>
                  <a:cubicBezTo>
                    <a:pt x="4883944" y="320516"/>
                    <a:pt x="4882991" y="323374"/>
                    <a:pt x="4882039" y="326231"/>
                  </a:cubicBezTo>
                  <a:cubicBezTo>
                    <a:pt x="4882039" y="327184"/>
                    <a:pt x="4882039" y="327184"/>
                    <a:pt x="4882039" y="328136"/>
                  </a:cubicBezTo>
                  <a:cubicBezTo>
                    <a:pt x="4882039" y="327184"/>
                    <a:pt x="4882039" y="326231"/>
                    <a:pt x="4882039" y="326231"/>
                  </a:cubicBezTo>
                  <a:cubicBezTo>
                    <a:pt x="4880134" y="312896"/>
                    <a:pt x="4878229" y="300514"/>
                    <a:pt x="4877276" y="288131"/>
                  </a:cubicBezTo>
                  <a:cubicBezTo>
                    <a:pt x="4876324" y="279559"/>
                    <a:pt x="4874419" y="270986"/>
                    <a:pt x="4873466" y="263366"/>
                  </a:cubicBezTo>
                  <a:cubicBezTo>
                    <a:pt x="4875372" y="253841"/>
                    <a:pt x="4876324" y="245269"/>
                    <a:pt x="4878229" y="238601"/>
                  </a:cubicBezTo>
                  <a:cubicBezTo>
                    <a:pt x="4881087" y="221456"/>
                    <a:pt x="4882039" y="211931"/>
                    <a:pt x="4882039" y="211931"/>
                  </a:cubicBezTo>
                  <a:cubicBezTo>
                    <a:pt x="4882039" y="211931"/>
                    <a:pt x="4879181" y="221456"/>
                    <a:pt x="4874419" y="237649"/>
                  </a:cubicBezTo>
                  <a:cubicBezTo>
                    <a:pt x="4873466" y="241459"/>
                    <a:pt x="4872514" y="245269"/>
                    <a:pt x="4870609" y="249079"/>
                  </a:cubicBezTo>
                  <a:cubicBezTo>
                    <a:pt x="4869656" y="242411"/>
                    <a:pt x="4867751" y="236696"/>
                    <a:pt x="4866799" y="231934"/>
                  </a:cubicBezTo>
                  <a:cubicBezTo>
                    <a:pt x="4863941" y="218599"/>
                    <a:pt x="4862037" y="210979"/>
                    <a:pt x="4862037" y="210979"/>
                  </a:cubicBezTo>
                  <a:cubicBezTo>
                    <a:pt x="4862037" y="210979"/>
                    <a:pt x="4862037" y="218599"/>
                    <a:pt x="4862989" y="232886"/>
                  </a:cubicBezTo>
                  <a:cubicBezTo>
                    <a:pt x="4862989" y="237649"/>
                    <a:pt x="4863941" y="242411"/>
                    <a:pt x="4863941" y="248126"/>
                  </a:cubicBezTo>
                  <a:cubicBezTo>
                    <a:pt x="4863941" y="250984"/>
                    <a:pt x="4863941" y="255746"/>
                    <a:pt x="4863941" y="261461"/>
                  </a:cubicBezTo>
                  <a:cubicBezTo>
                    <a:pt x="4862989" y="262414"/>
                    <a:pt x="4862037" y="263366"/>
                    <a:pt x="4860131" y="264319"/>
                  </a:cubicBezTo>
                  <a:cubicBezTo>
                    <a:pt x="4856322" y="268129"/>
                    <a:pt x="4850606" y="272891"/>
                    <a:pt x="4843939" y="281464"/>
                  </a:cubicBezTo>
                  <a:cubicBezTo>
                    <a:pt x="4842987" y="277654"/>
                    <a:pt x="4842034" y="273844"/>
                    <a:pt x="4841081" y="270986"/>
                  </a:cubicBezTo>
                  <a:cubicBezTo>
                    <a:pt x="4842034" y="268129"/>
                    <a:pt x="4842987" y="266224"/>
                    <a:pt x="4842987" y="266224"/>
                  </a:cubicBezTo>
                  <a:cubicBezTo>
                    <a:pt x="4842987" y="266224"/>
                    <a:pt x="4842034" y="267176"/>
                    <a:pt x="4841081" y="269081"/>
                  </a:cubicBezTo>
                  <a:cubicBezTo>
                    <a:pt x="4840129" y="265271"/>
                    <a:pt x="4840129" y="262414"/>
                    <a:pt x="4840129" y="262414"/>
                  </a:cubicBezTo>
                  <a:cubicBezTo>
                    <a:pt x="4840129" y="262414"/>
                    <a:pt x="4840129" y="265271"/>
                    <a:pt x="4840129" y="270034"/>
                  </a:cubicBezTo>
                  <a:cubicBezTo>
                    <a:pt x="4838224" y="271939"/>
                    <a:pt x="4836319" y="274796"/>
                    <a:pt x="4833462" y="278606"/>
                  </a:cubicBezTo>
                  <a:cubicBezTo>
                    <a:pt x="4830604" y="283369"/>
                    <a:pt x="4826794" y="288131"/>
                    <a:pt x="4822984" y="294799"/>
                  </a:cubicBezTo>
                  <a:cubicBezTo>
                    <a:pt x="4821079" y="297656"/>
                    <a:pt x="4819174" y="301466"/>
                    <a:pt x="4816316" y="304324"/>
                  </a:cubicBezTo>
                  <a:cubicBezTo>
                    <a:pt x="4814412" y="308134"/>
                    <a:pt x="4812506" y="311944"/>
                    <a:pt x="4809649" y="315754"/>
                  </a:cubicBezTo>
                  <a:cubicBezTo>
                    <a:pt x="4809649" y="316706"/>
                    <a:pt x="4808697" y="317659"/>
                    <a:pt x="4807744" y="318611"/>
                  </a:cubicBezTo>
                  <a:cubicBezTo>
                    <a:pt x="4807744" y="309086"/>
                    <a:pt x="4807744" y="304324"/>
                    <a:pt x="4807744" y="304324"/>
                  </a:cubicBezTo>
                  <a:cubicBezTo>
                    <a:pt x="4807744" y="304324"/>
                    <a:pt x="4805839" y="312896"/>
                    <a:pt x="4803934" y="327184"/>
                  </a:cubicBezTo>
                  <a:cubicBezTo>
                    <a:pt x="4801076" y="331946"/>
                    <a:pt x="4798219" y="336709"/>
                    <a:pt x="4795362" y="342424"/>
                  </a:cubicBezTo>
                  <a:cubicBezTo>
                    <a:pt x="4795362" y="335756"/>
                    <a:pt x="4795362" y="330041"/>
                    <a:pt x="4795362" y="324326"/>
                  </a:cubicBezTo>
                  <a:cubicBezTo>
                    <a:pt x="4795362" y="319564"/>
                    <a:pt x="4795362" y="315754"/>
                    <a:pt x="4795362" y="311944"/>
                  </a:cubicBezTo>
                  <a:cubicBezTo>
                    <a:pt x="4796314" y="308134"/>
                    <a:pt x="4796314" y="305276"/>
                    <a:pt x="4796314" y="302419"/>
                  </a:cubicBezTo>
                  <a:cubicBezTo>
                    <a:pt x="4796314" y="300514"/>
                    <a:pt x="4796314" y="299561"/>
                    <a:pt x="4797266" y="297656"/>
                  </a:cubicBezTo>
                  <a:cubicBezTo>
                    <a:pt x="4799172" y="286226"/>
                    <a:pt x="4802029" y="274796"/>
                    <a:pt x="4803934" y="264319"/>
                  </a:cubicBezTo>
                  <a:cubicBezTo>
                    <a:pt x="4811554" y="221456"/>
                    <a:pt x="4815364" y="192881"/>
                    <a:pt x="4815364" y="192881"/>
                  </a:cubicBezTo>
                  <a:cubicBezTo>
                    <a:pt x="4815364" y="192881"/>
                    <a:pt x="4804887" y="220504"/>
                    <a:pt x="4792504" y="262414"/>
                  </a:cubicBezTo>
                  <a:cubicBezTo>
                    <a:pt x="4791551" y="264319"/>
                    <a:pt x="4791551" y="266224"/>
                    <a:pt x="4790599" y="268129"/>
                  </a:cubicBezTo>
                  <a:cubicBezTo>
                    <a:pt x="4788694" y="256699"/>
                    <a:pt x="4788694" y="250031"/>
                    <a:pt x="4788694" y="250031"/>
                  </a:cubicBezTo>
                  <a:cubicBezTo>
                    <a:pt x="4788694" y="250031"/>
                    <a:pt x="4788694" y="257651"/>
                    <a:pt x="4787741" y="270986"/>
                  </a:cubicBezTo>
                  <a:cubicBezTo>
                    <a:pt x="4787741" y="273844"/>
                    <a:pt x="4787741" y="277654"/>
                    <a:pt x="4787741" y="281464"/>
                  </a:cubicBezTo>
                  <a:cubicBezTo>
                    <a:pt x="4785837" y="287179"/>
                    <a:pt x="4783931" y="292894"/>
                    <a:pt x="4782979" y="299561"/>
                  </a:cubicBezTo>
                  <a:cubicBezTo>
                    <a:pt x="4782979" y="297656"/>
                    <a:pt x="4782979" y="295751"/>
                    <a:pt x="4782979" y="293846"/>
                  </a:cubicBezTo>
                  <a:cubicBezTo>
                    <a:pt x="4783931" y="282416"/>
                    <a:pt x="4783931" y="271939"/>
                    <a:pt x="4784884" y="263366"/>
                  </a:cubicBezTo>
                  <a:cubicBezTo>
                    <a:pt x="4785837" y="253841"/>
                    <a:pt x="4785837" y="246221"/>
                    <a:pt x="4786789" y="239554"/>
                  </a:cubicBezTo>
                  <a:cubicBezTo>
                    <a:pt x="4788694" y="226219"/>
                    <a:pt x="4789647" y="218599"/>
                    <a:pt x="4789647" y="218599"/>
                  </a:cubicBezTo>
                  <a:cubicBezTo>
                    <a:pt x="4789647" y="218599"/>
                    <a:pt x="4787741" y="226219"/>
                    <a:pt x="4782979" y="238601"/>
                  </a:cubicBezTo>
                  <a:cubicBezTo>
                    <a:pt x="4781074" y="245269"/>
                    <a:pt x="4779169" y="252889"/>
                    <a:pt x="4777264" y="262414"/>
                  </a:cubicBezTo>
                  <a:cubicBezTo>
                    <a:pt x="4776312" y="264319"/>
                    <a:pt x="4776312" y="266224"/>
                    <a:pt x="4776312" y="269081"/>
                  </a:cubicBezTo>
                  <a:cubicBezTo>
                    <a:pt x="4774406" y="257651"/>
                    <a:pt x="4773454" y="251936"/>
                    <a:pt x="4773454" y="251936"/>
                  </a:cubicBezTo>
                  <a:cubicBezTo>
                    <a:pt x="4773454" y="251936"/>
                    <a:pt x="4773454" y="264319"/>
                    <a:pt x="4773454" y="284321"/>
                  </a:cubicBezTo>
                  <a:cubicBezTo>
                    <a:pt x="4772501" y="287179"/>
                    <a:pt x="4772501" y="290989"/>
                    <a:pt x="4771549" y="293846"/>
                  </a:cubicBezTo>
                  <a:cubicBezTo>
                    <a:pt x="4771549" y="294799"/>
                    <a:pt x="4771549" y="294799"/>
                    <a:pt x="4771549" y="295751"/>
                  </a:cubicBezTo>
                  <a:cubicBezTo>
                    <a:pt x="4769644" y="273844"/>
                    <a:pt x="4767739" y="260509"/>
                    <a:pt x="4767739" y="260509"/>
                  </a:cubicBezTo>
                  <a:cubicBezTo>
                    <a:pt x="4767739" y="260509"/>
                    <a:pt x="4765834" y="274796"/>
                    <a:pt x="4764881" y="297656"/>
                  </a:cubicBezTo>
                  <a:cubicBezTo>
                    <a:pt x="4762024" y="290036"/>
                    <a:pt x="4758214" y="283369"/>
                    <a:pt x="4755356" y="276701"/>
                  </a:cubicBezTo>
                  <a:cubicBezTo>
                    <a:pt x="4753451" y="273844"/>
                    <a:pt x="4752499" y="271939"/>
                    <a:pt x="4750594" y="270034"/>
                  </a:cubicBezTo>
                  <a:cubicBezTo>
                    <a:pt x="4753451" y="260509"/>
                    <a:pt x="4755356" y="251936"/>
                    <a:pt x="4758214" y="243364"/>
                  </a:cubicBezTo>
                  <a:cubicBezTo>
                    <a:pt x="4767739" y="209074"/>
                    <a:pt x="4774406" y="180499"/>
                    <a:pt x="4780122" y="161449"/>
                  </a:cubicBezTo>
                  <a:cubicBezTo>
                    <a:pt x="4784884" y="141446"/>
                    <a:pt x="4787741" y="130016"/>
                    <a:pt x="4787741" y="130016"/>
                  </a:cubicBezTo>
                  <a:cubicBezTo>
                    <a:pt x="4787741" y="130016"/>
                    <a:pt x="4782979" y="140494"/>
                    <a:pt x="4776312" y="160496"/>
                  </a:cubicBezTo>
                  <a:cubicBezTo>
                    <a:pt x="4769644" y="179546"/>
                    <a:pt x="4759166" y="207169"/>
                    <a:pt x="4747737" y="240506"/>
                  </a:cubicBezTo>
                  <a:cubicBezTo>
                    <a:pt x="4745831" y="246221"/>
                    <a:pt x="4743926" y="251936"/>
                    <a:pt x="4742022" y="257651"/>
                  </a:cubicBezTo>
                  <a:cubicBezTo>
                    <a:pt x="4742022" y="257651"/>
                    <a:pt x="4742022" y="257651"/>
                    <a:pt x="4742022" y="257651"/>
                  </a:cubicBezTo>
                  <a:cubicBezTo>
                    <a:pt x="4737259" y="251936"/>
                    <a:pt x="4732497" y="248126"/>
                    <a:pt x="4727734" y="244316"/>
                  </a:cubicBezTo>
                  <a:cubicBezTo>
                    <a:pt x="4725829" y="242411"/>
                    <a:pt x="4722972" y="241459"/>
                    <a:pt x="4721066" y="240506"/>
                  </a:cubicBezTo>
                  <a:cubicBezTo>
                    <a:pt x="4719162" y="239554"/>
                    <a:pt x="4717256" y="238601"/>
                    <a:pt x="4716304" y="238601"/>
                  </a:cubicBezTo>
                  <a:cubicBezTo>
                    <a:pt x="4713447" y="237649"/>
                    <a:pt x="4712494" y="237649"/>
                    <a:pt x="4712494" y="237649"/>
                  </a:cubicBezTo>
                  <a:cubicBezTo>
                    <a:pt x="4712494" y="237649"/>
                    <a:pt x="4713447" y="238601"/>
                    <a:pt x="4716304" y="239554"/>
                  </a:cubicBezTo>
                  <a:cubicBezTo>
                    <a:pt x="4719162" y="240506"/>
                    <a:pt x="4722019" y="243364"/>
                    <a:pt x="4725829" y="246221"/>
                  </a:cubicBezTo>
                  <a:cubicBezTo>
                    <a:pt x="4729639" y="250031"/>
                    <a:pt x="4733449" y="254794"/>
                    <a:pt x="4736306" y="260509"/>
                  </a:cubicBezTo>
                  <a:cubicBezTo>
                    <a:pt x="4737259" y="262414"/>
                    <a:pt x="4738212" y="264319"/>
                    <a:pt x="4739164" y="266224"/>
                  </a:cubicBezTo>
                  <a:cubicBezTo>
                    <a:pt x="4736306" y="274796"/>
                    <a:pt x="4732497" y="284321"/>
                    <a:pt x="4729639" y="293846"/>
                  </a:cubicBezTo>
                  <a:cubicBezTo>
                    <a:pt x="4729639" y="294799"/>
                    <a:pt x="4729639" y="294799"/>
                    <a:pt x="4728687" y="295751"/>
                  </a:cubicBezTo>
                  <a:cubicBezTo>
                    <a:pt x="4728687" y="295751"/>
                    <a:pt x="4728687" y="295751"/>
                    <a:pt x="4728687" y="294799"/>
                  </a:cubicBezTo>
                  <a:cubicBezTo>
                    <a:pt x="4728687" y="291941"/>
                    <a:pt x="4728687" y="290989"/>
                    <a:pt x="4728687" y="290989"/>
                  </a:cubicBezTo>
                  <a:cubicBezTo>
                    <a:pt x="4728687" y="290989"/>
                    <a:pt x="4728687" y="291941"/>
                    <a:pt x="4727734" y="293846"/>
                  </a:cubicBezTo>
                  <a:cubicBezTo>
                    <a:pt x="4723924" y="285274"/>
                    <a:pt x="4720114" y="277654"/>
                    <a:pt x="4717256" y="270986"/>
                  </a:cubicBezTo>
                  <a:cubicBezTo>
                    <a:pt x="4716304" y="269081"/>
                    <a:pt x="4715351" y="267176"/>
                    <a:pt x="4714399" y="265271"/>
                  </a:cubicBezTo>
                  <a:cubicBezTo>
                    <a:pt x="4715351" y="257651"/>
                    <a:pt x="4716304" y="252889"/>
                    <a:pt x="4716304" y="252889"/>
                  </a:cubicBezTo>
                  <a:cubicBezTo>
                    <a:pt x="4716304" y="252889"/>
                    <a:pt x="4715351" y="256699"/>
                    <a:pt x="4713447" y="262414"/>
                  </a:cubicBezTo>
                  <a:cubicBezTo>
                    <a:pt x="4708684" y="252889"/>
                    <a:pt x="4706779" y="248126"/>
                    <a:pt x="4706779" y="248126"/>
                  </a:cubicBezTo>
                  <a:cubicBezTo>
                    <a:pt x="4706779" y="248126"/>
                    <a:pt x="4708684" y="254794"/>
                    <a:pt x="4712494" y="267176"/>
                  </a:cubicBezTo>
                  <a:cubicBezTo>
                    <a:pt x="4711541" y="270034"/>
                    <a:pt x="4710589" y="273844"/>
                    <a:pt x="4708684" y="277654"/>
                  </a:cubicBezTo>
                  <a:cubicBezTo>
                    <a:pt x="4700112" y="251936"/>
                    <a:pt x="4694397" y="236696"/>
                    <a:pt x="4694397" y="236696"/>
                  </a:cubicBezTo>
                  <a:cubicBezTo>
                    <a:pt x="4694397" y="236696"/>
                    <a:pt x="4697254" y="258604"/>
                    <a:pt x="4702969" y="293846"/>
                  </a:cubicBezTo>
                  <a:cubicBezTo>
                    <a:pt x="4700112" y="304324"/>
                    <a:pt x="4696301" y="317659"/>
                    <a:pt x="4691539" y="331946"/>
                  </a:cubicBezTo>
                  <a:cubicBezTo>
                    <a:pt x="4691539" y="330994"/>
                    <a:pt x="4690587" y="330041"/>
                    <a:pt x="4690587" y="329089"/>
                  </a:cubicBezTo>
                  <a:cubicBezTo>
                    <a:pt x="4685824" y="319564"/>
                    <a:pt x="4682966" y="313849"/>
                    <a:pt x="4682966" y="313849"/>
                  </a:cubicBezTo>
                  <a:cubicBezTo>
                    <a:pt x="4682966" y="313849"/>
                    <a:pt x="4683919" y="316706"/>
                    <a:pt x="4684872" y="322421"/>
                  </a:cubicBezTo>
                  <a:cubicBezTo>
                    <a:pt x="4684872" y="322421"/>
                    <a:pt x="4684872" y="322421"/>
                    <a:pt x="4684872" y="322421"/>
                  </a:cubicBezTo>
                  <a:cubicBezTo>
                    <a:pt x="4676299" y="310991"/>
                    <a:pt x="4671537" y="304324"/>
                    <a:pt x="4671537" y="304324"/>
                  </a:cubicBezTo>
                  <a:cubicBezTo>
                    <a:pt x="4671537" y="304324"/>
                    <a:pt x="4675347" y="311944"/>
                    <a:pt x="4682014" y="324326"/>
                  </a:cubicBezTo>
                  <a:cubicBezTo>
                    <a:pt x="4683919" y="328136"/>
                    <a:pt x="4686776" y="332899"/>
                    <a:pt x="4688681" y="337661"/>
                  </a:cubicBezTo>
                  <a:cubicBezTo>
                    <a:pt x="4688681" y="338614"/>
                    <a:pt x="4688681" y="339566"/>
                    <a:pt x="4689634" y="340519"/>
                  </a:cubicBezTo>
                  <a:cubicBezTo>
                    <a:pt x="4687729" y="349091"/>
                    <a:pt x="4684872" y="356711"/>
                    <a:pt x="4682966" y="366236"/>
                  </a:cubicBezTo>
                  <a:cubicBezTo>
                    <a:pt x="4681062" y="364331"/>
                    <a:pt x="4680109" y="361474"/>
                    <a:pt x="4678204" y="359569"/>
                  </a:cubicBezTo>
                  <a:cubicBezTo>
                    <a:pt x="4675347" y="355759"/>
                    <a:pt x="4671537" y="351949"/>
                    <a:pt x="4669631" y="349091"/>
                  </a:cubicBezTo>
                  <a:cubicBezTo>
                    <a:pt x="4669631" y="349091"/>
                    <a:pt x="4669631" y="349091"/>
                    <a:pt x="4668679" y="348139"/>
                  </a:cubicBezTo>
                  <a:cubicBezTo>
                    <a:pt x="4669631" y="341471"/>
                    <a:pt x="4669631" y="335756"/>
                    <a:pt x="4669631" y="330994"/>
                  </a:cubicBezTo>
                  <a:cubicBezTo>
                    <a:pt x="4670584" y="318611"/>
                    <a:pt x="4669631" y="310991"/>
                    <a:pt x="4669631" y="310991"/>
                  </a:cubicBezTo>
                  <a:cubicBezTo>
                    <a:pt x="4669631" y="310991"/>
                    <a:pt x="4669631" y="311944"/>
                    <a:pt x="4669631" y="313849"/>
                  </a:cubicBezTo>
                  <a:cubicBezTo>
                    <a:pt x="4669631" y="310039"/>
                    <a:pt x="4670584" y="305276"/>
                    <a:pt x="4670584" y="301466"/>
                  </a:cubicBezTo>
                  <a:cubicBezTo>
                    <a:pt x="4670584" y="296704"/>
                    <a:pt x="4670584" y="291941"/>
                    <a:pt x="4670584" y="287179"/>
                  </a:cubicBezTo>
                  <a:cubicBezTo>
                    <a:pt x="4672489" y="282416"/>
                    <a:pt x="4673441" y="278606"/>
                    <a:pt x="4675347" y="274796"/>
                  </a:cubicBezTo>
                  <a:cubicBezTo>
                    <a:pt x="4683919" y="259556"/>
                    <a:pt x="4689634" y="250984"/>
                    <a:pt x="4689634" y="250984"/>
                  </a:cubicBezTo>
                  <a:cubicBezTo>
                    <a:pt x="4689634" y="250984"/>
                    <a:pt x="4686776" y="254794"/>
                    <a:pt x="4681062" y="262414"/>
                  </a:cubicBezTo>
                  <a:cubicBezTo>
                    <a:pt x="4684872" y="252889"/>
                    <a:pt x="4686776" y="248126"/>
                    <a:pt x="4686776" y="248126"/>
                  </a:cubicBezTo>
                  <a:cubicBezTo>
                    <a:pt x="4686776" y="248126"/>
                    <a:pt x="4682966" y="254794"/>
                    <a:pt x="4675347" y="265271"/>
                  </a:cubicBezTo>
                  <a:cubicBezTo>
                    <a:pt x="4673441" y="267176"/>
                    <a:pt x="4672489" y="270034"/>
                    <a:pt x="4670584" y="272891"/>
                  </a:cubicBezTo>
                  <a:cubicBezTo>
                    <a:pt x="4670584" y="270986"/>
                    <a:pt x="4670584" y="270034"/>
                    <a:pt x="4670584" y="268129"/>
                  </a:cubicBezTo>
                  <a:cubicBezTo>
                    <a:pt x="4669631" y="261461"/>
                    <a:pt x="4669631" y="255746"/>
                    <a:pt x="4668679" y="250984"/>
                  </a:cubicBezTo>
                  <a:cubicBezTo>
                    <a:pt x="4668679" y="250031"/>
                    <a:pt x="4668679" y="248126"/>
                    <a:pt x="4669631" y="247174"/>
                  </a:cubicBezTo>
                  <a:cubicBezTo>
                    <a:pt x="4671537" y="230981"/>
                    <a:pt x="4671537" y="222409"/>
                    <a:pt x="4671537" y="222409"/>
                  </a:cubicBezTo>
                  <a:cubicBezTo>
                    <a:pt x="4671537" y="222409"/>
                    <a:pt x="4671537" y="224314"/>
                    <a:pt x="4670584" y="229076"/>
                  </a:cubicBezTo>
                  <a:cubicBezTo>
                    <a:pt x="4669631" y="231934"/>
                    <a:pt x="4668679" y="236696"/>
                    <a:pt x="4666774" y="242411"/>
                  </a:cubicBezTo>
                  <a:cubicBezTo>
                    <a:pt x="4666774" y="242411"/>
                    <a:pt x="4666774" y="242411"/>
                    <a:pt x="4666774" y="241459"/>
                  </a:cubicBezTo>
                  <a:cubicBezTo>
                    <a:pt x="4666774" y="241459"/>
                    <a:pt x="4666774" y="241459"/>
                    <a:pt x="4666774" y="241459"/>
                  </a:cubicBezTo>
                  <a:cubicBezTo>
                    <a:pt x="4666774" y="241459"/>
                    <a:pt x="4666774" y="241459"/>
                    <a:pt x="4666774" y="241459"/>
                  </a:cubicBezTo>
                  <a:cubicBezTo>
                    <a:pt x="4665822" y="235744"/>
                    <a:pt x="4663916" y="230981"/>
                    <a:pt x="4662012" y="228124"/>
                  </a:cubicBezTo>
                  <a:cubicBezTo>
                    <a:pt x="4661059" y="224314"/>
                    <a:pt x="4660106" y="222409"/>
                    <a:pt x="4660106" y="222409"/>
                  </a:cubicBezTo>
                  <a:cubicBezTo>
                    <a:pt x="4660106" y="222409"/>
                    <a:pt x="4660106" y="224314"/>
                    <a:pt x="4661059" y="228124"/>
                  </a:cubicBezTo>
                  <a:cubicBezTo>
                    <a:pt x="4662012" y="231934"/>
                    <a:pt x="4662964" y="237649"/>
                    <a:pt x="4662964" y="244316"/>
                  </a:cubicBezTo>
                  <a:cubicBezTo>
                    <a:pt x="4662964" y="245269"/>
                    <a:pt x="4662964" y="245269"/>
                    <a:pt x="4662964" y="246221"/>
                  </a:cubicBezTo>
                  <a:cubicBezTo>
                    <a:pt x="4662964" y="246221"/>
                    <a:pt x="4662964" y="246221"/>
                    <a:pt x="4662964" y="246221"/>
                  </a:cubicBezTo>
                  <a:cubicBezTo>
                    <a:pt x="4660106" y="250031"/>
                    <a:pt x="4657249" y="254794"/>
                    <a:pt x="4654391" y="262414"/>
                  </a:cubicBezTo>
                  <a:cubicBezTo>
                    <a:pt x="4653439" y="265271"/>
                    <a:pt x="4652487" y="268129"/>
                    <a:pt x="4650581" y="271939"/>
                  </a:cubicBezTo>
                  <a:cubicBezTo>
                    <a:pt x="4649629" y="267176"/>
                    <a:pt x="4647724" y="264319"/>
                    <a:pt x="4646772" y="261461"/>
                  </a:cubicBezTo>
                  <a:cubicBezTo>
                    <a:pt x="4646772" y="260509"/>
                    <a:pt x="4645819" y="259556"/>
                    <a:pt x="4645819" y="259556"/>
                  </a:cubicBezTo>
                  <a:cubicBezTo>
                    <a:pt x="4645819" y="257651"/>
                    <a:pt x="4646772" y="255746"/>
                    <a:pt x="4646772" y="253841"/>
                  </a:cubicBezTo>
                  <a:cubicBezTo>
                    <a:pt x="4648676" y="243364"/>
                    <a:pt x="4650581" y="234791"/>
                    <a:pt x="4653439" y="227171"/>
                  </a:cubicBezTo>
                  <a:cubicBezTo>
                    <a:pt x="4657249" y="212884"/>
                    <a:pt x="4660106" y="204311"/>
                    <a:pt x="4660106" y="204311"/>
                  </a:cubicBezTo>
                  <a:cubicBezTo>
                    <a:pt x="4660106" y="204311"/>
                    <a:pt x="4656297" y="211931"/>
                    <a:pt x="4650581" y="226219"/>
                  </a:cubicBezTo>
                  <a:cubicBezTo>
                    <a:pt x="4647724" y="232886"/>
                    <a:pt x="4643914" y="241459"/>
                    <a:pt x="4641056" y="251936"/>
                  </a:cubicBezTo>
                  <a:cubicBezTo>
                    <a:pt x="4639151" y="256699"/>
                    <a:pt x="4637247" y="261461"/>
                    <a:pt x="4636294" y="267176"/>
                  </a:cubicBezTo>
                  <a:cubicBezTo>
                    <a:pt x="4636294" y="264319"/>
                    <a:pt x="4636294" y="261461"/>
                    <a:pt x="4636294" y="259556"/>
                  </a:cubicBezTo>
                  <a:cubicBezTo>
                    <a:pt x="4636294" y="251936"/>
                    <a:pt x="4637247" y="246221"/>
                    <a:pt x="4638199" y="242411"/>
                  </a:cubicBezTo>
                  <a:cubicBezTo>
                    <a:pt x="4639151" y="238601"/>
                    <a:pt x="4639151" y="235744"/>
                    <a:pt x="4639151" y="235744"/>
                  </a:cubicBezTo>
                  <a:cubicBezTo>
                    <a:pt x="4639151" y="235744"/>
                    <a:pt x="4638199" y="237649"/>
                    <a:pt x="4637247" y="241459"/>
                  </a:cubicBezTo>
                  <a:cubicBezTo>
                    <a:pt x="4636294" y="245269"/>
                    <a:pt x="4633437" y="250984"/>
                    <a:pt x="4632484" y="258604"/>
                  </a:cubicBezTo>
                  <a:cubicBezTo>
                    <a:pt x="4632484" y="258604"/>
                    <a:pt x="4632484" y="258604"/>
                    <a:pt x="4632484" y="258604"/>
                  </a:cubicBezTo>
                  <a:cubicBezTo>
                    <a:pt x="4631531" y="255746"/>
                    <a:pt x="4631531" y="254794"/>
                    <a:pt x="4631531" y="254794"/>
                  </a:cubicBezTo>
                  <a:cubicBezTo>
                    <a:pt x="4631531" y="254794"/>
                    <a:pt x="4631531" y="256699"/>
                    <a:pt x="4632484" y="259556"/>
                  </a:cubicBezTo>
                  <a:cubicBezTo>
                    <a:pt x="4630579" y="267176"/>
                    <a:pt x="4629626" y="275749"/>
                    <a:pt x="4628674" y="285274"/>
                  </a:cubicBezTo>
                  <a:cubicBezTo>
                    <a:pt x="4628674" y="288131"/>
                    <a:pt x="4628674" y="290989"/>
                    <a:pt x="4628674" y="293846"/>
                  </a:cubicBezTo>
                  <a:cubicBezTo>
                    <a:pt x="4627722" y="296704"/>
                    <a:pt x="4626769" y="300514"/>
                    <a:pt x="4625816" y="303371"/>
                  </a:cubicBezTo>
                  <a:cubicBezTo>
                    <a:pt x="4619149" y="298609"/>
                    <a:pt x="4614387" y="295751"/>
                    <a:pt x="4610576" y="293846"/>
                  </a:cubicBezTo>
                  <a:cubicBezTo>
                    <a:pt x="4606766" y="291941"/>
                    <a:pt x="4604862" y="290989"/>
                    <a:pt x="4604862" y="290989"/>
                  </a:cubicBezTo>
                  <a:cubicBezTo>
                    <a:pt x="4604862" y="290989"/>
                    <a:pt x="4606766" y="291941"/>
                    <a:pt x="4610576" y="294799"/>
                  </a:cubicBezTo>
                  <a:cubicBezTo>
                    <a:pt x="4614387" y="296704"/>
                    <a:pt x="4619149" y="301466"/>
                    <a:pt x="4624864" y="307181"/>
                  </a:cubicBezTo>
                  <a:cubicBezTo>
                    <a:pt x="4624864" y="307181"/>
                    <a:pt x="4624864" y="307181"/>
                    <a:pt x="4625816" y="308134"/>
                  </a:cubicBezTo>
                  <a:cubicBezTo>
                    <a:pt x="4624864" y="313849"/>
                    <a:pt x="4622959" y="319564"/>
                    <a:pt x="4622006" y="325279"/>
                  </a:cubicBezTo>
                  <a:cubicBezTo>
                    <a:pt x="4621054" y="330994"/>
                    <a:pt x="4620101" y="337661"/>
                    <a:pt x="4619149" y="343376"/>
                  </a:cubicBezTo>
                  <a:cubicBezTo>
                    <a:pt x="4615339" y="330041"/>
                    <a:pt x="4611529" y="317659"/>
                    <a:pt x="4607719" y="306229"/>
                  </a:cubicBezTo>
                  <a:cubicBezTo>
                    <a:pt x="4605814" y="300514"/>
                    <a:pt x="4604862" y="295751"/>
                    <a:pt x="4602956" y="290989"/>
                  </a:cubicBezTo>
                  <a:cubicBezTo>
                    <a:pt x="4602004" y="282416"/>
                    <a:pt x="4601051" y="274796"/>
                    <a:pt x="4601051" y="269081"/>
                  </a:cubicBezTo>
                  <a:cubicBezTo>
                    <a:pt x="4599147" y="255746"/>
                    <a:pt x="4599147" y="248126"/>
                    <a:pt x="4599147" y="248126"/>
                  </a:cubicBezTo>
                  <a:cubicBezTo>
                    <a:pt x="4599147" y="248126"/>
                    <a:pt x="4598194" y="255746"/>
                    <a:pt x="4597241" y="269081"/>
                  </a:cubicBezTo>
                  <a:cubicBezTo>
                    <a:pt x="4597241" y="270034"/>
                    <a:pt x="4597241" y="270986"/>
                    <a:pt x="4597241" y="271939"/>
                  </a:cubicBezTo>
                  <a:cubicBezTo>
                    <a:pt x="4594384" y="263366"/>
                    <a:pt x="4591526" y="255746"/>
                    <a:pt x="4589622" y="250031"/>
                  </a:cubicBezTo>
                  <a:cubicBezTo>
                    <a:pt x="4589622" y="247174"/>
                    <a:pt x="4589622" y="244316"/>
                    <a:pt x="4589622" y="240506"/>
                  </a:cubicBezTo>
                  <a:cubicBezTo>
                    <a:pt x="4590574" y="225266"/>
                    <a:pt x="4590574" y="210979"/>
                    <a:pt x="4590574" y="197644"/>
                  </a:cubicBezTo>
                  <a:cubicBezTo>
                    <a:pt x="4591526" y="144304"/>
                    <a:pt x="4590574" y="109061"/>
                    <a:pt x="4590574" y="109061"/>
                  </a:cubicBezTo>
                  <a:cubicBezTo>
                    <a:pt x="4590574" y="109061"/>
                    <a:pt x="4584859" y="144304"/>
                    <a:pt x="4579144" y="197644"/>
                  </a:cubicBezTo>
                  <a:cubicBezTo>
                    <a:pt x="4578191" y="210979"/>
                    <a:pt x="4576287" y="225266"/>
                    <a:pt x="4574381" y="240506"/>
                  </a:cubicBezTo>
                  <a:cubicBezTo>
                    <a:pt x="4573429" y="245269"/>
                    <a:pt x="4573429" y="250984"/>
                    <a:pt x="4573429" y="256699"/>
                  </a:cubicBezTo>
                  <a:cubicBezTo>
                    <a:pt x="4573429" y="256699"/>
                    <a:pt x="4572476" y="257651"/>
                    <a:pt x="4572476" y="257651"/>
                  </a:cubicBezTo>
                  <a:cubicBezTo>
                    <a:pt x="4569619" y="259556"/>
                    <a:pt x="4566762" y="262414"/>
                    <a:pt x="4563904" y="265271"/>
                  </a:cubicBezTo>
                  <a:cubicBezTo>
                    <a:pt x="4563904" y="265271"/>
                    <a:pt x="4563904" y="264319"/>
                    <a:pt x="4563904" y="264319"/>
                  </a:cubicBezTo>
                  <a:cubicBezTo>
                    <a:pt x="4561999" y="261461"/>
                    <a:pt x="4560094" y="258604"/>
                    <a:pt x="4559141" y="255746"/>
                  </a:cubicBezTo>
                  <a:cubicBezTo>
                    <a:pt x="4559141" y="253841"/>
                    <a:pt x="4560094" y="250984"/>
                    <a:pt x="4560094" y="249079"/>
                  </a:cubicBezTo>
                  <a:cubicBezTo>
                    <a:pt x="4570572" y="195739"/>
                    <a:pt x="4576287" y="159544"/>
                    <a:pt x="4576287" y="159544"/>
                  </a:cubicBezTo>
                  <a:cubicBezTo>
                    <a:pt x="4576287" y="159544"/>
                    <a:pt x="4564856" y="192881"/>
                    <a:pt x="4550569" y="243364"/>
                  </a:cubicBezTo>
                  <a:cubicBezTo>
                    <a:pt x="4550569" y="243364"/>
                    <a:pt x="4550569" y="243364"/>
                    <a:pt x="4550569" y="243364"/>
                  </a:cubicBezTo>
                  <a:cubicBezTo>
                    <a:pt x="4550569" y="243364"/>
                    <a:pt x="4550569" y="243364"/>
                    <a:pt x="4550569" y="243364"/>
                  </a:cubicBezTo>
                  <a:cubicBezTo>
                    <a:pt x="4550569" y="244316"/>
                    <a:pt x="4549616" y="245269"/>
                    <a:pt x="4549616" y="246221"/>
                  </a:cubicBezTo>
                  <a:cubicBezTo>
                    <a:pt x="4549616" y="247174"/>
                    <a:pt x="4549616" y="248126"/>
                    <a:pt x="4548664" y="248126"/>
                  </a:cubicBezTo>
                  <a:cubicBezTo>
                    <a:pt x="4548664" y="248126"/>
                    <a:pt x="4548664" y="248126"/>
                    <a:pt x="4548664" y="248126"/>
                  </a:cubicBezTo>
                  <a:cubicBezTo>
                    <a:pt x="4548664" y="248126"/>
                    <a:pt x="4548664" y="248126"/>
                    <a:pt x="4548664" y="248126"/>
                  </a:cubicBezTo>
                  <a:cubicBezTo>
                    <a:pt x="4544854" y="261461"/>
                    <a:pt x="4540091" y="276701"/>
                    <a:pt x="4536281" y="292894"/>
                  </a:cubicBezTo>
                  <a:cubicBezTo>
                    <a:pt x="4534376" y="261461"/>
                    <a:pt x="4531519" y="241459"/>
                    <a:pt x="4531519" y="241459"/>
                  </a:cubicBezTo>
                  <a:cubicBezTo>
                    <a:pt x="4531519" y="241459"/>
                    <a:pt x="4527709" y="266224"/>
                    <a:pt x="4525804" y="303371"/>
                  </a:cubicBezTo>
                  <a:cubicBezTo>
                    <a:pt x="4525804" y="305276"/>
                    <a:pt x="4525804" y="307181"/>
                    <a:pt x="4525804" y="309086"/>
                  </a:cubicBezTo>
                  <a:cubicBezTo>
                    <a:pt x="4524851" y="308134"/>
                    <a:pt x="4524851" y="308134"/>
                    <a:pt x="4524851" y="308134"/>
                  </a:cubicBezTo>
                  <a:cubicBezTo>
                    <a:pt x="4524851" y="308134"/>
                    <a:pt x="4524851" y="309086"/>
                    <a:pt x="4525804" y="310039"/>
                  </a:cubicBezTo>
                  <a:cubicBezTo>
                    <a:pt x="4524851" y="317659"/>
                    <a:pt x="4524851" y="325279"/>
                    <a:pt x="4523899" y="333851"/>
                  </a:cubicBezTo>
                  <a:cubicBezTo>
                    <a:pt x="4523899" y="334804"/>
                    <a:pt x="4523899" y="336709"/>
                    <a:pt x="4523899" y="337661"/>
                  </a:cubicBezTo>
                  <a:cubicBezTo>
                    <a:pt x="4523899" y="338614"/>
                    <a:pt x="4523899" y="338614"/>
                    <a:pt x="4522947" y="339566"/>
                  </a:cubicBezTo>
                  <a:cubicBezTo>
                    <a:pt x="4521041" y="333851"/>
                    <a:pt x="4519137" y="328136"/>
                    <a:pt x="4517231" y="322421"/>
                  </a:cubicBezTo>
                  <a:cubicBezTo>
                    <a:pt x="4516279" y="314801"/>
                    <a:pt x="4515326" y="307181"/>
                    <a:pt x="4514374" y="301466"/>
                  </a:cubicBezTo>
                  <a:cubicBezTo>
                    <a:pt x="4515326" y="299561"/>
                    <a:pt x="4516279" y="298609"/>
                    <a:pt x="4517231" y="297656"/>
                  </a:cubicBezTo>
                  <a:cubicBezTo>
                    <a:pt x="4520089" y="293846"/>
                    <a:pt x="4521041" y="291941"/>
                    <a:pt x="4521041" y="291941"/>
                  </a:cubicBezTo>
                  <a:cubicBezTo>
                    <a:pt x="4521041" y="291941"/>
                    <a:pt x="4519137" y="293846"/>
                    <a:pt x="4516279" y="297656"/>
                  </a:cubicBezTo>
                  <a:cubicBezTo>
                    <a:pt x="4515326" y="298609"/>
                    <a:pt x="4515326" y="299561"/>
                    <a:pt x="4514374" y="300514"/>
                  </a:cubicBezTo>
                  <a:cubicBezTo>
                    <a:pt x="4514374" y="299561"/>
                    <a:pt x="4514374" y="299561"/>
                    <a:pt x="4514374" y="298609"/>
                  </a:cubicBezTo>
                  <a:cubicBezTo>
                    <a:pt x="4515326" y="296704"/>
                    <a:pt x="4516279" y="294799"/>
                    <a:pt x="4517231" y="293846"/>
                  </a:cubicBezTo>
                  <a:cubicBezTo>
                    <a:pt x="4519137" y="290036"/>
                    <a:pt x="4520089" y="288131"/>
                    <a:pt x="4520089" y="288131"/>
                  </a:cubicBezTo>
                  <a:cubicBezTo>
                    <a:pt x="4520089" y="288131"/>
                    <a:pt x="4519137" y="290036"/>
                    <a:pt x="4516279" y="292894"/>
                  </a:cubicBezTo>
                  <a:cubicBezTo>
                    <a:pt x="4515326" y="293846"/>
                    <a:pt x="4515326" y="294799"/>
                    <a:pt x="4514374" y="295751"/>
                  </a:cubicBezTo>
                  <a:cubicBezTo>
                    <a:pt x="4513422" y="290036"/>
                    <a:pt x="4512469" y="285274"/>
                    <a:pt x="4512469" y="281464"/>
                  </a:cubicBezTo>
                  <a:cubicBezTo>
                    <a:pt x="4511516" y="272891"/>
                    <a:pt x="4511516" y="268129"/>
                    <a:pt x="4511516" y="268129"/>
                  </a:cubicBezTo>
                  <a:cubicBezTo>
                    <a:pt x="4511516" y="268129"/>
                    <a:pt x="4511516" y="270034"/>
                    <a:pt x="4510564" y="272891"/>
                  </a:cubicBezTo>
                  <a:cubicBezTo>
                    <a:pt x="4508659" y="259556"/>
                    <a:pt x="4506754" y="250984"/>
                    <a:pt x="4506754" y="250984"/>
                  </a:cubicBezTo>
                  <a:cubicBezTo>
                    <a:pt x="4506754" y="250984"/>
                    <a:pt x="4506754" y="267176"/>
                    <a:pt x="4506754" y="292894"/>
                  </a:cubicBezTo>
                  <a:cubicBezTo>
                    <a:pt x="4504849" y="289084"/>
                    <a:pt x="4502944" y="285274"/>
                    <a:pt x="4501991" y="282416"/>
                  </a:cubicBezTo>
                  <a:cubicBezTo>
                    <a:pt x="4499134" y="276701"/>
                    <a:pt x="4496276" y="271939"/>
                    <a:pt x="4494372" y="267176"/>
                  </a:cubicBezTo>
                  <a:cubicBezTo>
                    <a:pt x="4491514" y="262414"/>
                    <a:pt x="4489609" y="258604"/>
                    <a:pt x="4486751" y="254794"/>
                  </a:cubicBezTo>
                  <a:cubicBezTo>
                    <a:pt x="4483894" y="250984"/>
                    <a:pt x="4481989" y="248126"/>
                    <a:pt x="4480084" y="245269"/>
                  </a:cubicBezTo>
                  <a:cubicBezTo>
                    <a:pt x="4478179" y="242411"/>
                    <a:pt x="4476274" y="240506"/>
                    <a:pt x="4474369" y="238601"/>
                  </a:cubicBezTo>
                  <a:cubicBezTo>
                    <a:pt x="4471512" y="235744"/>
                    <a:pt x="4470559" y="233839"/>
                    <a:pt x="4469606" y="233839"/>
                  </a:cubicBezTo>
                  <a:cubicBezTo>
                    <a:pt x="4470559" y="230981"/>
                    <a:pt x="4471512" y="228124"/>
                    <a:pt x="4471512" y="225266"/>
                  </a:cubicBezTo>
                  <a:cubicBezTo>
                    <a:pt x="4474369" y="214789"/>
                    <a:pt x="4476274" y="206216"/>
                    <a:pt x="4477226" y="198596"/>
                  </a:cubicBezTo>
                  <a:cubicBezTo>
                    <a:pt x="4480084" y="184309"/>
                    <a:pt x="4481037" y="175736"/>
                    <a:pt x="4481037" y="175736"/>
                  </a:cubicBezTo>
                  <a:cubicBezTo>
                    <a:pt x="4481037" y="175736"/>
                    <a:pt x="4478179" y="183356"/>
                    <a:pt x="4473416" y="197644"/>
                  </a:cubicBezTo>
                  <a:cubicBezTo>
                    <a:pt x="4471512" y="204311"/>
                    <a:pt x="4467701" y="212884"/>
                    <a:pt x="4463891" y="222409"/>
                  </a:cubicBezTo>
                  <a:cubicBezTo>
                    <a:pt x="4461034" y="229076"/>
                    <a:pt x="4458176" y="236696"/>
                    <a:pt x="4455319" y="244316"/>
                  </a:cubicBezTo>
                  <a:cubicBezTo>
                    <a:pt x="4454366" y="240506"/>
                    <a:pt x="4453414" y="237649"/>
                    <a:pt x="4453414" y="237649"/>
                  </a:cubicBezTo>
                  <a:cubicBezTo>
                    <a:pt x="4453414" y="237649"/>
                    <a:pt x="4453414" y="240506"/>
                    <a:pt x="4454366" y="247174"/>
                  </a:cubicBezTo>
                  <a:cubicBezTo>
                    <a:pt x="4453414" y="249079"/>
                    <a:pt x="4452462" y="251936"/>
                    <a:pt x="4451509" y="253841"/>
                  </a:cubicBezTo>
                  <a:cubicBezTo>
                    <a:pt x="4446747" y="265271"/>
                    <a:pt x="4441984" y="276701"/>
                    <a:pt x="4436269" y="289084"/>
                  </a:cubicBezTo>
                  <a:cubicBezTo>
                    <a:pt x="4436269" y="288131"/>
                    <a:pt x="4435316" y="288131"/>
                    <a:pt x="4435316" y="287179"/>
                  </a:cubicBezTo>
                  <a:cubicBezTo>
                    <a:pt x="4436269" y="283369"/>
                    <a:pt x="4437222" y="278606"/>
                    <a:pt x="4438174" y="274796"/>
                  </a:cubicBezTo>
                  <a:cubicBezTo>
                    <a:pt x="4440079" y="265271"/>
                    <a:pt x="4441984" y="255746"/>
                    <a:pt x="4444841" y="247174"/>
                  </a:cubicBezTo>
                  <a:cubicBezTo>
                    <a:pt x="4449604" y="229076"/>
                    <a:pt x="4452462" y="211931"/>
                    <a:pt x="4454366" y="195739"/>
                  </a:cubicBezTo>
                  <a:cubicBezTo>
                    <a:pt x="4457224" y="179546"/>
                    <a:pt x="4459129" y="165259"/>
                    <a:pt x="4460081" y="151924"/>
                  </a:cubicBezTo>
                  <a:cubicBezTo>
                    <a:pt x="4461034" y="145256"/>
                    <a:pt x="4461987" y="139541"/>
                    <a:pt x="4461987" y="133826"/>
                  </a:cubicBezTo>
                  <a:cubicBezTo>
                    <a:pt x="4461987" y="128111"/>
                    <a:pt x="4462939" y="123349"/>
                    <a:pt x="4462939" y="118586"/>
                  </a:cubicBezTo>
                  <a:cubicBezTo>
                    <a:pt x="4463891" y="99536"/>
                    <a:pt x="4463891" y="89059"/>
                    <a:pt x="4463891" y="89059"/>
                  </a:cubicBezTo>
                  <a:cubicBezTo>
                    <a:pt x="4463891" y="89059"/>
                    <a:pt x="4461987" y="99536"/>
                    <a:pt x="4458176" y="118586"/>
                  </a:cubicBezTo>
                  <a:cubicBezTo>
                    <a:pt x="4457224" y="123349"/>
                    <a:pt x="4456272" y="128111"/>
                    <a:pt x="4455319" y="133826"/>
                  </a:cubicBezTo>
                  <a:cubicBezTo>
                    <a:pt x="4454366" y="139541"/>
                    <a:pt x="4452462" y="145256"/>
                    <a:pt x="4451509" y="151924"/>
                  </a:cubicBezTo>
                  <a:cubicBezTo>
                    <a:pt x="4448651" y="164306"/>
                    <a:pt x="4445794" y="178594"/>
                    <a:pt x="4441984" y="194786"/>
                  </a:cubicBezTo>
                  <a:cubicBezTo>
                    <a:pt x="4438174" y="210026"/>
                    <a:pt x="4434364" y="227171"/>
                    <a:pt x="4428649" y="245269"/>
                  </a:cubicBezTo>
                  <a:cubicBezTo>
                    <a:pt x="4426744" y="252889"/>
                    <a:pt x="4423887" y="261461"/>
                    <a:pt x="4421981" y="269081"/>
                  </a:cubicBezTo>
                  <a:cubicBezTo>
                    <a:pt x="4419124" y="265271"/>
                    <a:pt x="4417219" y="261461"/>
                    <a:pt x="4414362" y="258604"/>
                  </a:cubicBezTo>
                  <a:cubicBezTo>
                    <a:pt x="4406741" y="247174"/>
                    <a:pt x="4400074" y="237649"/>
                    <a:pt x="4394359" y="230029"/>
                  </a:cubicBezTo>
                  <a:cubicBezTo>
                    <a:pt x="4391501" y="227171"/>
                    <a:pt x="4389597" y="224314"/>
                    <a:pt x="4387691" y="221456"/>
                  </a:cubicBezTo>
                  <a:cubicBezTo>
                    <a:pt x="4392454" y="195739"/>
                    <a:pt x="4395312" y="180499"/>
                    <a:pt x="4395312" y="180499"/>
                  </a:cubicBezTo>
                  <a:cubicBezTo>
                    <a:pt x="4395312" y="180499"/>
                    <a:pt x="4390549" y="193834"/>
                    <a:pt x="4382929" y="215741"/>
                  </a:cubicBezTo>
                  <a:cubicBezTo>
                    <a:pt x="4378166" y="209074"/>
                    <a:pt x="4375309" y="206216"/>
                    <a:pt x="4375309" y="206216"/>
                  </a:cubicBezTo>
                  <a:cubicBezTo>
                    <a:pt x="4375309" y="206216"/>
                    <a:pt x="4378166" y="210979"/>
                    <a:pt x="4381976" y="218599"/>
                  </a:cubicBezTo>
                  <a:cubicBezTo>
                    <a:pt x="4378166" y="230029"/>
                    <a:pt x="4374356" y="244316"/>
                    <a:pt x="4369594" y="259556"/>
                  </a:cubicBezTo>
                  <a:cubicBezTo>
                    <a:pt x="4368641" y="248126"/>
                    <a:pt x="4368641" y="241459"/>
                    <a:pt x="4368641" y="241459"/>
                  </a:cubicBezTo>
                  <a:cubicBezTo>
                    <a:pt x="4368641" y="241459"/>
                    <a:pt x="4367689" y="249079"/>
                    <a:pt x="4366737" y="263366"/>
                  </a:cubicBezTo>
                  <a:cubicBezTo>
                    <a:pt x="4366737" y="267176"/>
                    <a:pt x="4365784" y="270986"/>
                    <a:pt x="4365784" y="274796"/>
                  </a:cubicBezTo>
                  <a:cubicBezTo>
                    <a:pt x="4364831" y="277654"/>
                    <a:pt x="4363879" y="281464"/>
                    <a:pt x="4362926" y="285274"/>
                  </a:cubicBezTo>
                  <a:cubicBezTo>
                    <a:pt x="4362926" y="284321"/>
                    <a:pt x="4362926" y="283369"/>
                    <a:pt x="4362926" y="282416"/>
                  </a:cubicBezTo>
                  <a:cubicBezTo>
                    <a:pt x="4361974" y="269081"/>
                    <a:pt x="4361022" y="261461"/>
                    <a:pt x="4361022" y="261461"/>
                  </a:cubicBezTo>
                  <a:cubicBezTo>
                    <a:pt x="4361022" y="261461"/>
                    <a:pt x="4360069" y="269081"/>
                    <a:pt x="4359116" y="283369"/>
                  </a:cubicBezTo>
                  <a:cubicBezTo>
                    <a:pt x="4359116" y="285274"/>
                    <a:pt x="4359116" y="288131"/>
                    <a:pt x="4359116" y="290989"/>
                  </a:cubicBezTo>
                  <a:cubicBezTo>
                    <a:pt x="4358164" y="291941"/>
                    <a:pt x="4358164" y="293846"/>
                    <a:pt x="4357212" y="295751"/>
                  </a:cubicBezTo>
                  <a:cubicBezTo>
                    <a:pt x="4355306" y="291941"/>
                    <a:pt x="4353401" y="288131"/>
                    <a:pt x="4351497" y="284321"/>
                  </a:cubicBezTo>
                  <a:cubicBezTo>
                    <a:pt x="4351497" y="274796"/>
                    <a:pt x="4351497" y="266224"/>
                    <a:pt x="4351497" y="257651"/>
                  </a:cubicBezTo>
                  <a:cubicBezTo>
                    <a:pt x="4351497" y="250984"/>
                    <a:pt x="4351497" y="245269"/>
                    <a:pt x="4351497" y="238601"/>
                  </a:cubicBezTo>
                  <a:cubicBezTo>
                    <a:pt x="4351497" y="232886"/>
                    <a:pt x="4350544" y="227171"/>
                    <a:pt x="4349591" y="221456"/>
                  </a:cubicBezTo>
                  <a:cubicBezTo>
                    <a:pt x="4348639" y="210979"/>
                    <a:pt x="4346734" y="201454"/>
                    <a:pt x="4345781" y="194786"/>
                  </a:cubicBezTo>
                  <a:cubicBezTo>
                    <a:pt x="4343876" y="179546"/>
                    <a:pt x="4342924" y="170974"/>
                    <a:pt x="4342924" y="170974"/>
                  </a:cubicBezTo>
                  <a:cubicBezTo>
                    <a:pt x="4342924" y="170974"/>
                    <a:pt x="4342924" y="179546"/>
                    <a:pt x="4341972" y="194786"/>
                  </a:cubicBezTo>
                  <a:cubicBezTo>
                    <a:pt x="4341972" y="201454"/>
                    <a:pt x="4341972" y="209074"/>
                    <a:pt x="4341972" y="217646"/>
                  </a:cubicBezTo>
                  <a:cubicBezTo>
                    <a:pt x="4341019" y="210026"/>
                    <a:pt x="4340066" y="205264"/>
                    <a:pt x="4340066" y="205264"/>
                  </a:cubicBezTo>
                  <a:cubicBezTo>
                    <a:pt x="4340066" y="205264"/>
                    <a:pt x="4340066" y="212884"/>
                    <a:pt x="4339114" y="226219"/>
                  </a:cubicBezTo>
                  <a:cubicBezTo>
                    <a:pt x="4339114" y="232886"/>
                    <a:pt x="4339114" y="240506"/>
                    <a:pt x="4338162" y="250031"/>
                  </a:cubicBezTo>
                  <a:cubicBezTo>
                    <a:pt x="4338162" y="250984"/>
                    <a:pt x="4338162" y="251936"/>
                    <a:pt x="4338162" y="252889"/>
                  </a:cubicBezTo>
                  <a:cubicBezTo>
                    <a:pt x="4338162" y="251936"/>
                    <a:pt x="4337209" y="250984"/>
                    <a:pt x="4337209" y="250984"/>
                  </a:cubicBezTo>
                  <a:cubicBezTo>
                    <a:pt x="4330541" y="231934"/>
                    <a:pt x="4324826" y="213836"/>
                    <a:pt x="4318159" y="196691"/>
                  </a:cubicBezTo>
                  <a:cubicBezTo>
                    <a:pt x="4306729" y="163354"/>
                    <a:pt x="4296251" y="135731"/>
                    <a:pt x="4289584" y="116681"/>
                  </a:cubicBezTo>
                  <a:cubicBezTo>
                    <a:pt x="4282916" y="97631"/>
                    <a:pt x="4278154" y="86201"/>
                    <a:pt x="4278154" y="86201"/>
                  </a:cubicBezTo>
                  <a:cubicBezTo>
                    <a:pt x="4278154" y="86201"/>
                    <a:pt x="4281012" y="97631"/>
                    <a:pt x="4285774" y="117634"/>
                  </a:cubicBezTo>
                  <a:cubicBezTo>
                    <a:pt x="4291489" y="137636"/>
                    <a:pt x="4298156" y="166211"/>
                    <a:pt x="4307681" y="199549"/>
                  </a:cubicBezTo>
                  <a:cubicBezTo>
                    <a:pt x="4315301" y="228124"/>
                    <a:pt x="4324826" y="261461"/>
                    <a:pt x="4334351" y="295751"/>
                  </a:cubicBezTo>
                  <a:cubicBezTo>
                    <a:pt x="4334351" y="295751"/>
                    <a:pt x="4334351" y="296704"/>
                    <a:pt x="4334351" y="296704"/>
                  </a:cubicBezTo>
                  <a:cubicBezTo>
                    <a:pt x="4334351" y="295751"/>
                    <a:pt x="4334351" y="294799"/>
                    <a:pt x="4334351" y="294799"/>
                  </a:cubicBezTo>
                  <a:cubicBezTo>
                    <a:pt x="4334351" y="294799"/>
                    <a:pt x="4334351" y="296704"/>
                    <a:pt x="4334351" y="301466"/>
                  </a:cubicBezTo>
                  <a:cubicBezTo>
                    <a:pt x="4334351" y="306229"/>
                    <a:pt x="4333399" y="310991"/>
                    <a:pt x="4333399" y="315754"/>
                  </a:cubicBezTo>
                  <a:cubicBezTo>
                    <a:pt x="4332447" y="325279"/>
                    <a:pt x="4331494" y="334804"/>
                    <a:pt x="4329589" y="344329"/>
                  </a:cubicBezTo>
                  <a:cubicBezTo>
                    <a:pt x="4329589" y="344329"/>
                    <a:pt x="4328637" y="343376"/>
                    <a:pt x="4328637" y="343376"/>
                  </a:cubicBezTo>
                  <a:cubicBezTo>
                    <a:pt x="4327684" y="342424"/>
                    <a:pt x="4327684" y="341471"/>
                    <a:pt x="4326731" y="340519"/>
                  </a:cubicBezTo>
                  <a:cubicBezTo>
                    <a:pt x="4326731" y="338614"/>
                    <a:pt x="4325779" y="335756"/>
                    <a:pt x="4325779" y="333851"/>
                  </a:cubicBezTo>
                  <a:cubicBezTo>
                    <a:pt x="4321969" y="309086"/>
                    <a:pt x="4318159" y="286226"/>
                    <a:pt x="4315301" y="267176"/>
                  </a:cubicBezTo>
                  <a:cubicBezTo>
                    <a:pt x="4308634" y="228124"/>
                    <a:pt x="4301966" y="202406"/>
                    <a:pt x="4301966" y="202406"/>
                  </a:cubicBezTo>
                  <a:cubicBezTo>
                    <a:pt x="4301966" y="202406"/>
                    <a:pt x="4301966" y="229076"/>
                    <a:pt x="4303872" y="268129"/>
                  </a:cubicBezTo>
                  <a:cubicBezTo>
                    <a:pt x="4303872" y="270034"/>
                    <a:pt x="4303872" y="271939"/>
                    <a:pt x="4303872" y="274796"/>
                  </a:cubicBezTo>
                  <a:cubicBezTo>
                    <a:pt x="4302919" y="279559"/>
                    <a:pt x="4302919" y="284321"/>
                    <a:pt x="4301966" y="290036"/>
                  </a:cubicBezTo>
                  <a:cubicBezTo>
                    <a:pt x="4301966" y="292894"/>
                    <a:pt x="4301014" y="296704"/>
                    <a:pt x="4300062" y="300514"/>
                  </a:cubicBezTo>
                  <a:cubicBezTo>
                    <a:pt x="4296251" y="295751"/>
                    <a:pt x="4292441" y="290989"/>
                    <a:pt x="4288631" y="286226"/>
                  </a:cubicBezTo>
                  <a:cubicBezTo>
                    <a:pt x="4292441" y="292894"/>
                    <a:pt x="4295299" y="298609"/>
                    <a:pt x="4299109" y="305276"/>
                  </a:cubicBezTo>
                  <a:cubicBezTo>
                    <a:pt x="4298156" y="310991"/>
                    <a:pt x="4297204" y="316706"/>
                    <a:pt x="4296251" y="323374"/>
                  </a:cubicBezTo>
                  <a:cubicBezTo>
                    <a:pt x="4295299" y="330041"/>
                    <a:pt x="4293394" y="337661"/>
                    <a:pt x="4292441" y="346234"/>
                  </a:cubicBezTo>
                  <a:cubicBezTo>
                    <a:pt x="4291489" y="345281"/>
                    <a:pt x="4291489" y="344329"/>
                    <a:pt x="4290537" y="343376"/>
                  </a:cubicBezTo>
                  <a:cubicBezTo>
                    <a:pt x="4289584" y="330994"/>
                    <a:pt x="4289584" y="319564"/>
                    <a:pt x="4288631" y="308134"/>
                  </a:cubicBezTo>
                  <a:cubicBezTo>
                    <a:pt x="4285774" y="262414"/>
                    <a:pt x="4281964" y="231934"/>
                    <a:pt x="4281964" y="231934"/>
                  </a:cubicBezTo>
                  <a:cubicBezTo>
                    <a:pt x="4281964" y="231934"/>
                    <a:pt x="4279106" y="262414"/>
                    <a:pt x="4277201" y="309086"/>
                  </a:cubicBezTo>
                  <a:cubicBezTo>
                    <a:pt x="4277201" y="311944"/>
                    <a:pt x="4277201" y="315754"/>
                    <a:pt x="4277201" y="318611"/>
                  </a:cubicBezTo>
                  <a:cubicBezTo>
                    <a:pt x="4276249" y="315754"/>
                    <a:pt x="4274344" y="312896"/>
                    <a:pt x="4273391" y="310039"/>
                  </a:cubicBezTo>
                  <a:cubicBezTo>
                    <a:pt x="4273391" y="308134"/>
                    <a:pt x="4272439" y="305276"/>
                    <a:pt x="4272439" y="303371"/>
                  </a:cubicBezTo>
                  <a:cubicBezTo>
                    <a:pt x="4271487" y="292894"/>
                    <a:pt x="4271487" y="283369"/>
                    <a:pt x="4270534" y="273844"/>
                  </a:cubicBezTo>
                  <a:cubicBezTo>
                    <a:pt x="4270534" y="269081"/>
                    <a:pt x="4269581" y="265271"/>
                    <a:pt x="4269581" y="260509"/>
                  </a:cubicBezTo>
                  <a:cubicBezTo>
                    <a:pt x="4269581" y="258604"/>
                    <a:pt x="4269581" y="257651"/>
                    <a:pt x="4269581" y="255746"/>
                  </a:cubicBezTo>
                  <a:cubicBezTo>
                    <a:pt x="4269581" y="248126"/>
                    <a:pt x="4270534" y="241459"/>
                    <a:pt x="4270534" y="234791"/>
                  </a:cubicBezTo>
                  <a:cubicBezTo>
                    <a:pt x="4273391" y="187166"/>
                    <a:pt x="4273391" y="155734"/>
                    <a:pt x="4273391" y="155734"/>
                  </a:cubicBezTo>
                  <a:cubicBezTo>
                    <a:pt x="4273391" y="155734"/>
                    <a:pt x="4265772" y="187166"/>
                    <a:pt x="4259104" y="233839"/>
                  </a:cubicBezTo>
                  <a:cubicBezTo>
                    <a:pt x="4257199" y="245269"/>
                    <a:pt x="4255294" y="258604"/>
                    <a:pt x="4253389" y="271939"/>
                  </a:cubicBezTo>
                  <a:cubicBezTo>
                    <a:pt x="4253389" y="270986"/>
                    <a:pt x="4252437" y="270986"/>
                    <a:pt x="4252437" y="270034"/>
                  </a:cubicBezTo>
                  <a:cubicBezTo>
                    <a:pt x="4252437" y="267176"/>
                    <a:pt x="4253389" y="264319"/>
                    <a:pt x="4253389" y="262414"/>
                  </a:cubicBezTo>
                  <a:cubicBezTo>
                    <a:pt x="4255294" y="248126"/>
                    <a:pt x="4255294" y="240506"/>
                    <a:pt x="4255294" y="240506"/>
                  </a:cubicBezTo>
                  <a:cubicBezTo>
                    <a:pt x="4255294" y="240506"/>
                    <a:pt x="4253389" y="248126"/>
                    <a:pt x="4249579" y="262414"/>
                  </a:cubicBezTo>
                  <a:cubicBezTo>
                    <a:pt x="4249579" y="263366"/>
                    <a:pt x="4249579" y="264319"/>
                    <a:pt x="4248626" y="264319"/>
                  </a:cubicBezTo>
                  <a:cubicBezTo>
                    <a:pt x="4247674" y="263366"/>
                    <a:pt x="4247674" y="262414"/>
                    <a:pt x="4246722" y="261461"/>
                  </a:cubicBezTo>
                  <a:cubicBezTo>
                    <a:pt x="4245769" y="260509"/>
                    <a:pt x="4244816" y="259556"/>
                    <a:pt x="4244816" y="257651"/>
                  </a:cubicBezTo>
                  <a:cubicBezTo>
                    <a:pt x="4244816" y="253841"/>
                    <a:pt x="4244816" y="251936"/>
                    <a:pt x="4244816" y="251936"/>
                  </a:cubicBezTo>
                  <a:cubicBezTo>
                    <a:pt x="4244816" y="251936"/>
                    <a:pt x="4244816" y="253841"/>
                    <a:pt x="4243864" y="256699"/>
                  </a:cubicBezTo>
                  <a:cubicBezTo>
                    <a:pt x="4242912" y="254794"/>
                    <a:pt x="4241959" y="252889"/>
                    <a:pt x="4240054" y="251936"/>
                  </a:cubicBezTo>
                  <a:cubicBezTo>
                    <a:pt x="4236244" y="246221"/>
                    <a:pt x="4232434" y="240506"/>
                    <a:pt x="4229576" y="235744"/>
                  </a:cubicBezTo>
                  <a:cubicBezTo>
                    <a:pt x="4223862" y="227171"/>
                    <a:pt x="4220051" y="222409"/>
                    <a:pt x="4220051" y="222409"/>
                  </a:cubicBezTo>
                  <a:cubicBezTo>
                    <a:pt x="4220051" y="222409"/>
                    <a:pt x="4221956" y="228124"/>
                    <a:pt x="4226719" y="237649"/>
                  </a:cubicBezTo>
                  <a:cubicBezTo>
                    <a:pt x="4228624" y="242411"/>
                    <a:pt x="4231481" y="248126"/>
                    <a:pt x="4234339" y="254794"/>
                  </a:cubicBezTo>
                  <a:cubicBezTo>
                    <a:pt x="4235291" y="255746"/>
                    <a:pt x="4235291" y="257651"/>
                    <a:pt x="4236244" y="258604"/>
                  </a:cubicBezTo>
                  <a:cubicBezTo>
                    <a:pt x="4234339" y="256699"/>
                    <a:pt x="4233387" y="253841"/>
                    <a:pt x="4231481" y="251936"/>
                  </a:cubicBezTo>
                  <a:cubicBezTo>
                    <a:pt x="4227672" y="246221"/>
                    <a:pt x="4223862" y="242411"/>
                    <a:pt x="4220051" y="237649"/>
                  </a:cubicBezTo>
                  <a:cubicBezTo>
                    <a:pt x="4213384" y="229076"/>
                    <a:pt x="4206716" y="223361"/>
                    <a:pt x="4202906" y="219551"/>
                  </a:cubicBezTo>
                  <a:cubicBezTo>
                    <a:pt x="4199097" y="215741"/>
                    <a:pt x="4196239" y="213836"/>
                    <a:pt x="4196239" y="213836"/>
                  </a:cubicBezTo>
                  <a:cubicBezTo>
                    <a:pt x="4196239" y="213836"/>
                    <a:pt x="4198144" y="216694"/>
                    <a:pt x="4201954" y="220504"/>
                  </a:cubicBezTo>
                  <a:cubicBezTo>
                    <a:pt x="4205764" y="225266"/>
                    <a:pt x="4211479" y="230981"/>
                    <a:pt x="4216241" y="240506"/>
                  </a:cubicBezTo>
                  <a:cubicBezTo>
                    <a:pt x="4219099" y="245269"/>
                    <a:pt x="4222909" y="250031"/>
                    <a:pt x="4225766" y="255746"/>
                  </a:cubicBezTo>
                  <a:cubicBezTo>
                    <a:pt x="4228624" y="261461"/>
                    <a:pt x="4232434" y="267176"/>
                    <a:pt x="4235291" y="273844"/>
                  </a:cubicBezTo>
                  <a:cubicBezTo>
                    <a:pt x="4235291" y="273844"/>
                    <a:pt x="4235291" y="273844"/>
                    <a:pt x="4235291" y="274796"/>
                  </a:cubicBezTo>
                  <a:cubicBezTo>
                    <a:pt x="4235291" y="276701"/>
                    <a:pt x="4235291" y="279559"/>
                    <a:pt x="4235291" y="282416"/>
                  </a:cubicBezTo>
                  <a:cubicBezTo>
                    <a:pt x="4235291" y="282416"/>
                    <a:pt x="4234339" y="281464"/>
                    <a:pt x="4234339" y="281464"/>
                  </a:cubicBezTo>
                  <a:cubicBezTo>
                    <a:pt x="4231481" y="277654"/>
                    <a:pt x="4229576" y="276701"/>
                    <a:pt x="4229576" y="276701"/>
                  </a:cubicBezTo>
                  <a:cubicBezTo>
                    <a:pt x="4229576" y="276701"/>
                    <a:pt x="4231481" y="278606"/>
                    <a:pt x="4233387" y="282416"/>
                  </a:cubicBezTo>
                  <a:cubicBezTo>
                    <a:pt x="4233387" y="283369"/>
                    <a:pt x="4234339" y="283369"/>
                    <a:pt x="4235291" y="284321"/>
                  </a:cubicBezTo>
                  <a:cubicBezTo>
                    <a:pt x="4235291" y="284321"/>
                    <a:pt x="4235291" y="284321"/>
                    <a:pt x="4235291" y="285274"/>
                  </a:cubicBezTo>
                  <a:cubicBezTo>
                    <a:pt x="4233387" y="292894"/>
                    <a:pt x="4231481" y="301466"/>
                    <a:pt x="4229576" y="310039"/>
                  </a:cubicBezTo>
                  <a:cubicBezTo>
                    <a:pt x="4225766" y="301466"/>
                    <a:pt x="4222909" y="295751"/>
                    <a:pt x="4222909" y="295751"/>
                  </a:cubicBezTo>
                  <a:cubicBezTo>
                    <a:pt x="4222909" y="295751"/>
                    <a:pt x="4224814" y="303371"/>
                    <a:pt x="4228624" y="316706"/>
                  </a:cubicBezTo>
                  <a:cubicBezTo>
                    <a:pt x="4227672" y="319564"/>
                    <a:pt x="4227672" y="323374"/>
                    <a:pt x="4226719" y="327184"/>
                  </a:cubicBezTo>
                  <a:cubicBezTo>
                    <a:pt x="4225766" y="331946"/>
                    <a:pt x="4224814" y="336709"/>
                    <a:pt x="4223862" y="341471"/>
                  </a:cubicBezTo>
                  <a:cubicBezTo>
                    <a:pt x="4223862" y="338614"/>
                    <a:pt x="4222909" y="336709"/>
                    <a:pt x="4222909" y="334804"/>
                  </a:cubicBezTo>
                  <a:cubicBezTo>
                    <a:pt x="4221004" y="320516"/>
                    <a:pt x="4219099" y="311944"/>
                    <a:pt x="4219099" y="311944"/>
                  </a:cubicBezTo>
                  <a:cubicBezTo>
                    <a:pt x="4219099" y="311944"/>
                    <a:pt x="4219099" y="319564"/>
                    <a:pt x="4219099" y="331946"/>
                  </a:cubicBezTo>
                  <a:cubicBezTo>
                    <a:pt x="4218147" y="329089"/>
                    <a:pt x="4218147" y="326231"/>
                    <a:pt x="4217194" y="322421"/>
                  </a:cubicBezTo>
                  <a:cubicBezTo>
                    <a:pt x="4206716" y="272891"/>
                    <a:pt x="4198144" y="240506"/>
                    <a:pt x="4198144" y="240506"/>
                  </a:cubicBezTo>
                  <a:cubicBezTo>
                    <a:pt x="4198144" y="240506"/>
                    <a:pt x="4200049" y="273844"/>
                    <a:pt x="4205764" y="323374"/>
                  </a:cubicBezTo>
                  <a:cubicBezTo>
                    <a:pt x="4206716" y="335756"/>
                    <a:pt x="4208622" y="350044"/>
                    <a:pt x="4210526" y="364331"/>
                  </a:cubicBezTo>
                  <a:cubicBezTo>
                    <a:pt x="4210526" y="364331"/>
                    <a:pt x="4210526" y="363379"/>
                    <a:pt x="4210526" y="363379"/>
                  </a:cubicBezTo>
                  <a:cubicBezTo>
                    <a:pt x="4209574" y="357664"/>
                    <a:pt x="4207669" y="353854"/>
                    <a:pt x="4206716" y="350044"/>
                  </a:cubicBezTo>
                  <a:cubicBezTo>
                    <a:pt x="4204812" y="342424"/>
                    <a:pt x="4202906" y="338614"/>
                    <a:pt x="4202906" y="338614"/>
                  </a:cubicBezTo>
                  <a:cubicBezTo>
                    <a:pt x="4202906" y="338614"/>
                    <a:pt x="4202906" y="343376"/>
                    <a:pt x="4202906" y="350996"/>
                  </a:cubicBezTo>
                  <a:cubicBezTo>
                    <a:pt x="4202906" y="354806"/>
                    <a:pt x="4202906" y="359569"/>
                    <a:pt x="4202906" y="365284"/>
                  </a:cubicBezTo>
                  <a:cubicBezTo>
                    <a:pt x="4202906" y="368141"/>
                    <a:pt x="4202906" y="370999"/>
                    <a:pt x="4202906" y="373856"/>
                  </a:cubicBezTo>
                  <a:cubicBezTo>
                    <a:pt x="4202906" y="375761"/>
                    <a:pt x="4202906" y="377666"/>
                    <a:pt x="4202906" y="380524"/>
                  </a:cubicBezTo>
                  <a:cubicBezTo>
                    <a:pt x="4202906" y="379571"/>
                    <a:pt x="4202906" y="379571"/>
                    <a:pt x="4201954" y="378619"/>
                  </a:cubicBezTo>
                  <a:cubicBezTo>
                    <a:pt x="4201954" y="372904"/>
                    <a:pt x="4201001" y="367189"/>
                    <a:pt x="4201001" y="361474"/>
                  </a:cubicBezTo>
                  <a:cubicBezTo>
                    <a:pt x="4199097" y="318611"/>
                    <a:pt x="4196239" y="290989"/>
                    <a:pt x="4196239" y="290989"/>
                  </a:cubicBezTo>
                  <a:cubicBezTo>
                    <a:pt x="4196239" y="290989"/>
                    <a:pt x="4193381" y="310991"/>
                    <a:pt x="4191476" y="343376"/>
                  </a:cubicBezTo>
                  <a:cubicBezTo>
                    <a:pt x="4190524" y="340519"/>
                    <a:pt x="4189571" y="338614"/>
                    <a:pt x="4188619" y="335756"/>
                  </a:cubicBezTo>
                  <a:cubicBezTo>
                    <a:pt x="4185761" y="329089"/>
                    <a:pt x="4183856" y="323374"/>
                    <a:pt x="4181951" y="319564"/>
                  </a:cubicBezTo>
                  <a:cubicBezTo>
                    <a:pt x="4181951" y="318611"/>
                    <a:pt x="4180999" y="317659"/>
                    <a:pt x="4180999" y="316706"/>
                  </a:cubicBezTo>
                  <a:cubicBezTo>
                    <a:pt x="4180999" y="291941"/>
                    <a:pt x="4180999" y="271939"/>
                    <a:pt x="4180999" y="256699"/>
                  </a:cubicBezTo>
                  <a:cubicBezTo>
                    <a:pt x="4180999" y="239554"/>
                    <a:pt x="4180999" y="230029"/>
                    <a:pt x="4180999" y="230029"/>
                  </a:cubicBezTo>
                  <a:cubicBezTo>
                    <a:pt x="4180999" y="230029"/>
                    <a:pt x="4180046" y="239554"/>
                    <a:pt x="4177189" y="256699"/>
                  </a:cubicBezTo>
                  <a:cubicBezTo>
                    <a:pt x="4177189" y="260509"/>
                    <a:pt x="4176236" y="265271"/>
                    <a:pt x="4175284" y="270034"/>
                  </a:cubicBezTo>
                  <a:cubicBezTo>
                    <a:pt x="4175284" y="263366"/>
                    <a:pt x="4174331" y="257651"/>
                    <a:pt x="4174331" y="251936"/>
                  </a:cubicBezTo>
                  <a:cubicBezTo>
                    <a:pt x="4172426" y="207169"/>
                    <a:pt x="4168616" y="176689"/>
                    <a:pt x="4168616" y="176689"/>
                  </a:cubicBezTo>
                  <a:cubicBezTo>
                    <a:pt x="4168616" y="176689"/>
                    <a:pt x="4164806" y="207169"/>
                    <a:pt x="4162901" y="251936"/>
                  </a:cubicBezTo>
                  <a:cubicBezTo>
                    <a:pt x="4161949" y="263366"/>
                    <a:pt x="4161949" y="274796"/>
                    <a:pt x="4160996" y="287179"/>
                  </a:cubicBezTo>
                  <a:cubicBezTo>
                    <a:pt x="4158139" y="292894"/>
                    <a:pt x="4156234" y="298609"/>
                    <a:pt x="4154329" y="303371"/>
                  </a:cubicBezTo>
                  <a:cubicBezTo>
                    <a:pt x="4151471" y="295751"/>
                    <a:pt x="4149566" y="288131"/>
                    <a:pt x="4146709" y="280511"/>
                  </a:cubicBezTo>
                  <a:cubicBezTo>
                    <a:pt x="4144804" y="267176"/>
                    <a:pt x="4141946" y="255746"/>
                    <a:pt x="4140041" y="246221"/>
                  </a:cubicBezTo>
                  <a:cubicBezTo>
                    <a:pt x="4137184" y="231934"/>
                    <a:pt x="4133374" y="224314"/>
                    <a:pt x="4133374" y="224314"/>
                  </a:cubicBezTo>
                  <a:cubicBezTo>
                    <a:pt x="4133374" y="224314"/>
                    <a:pt x="4134326" y="226219"/>
                    <a:pt x="4134326" y="230029"/>
                  </a:cubicBezTo>
                  <a:cubicBezTo>
                    <a:pt x="4135279" y="233839"/>
                    <a:pt x="4135279" y="239554"/>
                    <a:pt x="4136231" y="247174"/>
                  </a:cubicBezTo>
                  <a:cubicBezTo>
                    <a:pt x="4136231" y="248126"/>
                    <a:pt x="4136231" y="249079"/>
                    <a:pt x="4136231" y="250031"/>
                  </a:cubicBezTo>
                  <a:cubicBezTo>
                    <a:pt x="4130516" y="230981"/>
                    <a:pt x="4123849" y="213836"/>
                    <a:pt x="4118134" y="197644"/>
                  </a:cubicBezTo>
                  <a:cubicBezTo>
                    <a:pt x="4108609" y="166211"/>
                    <a:pt x="4100036" y="139541"/>
                    <a:pt x="4093369" y="121444"/>
                  </a:cubicBezTo>
                  <a:cubicBezTo>
                    <a:pt x="4087654" y="103346"/>
                    <a:pt x="4083844" y="92869"/>
                    <a:pt x="4083844" y="92869"/>
                  </a:cubicBezTo>
                  <a:cubicBezTo>
                    <a:pt x="4083844" y="92869"/>
                    <a:pt x="4085749" y="103346"/>
                    <a:pt x="4089559" y="122396"/>
                  </a:cubicBezTo>
                  <a:cubicBezTo>
                    <a:pt x="4093369" y="141446"/>
                    <a:pt x="4099084" y="168116"/>
                    <a:pt x="4106704" y="200501"/>
                  </a:cubicBezTo>
                  <a:cubicBezTo>
                    <a:pt x="4110514" y="215741"/>
                    <a:pt x="4115276" y="231934"/>
                    <a:pt x="4119086" y="248126"/>
                  </a:cubicBezTo>
                  <a:cubicBezTo>
                    <a:pt x="4118134" y="251936"/>
                    <a:pt x="4118134" y="256699"/>
                    <a:pt x="4117181" y="262414"/>
                  </a:cubicBezTo>
                  <a:cubicBezTo>
                    <a:pt x="4116229" y="270034"/>
                    <a:pt x="4115276" y="279559"/>
                    <a:pt x="4114324" y="290036"/>
                  </a:cubicBezTo>
                  <a:cubicBezTo>
                    <a:pt x="4113371" y="288131"/>
                    <a:pt x="4111466" y="286226"/>
                    <a:pt x="4110514" y="284321"/>
                  </a:cubicBezTo>
                  <a:cubicBezTo>
                    <a:pt x="4113371" y="274796"/>
                    <a:pt x="4114324" y="269081"/>
                    <a:pt x="4114324" y="269081"/>
                  </a:cubicBezTo>
                  <a:cubicBezTo>
                    <a:pt x="4114324" y="269081"/>
                    <a:pt x="4112419" y="273844"/>
                    <a:pt x="4108609" y="282416"/>
                  </a:cubicBezTo>
                  <a:cubicBezTo>
                    <a:pt x="4106704" y="279559"/>
                    <a:pt x="4104799" y="276701"/>
                    <a:pt x="4102894" y="273844"/>
                  </a:cubicBezTo>
                  <a:cubicBezTo>
                    <a:pt x="4100989" y="270034"/>
                    <a:pt x="4098131" y="266224"/>
                    <a:pt x="4096226" y="263366"/>
                  </a:cubicBezTo>
                  <a:cubicBezTo>
                    <a:pt x="4097179" y="262414"/>
                    <a:pt x="4097179" y="262414"/>
                    <a:pt x="4097179" y="262414"/>
                  </a:cubicBezTo>
                  <a:cubicBezTo>
                    <a:pt x="4097179" y="262414"/>
                    <a:pt x="4097179" y="262414"/>
                    <a:pt x="4096226" y="263366"/>
                  </a:cubicBezTo>
                  <a:cubicBezTo>
                    <a:pt x="4094321" y="259556"/>
                    <a:pt x="4092416" y="256699"/>
                    <a:pt x="4090511" y="253841"/>
                  </a:cubicBezTo>
                  <a:cubicBezTo>
                    <a:pt x="4090511" y="253841"/>
                    <a:pt x="4090511" y="252889"/>
                    <a:pt x="4090511" y="252889"/>
                  </a:cubicBezTo>
                  <a:cubicBezTo>
                    <a:pt x="4090511" y="248126"/>
                    <a:pt x="4090511" y="243364"/>
                    <a:pt x="4090511" y="238601"/>
                  </a:cubicBezTo>
                  <a:cubicBezTo>
                    <a:pt x="4090511" y="230029"/>
                    <a:pt x="4090511" y="222409"/>
                    <a:pt x="4090511" y="215741"/>
                  </a:cubicBezTo>
                  <a:cubicBezTo>
                    <a:pt x="4090511" y="203359"/>
                    <a:pt x="4089559" y="195739"/>
                    <a:pt x="4089559" y="195739"/>
                  </a:cubicBezTo>
                  <a:cubicBezTo>
                    <a:pt x="4089559" y="195739"/>
                    <a:pt x="4088606" y="202406"/>
                    <a:pt x="4086701" y="214789"/>
                  </a:cubicBezTo>
                  <a:cubicBezTo>
                    <a:pt x="4085749" y="221456"/>
                    <a:pt x="4084796" y="228124"/>
                    <a:pt x="4083844" y="236696"/>
                  </a:cubicBezTo>
                  <a:cubicBezTo>
                    <a:pt x="4083844" y="237649"/>
                    <a:pt x="4083844" y="238601"/>
                    <a:pt x="4083844" y="239554"/>
                  </a:cubicBezTo>
                  <a:cubicBezTo>
                    <a:pt x="4082891" y="238601"/>
                    <a:pt x="4082891" y="237649"/>
                    <a:pt x="4081939" y="236696"/>
                  </a:cubicBezTo>
                  <a:cubicBezTo>
                    <a:pt x="4081939" y="235744"/>
                    <a:pt x="4081939" y="235744"/>
                    <a:pt x="4081939" y="234791"/>
                  </a:cubicBezTo>
                  <a:cubicBezTo>
                    <a:pt x="4081939" y="225266"/>
                    <a:pt x="4081939" y="216694"/>
                    <a:pt x="4081939" y="210026"/>
                  </a:cubicBezTo>
                  <a:cubicBezTo>
                    <a:pt x="4081939" y="195739"/>
                    <a:pt x="4081939" y="188119"/>
                    <a:pt x="4081939" y="188119"/>
                  </a:cubicBezTo>
                  <a:cubicBezTo>
                    <a:pt x="4081939" y="188119"/>
                    <a:pt x="4080034" y="195739"/>
                    <a:pt x="4078129" y="210026"/>
                  </a:cubicBezTo>
                  <a:cubicBezTo>
                    <a:pt x="4077176" y="214789"/>
                    <a:pt x="4076224" y="220504"/>
                    <a:pt x="4075271" y="227171"/>
                  </a:cubicBezTo>
                  <a:cubicBezTo>
                    <a:pt x="4065746" y="210979"/>
                    <a:pt x="4059079" y="202406"/>
                    <a:pt x="4059079" y="202406"/>
                  </a:cubicBezTo>
                  <a:cubicBezTo>
                    <a:pt x="4059079" y="202406"/>
                    <a:pt x="4063841" y="214789"/>
                    <a:pt x="4073366" y="236696"/>
                  </a:cubicBezTo>
                  <a:cubicBezTo>
                    <a:pt x="4072414" y="241459"/>
                    <a:pt x="4071461" y="246221"/>
                    <a:pt x="4071461" y="250984"/>
                  </a:cubicBezTo>
                  <a:cubicBezTo>
                    <a:pt x="4070509" y="256699"/>
                    <a:pt x="4069556" y="261461"/>
                    <a:pt x="4067651" y="268129"/>
                  </a:cubicBezTo>
                  <a:cubicBezTo>
                    <a:pt x="4066699" y="271939"/>
                    <a:pt x="4065746" y="275749"/>
                    <a:pt x="4064794" y="279559"/>
                  </a:cubicBezTo>
                  <a:cubicBezTo>
                    <a:pt x="4063841" y="270986"/>
                    <a:pt x="4062889" y="262414"/>
                    <a:pt x="4061936" y="253841"/>
                  </a:cubicBezTo>
                  <a:cubicBezTo>
                    <a:pt x="4059079" y="237649"/>
                    <a:pt x="4057174" y="221456"/>
                    <a:pt x="4054316" y="207169"/>
                  </a:cubicBezTo>
                  <a:cubicBezTo>
                    <a:pt x="4053364" y="199549"/>
                    <a:pt x="4052411" y="192881"/>
                    <a:pt x="4050506" y="186214"/>
                  </a:cubicBezTo>
                  <a:cubicBezTo>
                    <a:pt x="4049554" y="179546"/>
                    <a:pt x="4047649" y="173831"/>
                    <a:pt x="4046696" y="168116"/>
                  </a:cubicBezTo>
                  <a:cubicBezTo>
                    <a:pt x="4043839" y="156686"/>
                    <a:pt x="4041934" y="146209"/>
                    <a:pt x="4040029" y="137636"/>
                  </a:cubicBezTo>
                  <a:cubicBezTo>
                    <a:pt x="4036219" y="121444"/>
                    <a:pt x="4034314" y="111919"/>
                    <a:pt x="4034314" y="111919"/>
                  </a:cubicBezTo>
                  <a:cubicBezTo>
                    <a:pt x="4034314" y="111919"/>
                    <a:pt x="4035266" y="121444"/>
                    <a:pt x="4036219" y="138589"/>
                  </a:cubicBezTo>
                  <a:cubicBezTo>
                    <a:pt x="4037171" y="147161"/>
                    <a:pt x="4038124" y="157639"/>
                    <a:pt x="4039076" y="169069"/>
                  </a:cubicBezTo>
                  <a:cubicBezTo>
                    <a:pt x="4040029" y="180499"/>
                    <a:pt x="4040981" y="193834"/>
                    <a:pt x="4042886" y="208121"/>
                  </a:cubicBezTo>
                  <a:cubicBezTo>
                    <a:pt x="4043839" y="217646"/>
                    <a:pt x="4044791" y="228124"/>
                    <a:pt x="4044791" y="238601"/>
                  </a:cubicBezTo>
                  <a:cubicBezTo>
                    <a:pt x="4037171" y="196691"/>
                    <a:pt x="4031456" y="170021"/>
                    <a:pt x="4031456" y="170021"/>
                  </a:cubicBezTo>
                  <a:cubicBezTo>
                    <a:pt x="4031456" y="170021"/>
                    <a:pt x="4032409" y="203359"/>
                    <a:pt x="4036219" y="252889"/>
                  </a:cubicBezTo>
                  <a:cubicBezTo>
                    <a:pt x="4036219" y="256699"/>
                    <a:pt x="4037171" y="260509"/>
                    <a:pt x="4037171" y="264319"/>
                  </a:cubicBezTo>
                  <a:cubicBezTo>
                    <a:pt x="4036219" y="266224"/>
                    <a:pt x="4036219" y="269081"/>
                    <a:pt x="4035266" y="271939"/>
                  </a:cubicBezTo>
                  <a:cubicBezTo>
                    <a:pt x="4033361" y="270034"/>
                    <a:pt x="4031456" y="268129"/>
                    <a:pt x="4030504" y="266224"/>
                  </a:cubicBezTo>
                  <a:cubicBezTo>
                    <a:pt x="4027646" y="263366"/>
                    <a:pt x="4025741" y="260509"/>
                    <a:pt x="4023836" y="258604"/>
                  </a:cubicBezTo>
                  <a:cubicBezTo>
                    <a:pt x="4018121" y="247174"/>
                    <a:pt x="4013359" y="237649"/>
                    <a:pt x="4009549" y="229076"/>
                  </a:cubicBezTo>
                  <a:cubicBezTo>
                    <a:pt x="4000976" y="212884"/>
                    <a:pt x="3996214" y="203359"/>
                    <a:pt x="3996214" y="203359"/>
                  </a:cubicBezTo>
                  <a:cubicBezTo>
                    <a:pt x="3996214" y="203359"/>
                    <a:pt x="4000024" y="212884"/>
                    <a:pt x="4005739" y="230981"/>
                  </a:cubicBezTo>
                  <a:cubicBezTo>
                    <a:pt x="4008596" y="237649"/>
                    <a:pt x="4011454" y="246221"/>
                    <a:pt x="4014311" y="255746"/>
                  </a:cubicBezTo>
                  <a:cubicBezTo>
                    <a:pt x="4010501" y="248126"/>
                    <a:pt x="4007644" y="243364"/>
                    <a:pt x="4007644" y="243364"/>
                  </a:cubicBezTo>
                  <a:cubicBezTo>
                    <a:pt x="4007644" y="243364"/>
                    <a:pt x="4010501" y="251936"/>
                    <a:pt x="4015264" y="267176"/>
                  </a:cubicBezTo>
                  <a:cubicBezTo>
                    <a:pt x="4018121" y="274796"/>
                    <a:pt x="4020979" y="284321"/>
                    <a:pt x="4024789" y="294799"/>
                  </a:cubicBezTo>
                  <a:cubicBezTo>
                    <a:pt x="4025741" y="296704"/>
                    <a:pt x="4026694" y="299561"/>
                    <a:pt x="4026694" y="301466"/>
                  </a:cubicBezTo>
                  <a:cubicBezTo>
                    <a:pt x="4023836" y="310039"/>
                    <a:pt x="4020026" y="319564"/>
                    <a:pt x="4017169" y="329089"/>
                  </a:cubicBezTo>
                  <a:cubicBezTo>
                    <a:pt x="4017169" y="329089"/>
                    <a:pt x="4016216" y="328136"/>
                    <a:pt x="4016216" y="328136"/>
                  </a:cubicBezTo>
                  <a:cubicBezTo>
                    <a:pt x="4011454" y="325279"/>
                    <a:pt x="4008596" y="322421"/>
                    <a:pt x="4005739" y="320516"/>
                  </a:cubicBezTo>
                  <a:cubicBezTo>
                    <a:pt x="4005739" y="319564"/>
                    <a:pt x="4005739" y="318611"/>
                    <a:pt x="4005739" y="318611"/>
                  </a:cubicBezTo>
                  <a:cubicBezTo>
                    <a:pt x="4005739" y="315754"/>
                    <a:pt x="4004786" y="313849"/>
                    <a:pt x="4004786" y="310991"/>
                  </a:cubicBezTo>
                  <a:cubicBezTo>
                    <a:pt x="4004786" y="285274"/>
                    <a:pt x="4002881" y="269081"/>
                    <a:pt x="4002881" y="269081"/>
                  </a:cubicBezTo>
                  <a:cubicBezTo>
                    <a:pt x="4002881" y="269081"/>
                    <a:pt x="4001929" y="274796"/>
                    <a:pt x="4000024" y="284321"/>
                  </a:cubicBezTo>
                  <a:cubicBezTo>
                    <a:pt x="3996214" y="261461"/>
                    <a:pt x="3993356" y="248126"/>
                    <a:pt x="3993356" y="248126"/>
                  </a:cubicBezTo>
                  <a:cubicBezTo>
                    <a:pt x="3993356" y="248126"/>
                    <a:pt x="3993356" y="262414"/>
                    <a:pt x="3993356" y="286226"/>
                  </a:cubicBezTo>
                  <a:cubicBezTo>
                    <a:pt x="3993356" y="286226"/>
                    <a:pt x="3992404" y="286226"/>
                    <a:pt x="3992404" y="286226"/>
                  </a:cubicBezTo>
                  <a:cubicBezTo>
                    <a:pt x="3991451" y="286226"/>
                    <a:pt x="3990499" y="287179"/>
                    <a:pt x="3990499" y="287179"/>
                  </a:cubicBezTo>
                  <a:cubicBezTo>
                    <a:pt x="3988594" y="289084"/>
                    <a:pt x="3986689" y="290989"/>
                    <a:pt x="3985736" y="292894"/>
                  </a:cubicBezTo>
                  <a:lnTo>
                    <a:pt x="3985736" y="292894"/>
                  </a:lnTo>
                  <a:lnTo>
                    <a:pt x="3985736" y="293846"/>
                  </a:lnTo>
                  <a:cubicBezTo>
                    <a:pt x="3984784" y="300514"/>
                    <a:pt x="3983831" y="307181"/>
                    <a:pt x="3983831" y="313849"/>
                  </a:cubicBezTo>
                  <a:cubicBezTo>
                    <a:pt x="3981926" y="310039"/>
                    <a:pt x="3980021" y="307181"/>
                    <a:pt x="3978116" y="303371"/>
                  </a:cubicBezTo>
                  <a:cubicBezTo>
                    <a:pt x="3983831" y="284321"/>
                    <a:pt x="3987641" y="272891"/>
                    <a:pt x="3987641" y="272891"/>
                  </a:cubicBezTo>
                  <a:cubicBezTo>
                    <a:pt x="3987641" y="272891"/>
                    <a:pt x="3982879" y="282416"/>
                    <a:pt x="3976211" y="298609"/>
                  </a:cubicBezTo>
                  <a:cubicBezTo>
                    <a:pt x="3975259" y="296704"/>
                    <a:pt x="3974306" y="295751"/>
                    <a:pt x="3973354" y="293846"/>
                  </a:cubicBezTo>
                  <a:cubicBezTo>
                    <a:pt x="3973354" y="291941"/>
                    <a:pt x="3973354" y="290036"/>
                    <a:pt x="3973354" y="288131"/>
                  </a:cubicBezTo>
                  <a:cubicBezTo>
                    <a:pt x="3973354" y="288131"/>
                    <a:pt x="3973354" y="288131"/>
                    <a:pt x="3973354" y="287179"/>
                  </a:cubicBezTo>
                  <a:cubicBezTo>
                    <a:pt x="3975259" y="283369"/>
                    <a:pt x="3976211" y="280511"/>
                    <a:pt x="3977164" y="278606"/>
                  </a:cubicBezTo>
                  <a:cubicBezTo>
                    <a:pt x="3979069" y="273844"/>
                    <a:pt x="3980974" y="270986"/>
                    <a:pt x="3980974" y="270986"/>
                  </a:cubicBezTo>
                  <a:cubicBezTo>
                    <a:pt x="3980974" y="270986"/>
                    <a:pt x="3979069" y="272891"/>
                    <a:pt x="3976211" y="277654"/>
                  </a:cubicBezTo>
                  <a:cubicBezTo>
                    <a:pt x="3975259" y="278606"/>
                    <a:pt x="3974306" y="280511"/>
                    <a:pt x="3973354" y="282416"/>
                  </a:cubicBezTo>
                  <a:cubicBezTo>
                    <a:pt x="3973354" y="271939"/>
                    <a:pt x="3974306" y="262414"/>
                    <a:pt x="3974306" y="254794"/>
                  </a:cubicBezTo>
                  <a:cubicBezTo>
                    <a:pt x="3975259" y="238601"/>
                    <a:pt x="3975259" y="230029"/>
                    <a:pt x="3975259" y="230029"/>
                  </a:cubicBezTo>
                  <a:cubicBezTo>
                    <a:pt x="3975259" y="230029"/>
                    <a:pt x="3973354" y="238601"/>
                    <a:pt x="3970496" y="254794"/>
                  </a:cubicBezTo>
                  <a:cubicBezTo>
                    <a:pt x="3969544" y="262414"/>
                    <a:pt x="3967639" y="271939"/>
                    <a:pt x="3965734" y="281464"/>
                  </a:cubicBezTo>
                  <a:cubicBezTo>
                    <a:pt x="3964781" y="278606"/>
                    <a:pt x="3962876" y="276701"/>
                    <a:pt x="3961924" y="274796"/>
                  </a:cubicBezTo>
                  <a:cubicBezTo>
                    <a:pt x="3961924" y="272891"/>
                    <a:pt x="3962876" y="270986"/>
                    <a:pt x="3962876" y="269081"/>
                  </a:cubicBezTo>
                  <a:cubicBezTo>
                    <a:pt x="3965734" y="253841"/>
                    <a:pt x="3966686" y="245269"/>
                    <a:pt x="3966686" y="245269"/>
                  </a:cubicBezTo>
                  <a:cubicBezTo>
                    <a:pt x="3966686" y="245269"/>
                    <a:pt x="3963829" y="253841"/>
                    <a:pt x="3959066" y="268129"/>
                  </a:cubicBezTo>
                  <a:cubicBezTo>
                    <a:pt x="3959066" y="268129"/>
                    <a:pt x="3959066" y="269081"/>
                    <a:pt x="3959066" y="269081"/>
                  </a:cubicBezTo>
                  <a:cubicBezTo>
                    <a:pt x="3959066" y="268129"/>
                    <a:pt x="3958114" y="267176"/>
                    <a:pt x="3958114" y="267176"/>
                  </a:cubicBezTo>
                  <a:cubicBezTo>
                    <a:pt x="3958114" y="267176"/>
                    <a:pt x="3958114" y="268129"/>
                    <a:pt x="3958114" y="269081"/>
                  </a:cubicBezTo>
                  <a:cubicBezTo>
                    <a:pt x="3957161" y="267176"/>
                    <a:pt x="3956209" y="266224"/>
                    <a:pt x="3955256" y="264319"/>
                  </a:cubicBezTo>
                  <a:cubicBezTo>
                    <a:pt x="3955256" y="258604"/>
                    <a:pt x="3955256" y="252889"/>
                    <a:pt x="3954304" y="247174"/>
                  </a:cubicBezTo>
                  <a:cubicBezTo>
                    <a:pt x="3954304" y="235744"/>
                    <a:pt x="3952399" y="224314"/>
                    <a:pt x="3951446" y="214789"/>
                  </a:cubicBezTo>
                  <a:cubicBezTo>
                    <a:pt x="3950494" y="205264"/>
                    <a:pt x="3949541" y="196691"/>
                    <a:pt x="3947636" y="190024"/>
                  </a:cubicBezTo>
                  <a:cubicBezTo>
                    <a:pt x="3944779" y="176689"/>
                    <a:pt x="3943826" y="169069"/>
                    <a:pt x="3943826" y="169069"/>
                  </a:cubicBezTo>
                  <a:cubicBezTo>
                    <a:pt x="3943826" y="169069"/>
                    <a:pt x="3943826" y="176689"/>
                    <a:pt x="3943826" y="190024"/>
                  </a:cubicBezTo>
                  <a:cubicBezTo>
                    <a:pt x="3943826" y="196691"/>
                    <a:pt x="3943826" y="205264"/>
                    <a:pt x="3943826" y="214789"/>
                  </a:cubicBezTo>
                  <a:cubicBezTo>
                    <a:pt x="3943826" y="218599"/>
                    <a:pt x="3943826" y="222409"/>
                    <a:pt x="3943826" y="225266"/>
                  </a:cubicBezTo>
                  <a:cubicBezTo>
                    <a:pt x="3942874" y="221456"/>
                    <a:pt x="3941921" y="218599"/>
                    <a:pt x="3940969" y="215741"/>
                  </a:cubicBezTo>
                  <a:cubicBezTo>
                    <a:pt x="3940016" y="212884"/>
                    <a:pt x="3939064" y="210026"/>
                    <a:pt x="3939064" y="207169"/>
                  </a:cubicBezTo>
                  <a:cubicBezTo>
                    <a:pt x="3940016" y="206216"/>
                    <a:pt x="3940016" y="205264"/>
                    <a:pt x="3940016" y="205264"/>
                  </a:cubicBezTo>
                  <a:cubicBezTo>
                    <a:pt x="3940016" y="205264"/>
                    <a:pt x="3940016" y="206216"/>
                    <a:pt x="3939064" y="206216"/>
                  </a:cubicBezTo>
                  <a:cubicBezTo>
                    <a:pt x="3937159" y="201454"/>
                    <a:pt x="3936206" y="197644"/>
                    <a:pt x="3936206" y="197644"/>
                  </a:cubicBezTo>
                  <a:cubicBezTo>
                    <a:pt x="3936206" y="197644"/>
                    <a:pt x="3936206" y="201454"/>
                    <a:pt x="3937159" y="208121"/>
                  </a:cubicBezTo>
                  <a:cubicBezTo>
                    <a:pt x="3935254" y="210026"/>
                    <a:pt x="3932396" y="212884"/>
                    <a:pt x="3929539" y="216694"/>
                  </a:cubicBezTo>
                  <a:cubicBezTo>
                    <a:pt x="3928586" y="210026"/>
                    <a:pt x="3926681" y="204311"/>
                    <a:pt x="3925729" y="197644"/>
                  </a:cubicBezTo>
                  <a:cubicBezTo>
                    <a:pt x="3922871" y="183356"/>
                    <a:pt x="3919061" y="170021"/>
                    <a:pt x="3916204" y="158591"/>
                  </a:cubicBezTo>
                  <a:cubicBezTo>
                    <a:pt x="3915251" y="153829"/>
                    <a:pt x="3913346" y="148114"/>
                    <a:pt x="3912394" y="144304"/>
                  </a:cubicBezTo>
                  <a:cubicBezTo>
                    <a:pt x="3913346" y="142399"/>
                    <a:pt x="3914299" y="141446"/>
                    <a:pt x="3915251" y="139541"/>
                  </a:cubicBezTo>
                  <a:cubicBezTo>
                    <a:pt x="3927634" y="121444"/>
                    <a:pt x="3935254" y="110966"/>
                    <a:pt x="3935254" y="110966"/>
                  </a:cubicBezTo>
                  <a:cubicBezTo>
                    <a:pt x="3935254" y="110966"/>
                    <a:pt x="3926681" y="120491"/>
                    <a:pt x="3912394" y="136684"/>
                  </a:cubicBezTo>
                  <a:cubicBezTo>
                    <a:pt x="3911441" y="137636"/>
                    <a:pt x="3911441" y="138589"/>
                    <a:pt x="3910489" y="138589"/>
                  </a:cubicBezTo>
                  <a:cubicBezTo>
                    <a:pt x="3909536" y="134779"/>
                    <a:pt x="3908584" y="131921"/>
                    <a:pt x="3906679" y="128111"/>
                  </a:cubicBezTo>
                  <a:cubicBezTo>
                    <a:pt x="3900964" y="111919"/>
                    <a:pt x="3898106" y="102394"/>
                    <a:pt x="3898106" y="102394"/>
                  </a:cubicBezTo>
                  <a:cubicBezTo>
                    <a:pt x="3898106" y="102394"/>
                    <a:pt x="3900011" y="111919"/>
                    <a:pt x="3902869" y="129064"/>
                  </a:cubicBezTo>
                  <a:cubicBezTo>
                    <a:pt x="3903821" y="132874"/>
                    <a:pt x="3904774" y="137636"/>
                    <a:pt x="3905726" y="143351"/>
                  </a:cubicBezTo>
                  <a:cubicBezTo>
                    <a:pt x="3905726" y="143351"/>
                    <a:pt x="3905726" y="143351"/>
                    <a:pt x="3905726" y="143351"/>
                  </a:cubicBezTo>
                  <a:cubicBezTo>
                    <a:pt x="3900011" y="150019"/>
                    <a:pt x="3894296" y="158591"/>
                    <a:pt x="3887629" y="167164"/>
                  </a:cubicBezTo>
                  <a:cubicBezTo>
                    <a:pt x="3880961" y="175736"/>
                    <a:pt x="3874294" y="185261"/>
                    <a:pt x="3866674" y="195739"/>
                  </a:cubicBezTo>
                  <a:cubicBezTo>
                    <a:pt x="3864769" y="190976"/>
                    <a:pt x="3863816" y="186214"/>
                    <a:pt x="3862864" y="182404"/>
                  </a:cubicBezTo>
                  <a:cubicBezTo>
                    <a:pt x="3857149" y="165259"/>
                    <a:pt x="3854291" y="155734"/>
                    <a:pt x="3854291" y="155734"/>
                  </a:cubicBezTo>
                  <a:cubicBezTo>
                    <a:pt x="3854291" y="155734"/>
                    <a:pt x="3856196" y="166211"/>
                    <a:pt x="3859054" y="183356"/>
                  </a:cubicBezTo>
                  <a:cubicBezTo>
                    <a:pt x="3860006" y="189071"/>
                    <a:pt x="3861911" y="195739"/>
                    <a:pt x="3862864" y="202406"/>
                  </a:cubicBezTo>
                  <a:cubicBezTo>
                    <a:pt x="3860959" y="204311"/>
                    <a:pt x="3860006" y="207169"/>
                    <a:pt x="3858101" y="209074"/>
                  </a:cubicBezTo>
                  <a:cubicBezTo>
                    <a:pt x="3856196" y="211931"/>
                    <a:pt x="3855244" y="213836"/>
                    <a:pt x="3853339" y="216694"/>
                  </a:cubicBezTo>
                  <a:cubicBezTo>
                    <a:pt x="3851434" y="208121"/>
                    <a:pt x="3850481" y="200501"/>
                    <a:pt x="3849529" y="195739"/>
                  </a:cubicBezTo>
                  <a:cubicBezTo>
                    <a:pt x="3850481" y="189071"/>
                    <a:pt x="3851434" y="183356"/>
                    <a:pt x="3852386" y="178594"/>
                  </a:cubicBezTo>
                  <a:cubicBezTo>
                    <a:pt x="3854291" y="166211"/>
                    <a:pt x="3855244" y="158591"/>
                    <a:pt x="3855244" y="158591"/>
                  </a:cubicBezTo>
                  <a:cubicBezTo>
                    <a:pt x="3855244" y="158591"/>
                    <a:pt x="3853339" y="165259"/>
                    <a:pt x="3848576" y="177641"/>
                  </a:cubicBezTo>
                  <a:cubicBezTo>
                    <a:pt x="3846671" y="184309"/>
                    <a:pt x="3844766" y="190976"/>
                    <a:pt x="3841909" y="199549"/>
                  </a:cubicBezTo>
                  <a:cubicBezTo>
                    <a:pt x="3840956" y="204311"/>
                    <a:pt x="3839051" y="208121"/>
                    <a:pt x="3838099" y="212884"/>
                  </a:cubicBezTo>
                  <a:cubicBezTo>
                    <a:pt x="3837146" y="216694"/>
                    <a:pt x="3836194" y="221456"/>
                    <a:pt x="3835241" y="225266"/>
                  </a:cubicBezTo>
                  <a:cubicBezTo>
                    <a:pt x="3835241" y="224314"/>
                    <a:pt x="3834289" y="223361"/>
                    <a:pt x="3834289" y="222409"/>
                  </a:cubicBezTo>
                  <a:cubicBezTo>
                    <a:pt x="3831431" y="217646"/>
                    <a:pt x="3828574" y="212884"/>
                    <a:pt x="3825716" y="209074"/>
                  </a:cubicBezTo>
                  <a:cubicBezTo>
                    <a:pt x="3815239" y="193834"/>
                    <a:pt x="3809524" y="184309"/>
                    <a:pt x="3809524" y="184309"/>
                  </a:cubicBezTo>
                  <a:cubicBezTo>
                    <a:pt x="3809524" y="184309"/>
                    <a:pt x="3814286" y="193834"/>
                    <a:pt x="3821906" y="210979"/>
                  </a:cubicBezTo>
                  <a:cubicBezTo>
                    <a:pt x="3823811" y="214789"/>
                    <a:pt x="3825716" y="219551"/>
                    <a:pt x="3828574" y="224314"/>
                  </a:cubicBezTo>
                  <a:cubicBezTo>
                    <a:pt x="3829526" y="227171"/>
                    <a:pt x="3831431" y="230981"/>
                    <a:pt x="3832384" y="234791"/>
                  </a:cubicBezTo>
                  <a:cubicBezTo>
                    <a:pt x="3831431" y="241459"/>
                    <a:pt x="3829526" y="248126"/>
                    <a:pt x="3828574" y="254794"/>
                  </a:cubicBezTo>
                  <a:cubicBezTo>
                    <a:pt x="3827621" y="256699"/>
                    <a:pt x="3826669" y="257651"/>
                    <a:pt x="3825716" y="259556"/>
                  </a:cubicBezTo>
                  <a:cubicBezTo>
                    <a:pt x="3823811" y="262414"/>
                    <a:pt x="3821906" y="266224"/>
                    <a:pt x="3820954" y="269081"/>
                  </a:cubicBezTo>
                  <a:cubicBezTo>
                    <a:pt x="3820954" y="268129"/>
                    <a:pt x="3820001" y="268129"/>
                    <a:pt x="3820001" y="267176"/>
                  </a:cubicBezTo>
                  <a:cubicBezTo>
                    <a:pt x="3810476" y="255746"/>
                    <a:pt x="3804761" y="249079"/>
                    <a:pt x="3804761" y="249079"/>
                  </a:cubicBezTo>
                  <a:cubicBezTo>
                    <a:pt x="3804761" y="249079"/>
                    <a:pt x="3809524" y="256699"/>
                    <a:pt x="3817144" y="270034"/>
                  </a:cubicBezTo>
                  <a:cubicBezTo>
                    <a:pt x="3818096" y="270986"/>
                    <a:pt x="3818096" y="271939"/>
                    <a:pt x="3819049" y="272891"/>
                  </a:cubicBezTo>
                  <a:cubicBezTo>
                    <a:pt x="3815239" y="280511"/>
                    <a:pt x="3811429" y="287179"/>
                    <a:pt x="3806666" y="294799"/>
                  </a:cubicBezTo>
                  <a:cubicBezTo>
                    <a:pt x="3806666" y="294799"/>
                    <a:pt x="3806666" y="294799"/>
                    <a:pt x="3806666" y="294799"/>
                  </a:cubicBezTo>
                  <a:cubicBezTo>
                    <a:pt x="3805714" y="293846"/>
                    <a:pt x="3804761" y="291941"/>
                    <a:pt x="3803809" y="290989"/>
                  </a:cubicBezTo>
                  <a:cubicBezTo>
                    <a:pt x="3803809" y="290036"/>
                    <a:pt x="3803809" y="289084"/>
                    <a:pt x="3802856" y="287179"/>
                  </a:cubicBezTo>
                  <a:cubicBezTo>
                    <a:pt x="3801904" y="283369"/>
                    <a:pt x="3800951" y="280511"/>
                    <a:pt x="3799999" y="276701"/>
                  </a:cubicBezTo>
                  <a:cubicBezTo>
                    <a:pt x="3798094" y="270034"/>
                    <a:pt x="3796189" y="265271"/>
                    <a:pt x="3795236" y="260509"/>
                  </a:cubicBezTo>
                  <a:cubicBezTo>
                    <a:pt x="3792379" y="250984"/>
                    <a:pt x="3790474" y="246221"/>
                    <a:pt x="3790474" y="246221"/>
                  </a:cubicBezTo>
                  <a:cubicBezTo>
                    <a:pt x="3790474" y="246221"/>
                    <a:pt x="3790474" y="251936"/>
                    <a:pt x="3791426" y="260509"/>
                  </a:cubicBezTo>
                  <a:cubicBezTo>
                    <a:pt x="3791426" y="264319"/>
                    <a:pt x="3792379" y="269081"/>
                    <a:pt x="3792379" y="273844"/>
                  </a:cubicBezTo>
                  <a:cubicBezTo>
                    <a:pt x="3790474" y="271939"/>
                    <a:pt x="3789521" y="270034"/>
                    <a:pt x="3787616" y="268129"/>
                  </a:cubicBezTo>
                  <a:cubicBezTo>
                    <a:pt x="3783806" y="263366"/>
                    <a:pt x="3779996" y="259556"/>
                    <a:pt x="3777139" y="255746"/>
                  </a:cubicBezTo>
                  <a:cubicBezTo>
                    <a:pt x="3776186" y="251936"/>
                    <a:pt x="3774281" y="249079"/>
                    <a:pt x="3773329" y="246221"/>
                  </a:cubicBezTo>
                  <a:cubicBezTo>
                    <a:pt x="3767614" y="231934"/>
                    <a:pt x="3764756" y="224314"/>
                    <a:pt x="3764756" y="224314"/>
                  </a:cubicBezTo>
                  <a:cubicBezTo>
                    <a:pt x="3764756" y="224314"/>
                    <a:pt x="3766661" y="232886"/>
                    <a:pt x="3769519" y="247174"/>
                  </a:cubicBezTo>
                  <a:cubicBezTo>
                    <a:pt x="3771424" y="254794"/>
                    <a:pt x="3773329" y="263366"/>
                    <a:pt x="3776186" y="273844"/>
                  </a:cubicBezTo>
                  <a:cubicBezTo>
                    <a:pt x="3778091" y="281464"/>
                    <a:pt x="3779996" y="290989"/>
                    <a:pt x="3781901" y="299561"/>
                  </a:cubicBezTo>
                  <a:cubicBezTo>
                    <a:pt x="3775234" y="275749"/>
                    <a:pt x="3767614" y="253841"/>
                    <a:pt x="3760946" y="234791"/>
                  </a:cubicBezTo>
                  <a:cubicBezTo>
                    <a:pt x="3759041" y="229076"/>
                    <a:pt x="3757136" y="224314"/>
                    <a:pt x="3755231" y="218599"/>
                  </a:cubicBezTo>
                  <a:cubicBezTo>
                    <a:pt x="3758089" y="214789"/>
                    <a:pt x="3759041" y="211931"/>
                    <a:pt x="3759041" y="211931"/>
                  </a:cubicBezTo>
                  <a:cubicBezTo>
                    <a:pt x="3759041" y="211931"/>
                    <a:pt x="3757136" y="213836"/>
                    <a:pt x="3754279" y="217646"/>
                  </a:cubicBezTo>
                  <a:cubicBezTo>
                    <a:pt x="3753326" y="213836"/>
                    <a:pt x="3752374" y="210979"/>
                    <a:pt x="3750469" y="208121"/>
                  </a:cubicBezTo>
                  <a:cubicBezTo>
                    <a:pt x="3752374" y="201454"/>
                    <a:pt x="3752374" y="197644"/>
                    <a:pt x="3752374" y="197644"/>
                  </a:cubicBezTo>
                  <a:cubicBezTo>
                    <a:pt x="3752374" y="197644"/>
                    <a:pt x="3751421" y="200501"/>
                    <a:pt x="3748564" y="205264"/>
                  </a:cubicBezTo>
                  <a:cubicBezTo>
                    <a:pt x="3739991" y="181451"/>
                    <a:pt x="3734276" y="167164"/>
                    <a:pt x="3734276" y="167164"/>
                  </a:cubicBezTo>
                  <a:cubicBezTo>
                    <a:pt x="3734276" y="167164"/>
                    <a:pt x="3737134" y="186214"/>
                    <a:pt x="3742849" y="217646"/>
                  </a:cubicBezTo>
                  <a:cubicBezTo>
                    <a:pt x="3740944" y="222409"/>
                    <a:pt x="3738086" y="229076"/>
                    <a:pt x="3736181" y="236696"/>
                  </a:cubicBezTo>
                  <a:cubicBezTo>
                    <a:pt x="3736181" y="237649"/>
                    <a:pt x="3736181" y="237649"/>
                    <a:pt x="3735229" y="238601"/>
                  </a:cubicBezTo>
                  <a:cubicBezTo>
                    <a:pt x="3733324" y="240506"/>
                    <a:pt x="3731419" y="243364"/>
                    <a:pt x="3730466" y="245269"/>
                  </a:cubicBezTo>
                  <a:cubicBezTo>
                    <a:pt x="3728561" y="242411"/>
                    <a:pt x="3727609" y="239554"/>
                    <a:pt x="3726656" y="236696"/>
                  </a:cubicBezTo>
                  <a:cubicBezTo>
                    <a:pt x="3726656" y="235744"/>
                    <a:pt x="3726656" y="234791"/>
                    <a:pt x="3726656" y="232886"/>
                  </a:cubicBezTo>
                  <a:cubicBezTo>
                    <a:pt x="3726656" y="221456"/>
                    <a:pt x="3725704" y="214789"/>
                    <a:pt x="3725704" y="214789"/>
                  </a:cubicBezTo>
                  <a:cubicBezTo>
                    <a:pt x="3725704" y="214789"/>
                    <a:pt x="3724751" y="220504"/>
                    <a:pt x="3722846" y="230029"/>
                  </a:cubicBezTo>
                  <a:cubicBezTo>
                    <a:pt x="3722846" y="230029"/>
                    <a:pt x="3722846" y="229076"/>
                    <a:pt x="3721894" y="229076"/>
                  </a:cubicBezTo>
                  <a:cubicBezTo>
                    <a:pt x="3721894" y="229076"/>
                    <a:pt x="3721894" y="229076"/>
                    <a:pt x="3721894" y="229076"/>
                  </a:cubicBezTo>
                  <a:cubicBezTo>
                    <a:pt x="3723799" y="215741"/>
                    <a:pt x="3724751" y="203359"/>
                    <a:pt x="3725704" y="190976"/>
                  </a:cubicBezTo>
                  <a:cubicBezTo>
                    <a:pt x="3726656" y="184309"/>
                    <a:pt x="3726656" y="178594"/>
                    <a:pt x="3727609" y="172879"/>
                  </a:cubicBezTo>
                  <a:cubicBezTo>
                    <a:pt x="3728561" y="167164"/>
                    <a:pt x="3729514" y="161449"/>
                    <a:pt x="3730466" y="155734"/>
                  </a:cubicBezTo>
                  <a:cubicBezTo>
                    <a:pt x="3732371" y="145256"/>
                    <a:pt x="3733324" y="135731"/>
                    <a:pt x="3734276" y="128111"/>
                  </a:cubicBezTo>
                  <a:cubicBezTo>
                    <a:pt x="3736181" y="112871"/>
                    <a:pt x="3737134" y="104299"/>
                    <a:pt x="3737134" y="104299"/>
                  </a:cubicBezTo>
                  <a:cubicBezTo>
                    <a:pt x="3737134" y="104299"/>
                    <a:pt x="3734276" y="112871"/>
                    <a:pt x="3730466" y="127159"/>
                  </a:cubicBezTo>
                  <a:cubicBezTo>
                    <a:pt x="3728561" y="134779"/>
                    <a:pt x="3725704" y="143351"/>
                    <a:pt x="3722846" y="153829"/>
                  </a:cubicBezTo>
                  <a:cubicBezTo>
                    <a:pt x="3720941" y="158591"/>
                    <a:pt x="3719989" y="164306"/>
                    <a:pt x="3718084" y="170021"/>
                  </a:cubicBezTo>
                  <a:cubicBezTo>
                    <a:pt x="3717131" y="175736"/>
                    <a:pt x="3715226" y="182404"/>
                    <a:pt x="3714274" y="188119"/>
                  </a:cubicBezTo>
                  <a:cubicBezTo>
                    <a:pt x="3713321" y="194786"/>
                    <a:pt x="3711416" y="201454"/>
                    <a:pt x="3710464" y="208121"/>
                  </a:cubicBezTo>
                  <a:cubicBezTo>
                    <a:pt x="3710464" y="208121"/>
                    <a:pt x="3710464" y="208121"/>
                    <a:pt x="3710464" y="207169"/>
                  </a:cubicBezTo>
                  <a:cubicBezTo>
                    <a:pt x="3702844" y="194786"/>
                    <a:pt x="3697129" y="184309"/>
                    <a:pt x="3691414" y="174784"/>
                  </a:cubicBezTo>
                  <a:cubicBezTo>
                    <a:pt x="3684746" y="164306"/>
                    <a:pt x="3679984" y="155734"/>
                    <a:pt x="3677126" y="150971"/>
                  </a:cubicBezTo>
                  <a:cubicBezTo>
                    <a:pt x="3678079" y="142399"/>
                    <a:pt x="3678079" y="137636"/>
                    <a:pt x="3678079" y="137636"/>
                  </a:cubicBezTo>
                  <a:cubicBezTo>
                    <a:pt x="3678079" y="137636"/>
                    <a:pt x="3677126" y="141446"/>
                    <a:pt x="3675221" y="149066"/>
                  </a:cubicBezTo>
                  <a:cubicBezTo>
                    <a:pt x="3674269" y="148114"/>
                    <a:pt x="3674269" y="147161"/>
                    <a:pt x="3674269" y="147161"/>
                  </a:cubicBezTo>
                  <a:cubicBezTo>
                    <a:pt x="3674269" y="147161"/>
                    <a:pt x="3674269" y="148114"/>
                    <a:pt x="3675221" y="150019"/>
                  </a:cubicBezTo>
                  <a:cubicBezTo>
                    <a:pt x="3674269" y="153829"/>
                    <a:pt x="3673316" y="158591"/>
                    <a:pt x="3672364" y="164306"/>
                  </a:cubicBezTo>
                  <a:cubicBezTo>
                    <a:pt x="3670459" y="172879"/>
                    <a:pt x="3668554" y="182404"/>
                    <a:pt x="3665696" y="194786"/>
                  </a:cubicBezTo>
                  <a:cubicBezTo>
                    <a:pt x="3664744" y="199549"/>
                    <a:pt x="3663791" y="204311"/>
                    <a:pt x="3662839" y="209074"/>
                  </a:cubicBezTo>
                  <a:cubicBezTo>
                    <a:pt x="3662839" y="209074"/>
                    <a:pt x="3662839" y="210026"/>
                    <a:pt x="3661886" y="210026"/>
                  </a:cubicBezTo>
                  <a:cubicBezTo>
                    <a:pt x="3660934" y="211931"/>
                    <a:pt x="3659029" y="214789"/>
                    <a:pt x="3658076" y="216694"/>
                  </a:cubicBezTo>
                  <a:cubicBezTo>
                    <a:pt x="3659029" y="190976"/>
                    <a:pt x="3658076" y="174784"/>
                    <a:pt x="3658076" y="174784"/>
                  </a:cubicBezTo>
                  <a:cubicBezTo>
                    <a:pt x="3658076" y="174784"/>
                    <a:pt x="3652361" y="200501"/>
                    <a:pt x="3645694" y="239554"/>
                  </a:cubicBezTo>
                  <a:cubicBezTo>
                    <a:pt x="3645694" y="241459"/>
                    <a:pt x="3644741" y="244316"/>
                    <a:pt x="3644741" y="246221"/>
                  </a:cubicBezTo>
                  <a:cubicBezTo>
                    <a:pt x="3644741" y="247174"/>
                    <a:pt x="3643789" y="248126"/>
                    <a:pt x="3643789" y="249079"/>
                  </a:cubicBezTo>
                  <a:cubicBezTo>
                    <a:pt x="3642836" y="251936"/>
                    <a:pt x="3641884" y="255746"/>
                    <a:pt x="3640931" y="259556"/>
                  </a:cubicBezTo>
                  <a:cubicBezTo>
                    <a:pt x="3636169" y="249079"/>
                    <a:pt x="3633311" y="243364"/>
                    <a:pt x="3633311" y="243364"/>
                  </a:cubicBezTo>
                  <a:cubicBezTo>
                    <a:pt x="3633311" y="243364"/>
                    <a:pt x="3635216" y="250984"/>
                    <a:pt x="3639979" y="265271"/>
                  </a:cubicBezTo>
                  <a:cubicBezTo>
                    <a:pt x="3639026" y="268129"/>
                    <a:pt x="3638074" y="271939"/>
                    <a:pt x="3637121" y="275749"/>
                  </a:cubicBezTo>
                  <a:cubicBezTo>
                    <a:pt x="3631406" y="266224"/>
                    <a:pt x="3627596" y="261461"/>
                    <a:pt x="3627596" y="261461"/>
                  </a:cubicBezTo>
                  <a:cubicBezTo>
                    <a:pt x="3627596" y="261461"/>
                    <a:pt x="3630454" y="268129"/>
                    <a:pt x="3635216" y="280511"/>
                  </a:cubicBezTo>
                  <a:cubicBezTo>
                    <a:pt x="3635216" y="280511"/>
                    <a:pt x="3635216" y="280511"/>
                    <a:pt x="3635216" y="281464"/>
                  </a:cubicBezTo>
                  <a:cubicBezTo>
                    <a:pt x="3633311" y="290036"/>
                    <a:pt x="3631406" y="299561"/>
                    <a:pt x="3630454" y="309086"/>
                  </a:cubicBezTo>
                  <a:cubicBezTo>
                    <a:pt x="3629501" y="316706"/>
                    <a:pt x="3628549" y="324326"/>
                    <a:pt x="3627596" y="332899"/>
                  </a:cubicBezTo>
                  <a:cubicBezTo>
                    <a:pt x="3624739" y="325279"/>
                    <a:pt x="3622834" y="318611"/>
                    <a:pt x="3620929" y="312896"/>
                  </a:cubicBezTo>
                  <a:cubicBezTo>
                    <a:pt x="3620929" y="310991"/>
                    <a:pt x="3620929" y="309086"/>
                    <a:pt x="3620929" y="309086"/>
                  </a:cubicBezTo>
                  <a:cubicBezTo>
                    <a:pt x="3620929" y="309086"/>
                    <a:pt x="3620929" y="310039"/>
                    <a:pt x="3619976" y="310991"/>
                  </a:cubicBezTo>
                  <a:cubicBezTo>
                    <a:pt x="3619976" y="310039"/>
                    <a:pt x="3619024" y="309086"/>
                    <a:pt x="3619024" y="308134"/>
                  </a:cubicBezTo>
                  <a:cubicBezTo>
                    <a:pt x="3620929" y="295751"/>
                    <a:pt x="3621881" y="284321"/>
                    <a:pt x="3622834" y="272891"/>
                  </a:cubicBezTo>
                  <a:cubicBezTo>
                    <a:pt x="3624739" y="252889"/>
                    <a:pt x="3625691" y="234791"/>
                    <a:pt x="3626644" y="221456"/>
                  </a:cubicBezTo>
                  <a:cubicBezTo>
                    <a:pt x="3629501" y="215741"/>
                    <a:pt x="3630454" y="211931"/>
                    <a:pt x="3630454" y="211931"/>
                  </a:cubicBezTo>
                  <a:cubicBezTo>
                    <a:pt x="3630454" y="211931"/>
                    <a:pt x="3629501" y="213836"/>
                    <a:pt x="3626644" y="216694"/>
                  </a:cubicBezTo>
                  <a:cubicBezTo>
                    <a:pt x="3626644" y="215741"/>
                    <a:pt x="3626644" y="214789"/>
                    <a:pt x="3626644" y="214789"/>
                  </a:cubicBezTo>
                  <a:cubicBezTo>
                    <a:pt x="3626644" y="200501"/>
                    <a:pt x="3626644" y="192881"/>
                    <a:pt x="3626644" y="192881"/>
                  </a:cubicBezTo>
                  <a:cubicBezTo>
                    <a:pt x="3626644" y="192881"/>
                    <a:pt x="3624739" y="200501"/>
                    <a:pt x="3622834" y="214789"/>
                  </a:cubicBezTo>
                  <a:cubicBezTo>
                    <a:pt x="3621881" y="217646"/>
                    <a:pt x="3621881" y="221456"/>
                    <a:pt x="3620929" y="226219"/>
                  </a:cubicBezTo>
                  <a:cubicBezTo>
                    <a:pt x="3620929" y="226219"/>
                    <a:pt x="3620929" y="226219"/>
                    <a:pt x="3620929" y="227171"/>
                  </a:cubicBezTo>
                  <a:cubicBezTo>
                    <a:pt x="3618071" y="231934"/>
                    <a:pt x="3614261" y="237649"/>
                    <a:pt x="3609499" y="243364"/>
                  </a:cubicBezTo>
                  <a:cubicBezTo>
                    <a:pt x="3607594" y="246221"/>
                    <a:pt x="3605689" y="249079"/>
                    <a:pt x="3603784" y="251936"/>
                  </a:cubicBezTo>
                  <a:cubicBezTo>
                    <a:pt x="3607594" y="242411"/>
                    <a:pt x="3610451" y="233839"/>
                    <a:pt x="3613309" y="225266"/>
                  </a:cubicBezTo>
                  <a:cubicBezTo>
                    <a:pt x="3615214" y="219551"/>
                    <a:pt x="3617119" y="213836"/>
                    <a:pt x="3619024" y="208121"/>
                  </a:cubicBezTo>
                  <a:cubicBezTo>
                    <a:pt x="3620929" y="202406"/>
                    <a:pt x="3622834" y="197644"/>
                    <a:pt x="3624739" y="192881"/>
                  </a:cubicBezTo>
                  <a:cubicBezTo>
                    <a:pt x="3628549" y="183356"/>
                    <a:pt x="3631406" y="174784"/>
                    <a:pt x="3634264" y="168116"/>
                  </a:cubicBezTo>
                  <a:cubicBezTo>
                    <a:pt x="3639026" y="153829"/>
                    <a:pt x="3642836" y="146209"/>
                    <a:pt x="3642836" y="146209"/>
                  </a:cubicBezTo>
                  <a:cubicBezTo>
                    <a:pt x="3642836" y="146209"/>
                    <a:pt x="3639026" y="153829"/>
                    <a:pt x="3631406" y="166211"/>
                  </a:cubicBezTo>
                  <a:cubicBezTo>
                    <a:pt x="3627596" y="172879"/>
                    <a:pt x="3623786" y="180499"/>
                    <a:pt x="3618071" y="189071"/>
                  </a:cubicBezTo>
                  <a:cubicBezTo>
                    <a:pt x="3615214" y="193834"/>
                    <a:pt x="3613309" y="198596"/>
                    <a:pt x="3610451" y="203359"/>
                  </a:cubicBezTo>
                  <a:cubicBezTo>
                    <a:pt x="3607594" y="209074"/>
                    <a:pt x="3605689" y="213836"/>
                    <a:pt x="3602831" y="219551"/>
                  </a:cubicBezTo>
                  <a:cubicBezTo>
                    <a:pt x="3598069" y="229076"/>
                    <a:pt x="3593306" y="238601"/>
                    <a:pt x="3588544" y="250031"/>
                  </a:cubicBezTo>
                  <a:cubicBezTo>
                    <a:pt x="3588544" y="245269"/>
                    <a:pt x="3588544" y="242411"/>
                    <a:pt x="3588544" y="242411"/>
                  </a:cubicBezTo>
                  <a:cubicBezTo>
                    <a:pt x="3588544" y="242411"/>
                    <a:pt x="3587591" y="248126"/>
                    <a:pt x="3585686" y="256699"/>
                  </a:cubicBezTo>
                  <a:cubicBezTo>
                    <a:pt x="3585686" y="256699"/>
                    <a:pt x="3585686" y="256699"/>
                    <a:pt x="3585686" y="257651"/>
                  </a:cubicBezTo>
                  <a:cubicBezTo>
                    <a:pt x="3583781" y="261461"/>
                    <a:pt x="3581876" y="266224"/>
                    <a:pt x="3579971" y="270986"/>
                  </a:cubicBezTo>
                  <a:cubicBezTo>
                    <a:pt x="3578066" y="274796"/>
                    <a:pt x="3576161" y="278606"/>
                    <a:pt x="3573304" y="282416"/>
                  </a:cubicBezTo>
                  <a:cubicBezTo>
                    <a:pt x="3571399" y="275749"/>
                    <a:pt x="3569494" y="269081"/>
                    <a:pt x="3568541" y="263366"/>
                  </a:cubicBezTo>
                  <a:cubicBezTo>
                    <a:pt x="3566636" y="257651"/>
                    <a:pt x="3565684" y="252889"/>
                    <a:pt x="3564731" y="248126"/>
                  </a:cubicBezTo>
                  <a:cubicBezTo>
                    <a:pt x="3564731" y="248126"/>
                    <a:pt x="3564731" y="248126"/>
                    <a:pt x="3564731" y="248126"/>
                  </a:cubicBezTo>
                  <a:cubicBezTo>
                    <a:pt x="3563779" y="244316"/>
                    <a:pt x="3563779" y="241459"/>
                    <a:pt x="3562826" y="237649"/>
                  </a:cubicBezTo>
                  <a:cubicBezTo>
                    <a:pt x="3562826" y="236696"/>
                    <a:pt x="3562826" y="235744"/>
                    <a:pt x="3561874" y="233839"/>
                  </a:cubicBezTo>
                  <a:cubicBezTo>
                    <a:pt x="3564731" y="230029"/>
                    <a:pt x="3566636" y="227171"/>
                    <a:pt x="3566636" y="227171"/>
                  </a:cubicBezTo>
                  <a:cubicBezTo>
                    <a:pt x="3566636" y="227171"/>
                    <a:pt x="3564731" y="229076"/>
                    <a:pt x="3561874" y="230981"/>
                  </a:cubicBezTo>
                  <a:cubicBezTo>
                    <a:pt x="3559969" y="222409"/>
                    <a:pt x="3559016" y="218599"/>
                    <a:pt x="3559016" y="218599"/>
                  </a:cubicBezTo>
                  <a:cubicBezTo>
                    <a:pt x="3559016" y="218599"/>
                    <a:pt x="3559016" y="223361"/>
                    <a:pt x="3559016" y="231934"/>
                  </a:cubicBezTo>
                  <a:cubicBezTo>
                    <a:pt x="3557111" y="228124"/>
                    <a:pt x="3556159" y="224314"/>
                    <a:pt x="3554254" y="220504"/>
                  </a:cubicBezTo>
                  <a:cubicBezTo>
                    <a:pt x="3559969" y="211931"/>
                    <a:pt x="3564731" y="204311"/>
                    <a:pt x="3569494" y="197644"/>
                  </a:cubicBezTo>
                  <a:cubicBezTo>
                    <a:pt x="3576161" y="189071"/>
                    <a:pt x="3580924" y="180499"/>
                    <a:pt x="3585686" y="174784"/>
                  </a:cubicBezTo>
                  <a:cubicBezTo>
                    <a:pt x="3595211" y="162401"/>
                    <a:pt x="3600926" y="154781"/>
                    <a:pt x="3600926" y="154781"/>
                  </a:cubicBezTo>
                  <a:cubicBezTo>
                    <a:pt x="3600926" y="154781"/>
                    <a:pt x="3594259" y="160496"/>
                    <a:pt x="3582829" y="171926"/>
                  </a:cubicBezTo>
                  <a:cubicBezTo>
                    <a:pt x="3577114" y="176689"/>
                    <a:pt x="3570446" y="184309"/>
                    <a:pt x="3562826" y="192881"/>
                  </a:cubicBezTo>
                  <a:cubicBezTo>
                    <a:pt x="3558064" y="197644"/>
                    <a:pt x="3553301" y="203359"/>
                    <a:pt x="3549491" y="209074"/>
                  </a:cubicBezTo>
                  <a:cubicBezTo>
                    <a:pt x="3545681" y="199549"/>
                    <a:pt x="3542824" y="193834"/>
                    <a:pt x="3542824" y="193834"/>
                  </a:cubicBezTo>
                  <a:cubicBezTo>
                    <a:pt x="3542824" y="193834"/>
                    <a:pt x="3543776" y="200501"/>
                    <a:pt x="3546634" y="212884"/>
                  </a:cubicBezTo>
                  <a:cubicBezTo>
                    <a:pt x="3544729" y="215741"/>
                    <a:pt x="3541871" y="218599"/>
                    <a:pt x="3539966" y="222409"/>
                  </a:cubicBezTo>
                  <a:cubicBezTo>
                    <a:pt x="3539966" y="222409"/>
                    <a:pt x="3539014" y="223361"/>
                    <a:pt x="3539014" y="223361"/>
                  </a:cubicBezTo>
                  <a:cubicBezTo>
                    <a:pt x="3539014" y="219551"/>
                    <a:pt x="3539014" y="214789"/>
                    <a:pt x="3539014" y="210979"/>
                  </a:cubicBezTo>
                  <a:cubicBezTo>
                    <a:pt x="3539014" y="200501"/>
                    <a:pt x="3539014" y="191929"/>
                    <a:pt x="3539014" y="184309"/>
                  </a:cubicBezTo>
                  <a:cubicBezTo>
                    <a:pt x="3539014" y="180499"/>
                    <a:pt x="3539014" y="176689"/>
                    <a:pt x="3539014" y="173831"/>
                  </a:cubicBezTo>
                  <a:cubicBezTo>
                    <a:pt x="3539966" y="170974"/>
                    <a:pt x="3540919" y="170021"/>
                    <a:pt x="3540919" y="170021"/>
                  </a:cubicBezTo>
                  <a:cubicBezTo>
                    <a:pt x="3540919" y="170021"/>
                    <a:pt x="3539966" y="170974"/>
                    <a:pt x="3539014" y="172879"/>
                  </a:cubicBezTo>
                  <a:cubicBezTo>
                    <a:pt x="3539014" y="166211"/>
                    <a:pt x="3539014" y="162401"/>
                    <a:pt x="3539014" y="162401"/>
                  </a:cubicBezTo>
                  <a:cubicBezTo>
                    <a:pt x="3539014" y="162401"/>
                    <a:pt x="3538061" y="167164"/>
                    <a:pt x="3537109" y="176689"/>
                  </a:cubicBezTo>
                  <a:cubicBezTo>
                    <a:pt x="3535204" y="180499"/>
                    <a:pt x="3531394" y="184309"/>
                    <a:pt x="3527584" y="190976"/>
                  </a:cubicBezTo>
                  <a:cubicBezTo>
                    <a:pt x="3522821" y="197644"/>
                    <a:pt x="3518059" y="205264"/>
                    <a:pt x="3511391" y="214789"/>
                  </a:cubicBezTo>
                  <a:cubicBezTo>
                    <a:pt x="3511391" y="214789"/>
                    <a:pt x="3511391" y="215741"/>
                    <a:pt x="3510439" y="215741"/>
                  </a:cubicBezTo>
                  <a:cubicBezTo>
                    <a:pt x="3509486" y="210026"/>
                    <a:pt x="3509486" y="205264"/>
                    <a:pt x="3508534" y="201454"/>
                  </a:cubicBezTo>
                  <a:cubicBezTo>
                    <a:pt x="3506629" y="188119"/>
                    <a:pt x="3505676" y="180499"/>
                    <a:pt x="3505676" y="180499"/>
                  </a:cubicBezTo>
                  <a:cubicBezTo>
                    <a:pt x="3505676" y="180499"/>
                    <a:pt x="3505676" y="188119"/>
                    <a:pt x="3504724" y="202406"/>
                  </a:cubicBezTo>
                  <a:cubicBezTo>
                    <a:pt x="3504724" y="209074"/>
                    <a:pt x="3504724" y="216694"/>
                    <a:pt x="3503771" y="226219"/>
                  </a:cubicBezTo>
                  <a:cubicBezTo>
                    <a:pt x="3502819" y="228124"/>
                    <a:pt x="3501866" y="229076"/>
                    <a:pt x="3500914" y="230981"/>
                  </a:cubicBezTo>
                  <a:cubicBezTo>
                    <a:pt x="3498056" y="235744"/>
                    <a:pt x="3495199" y="241459"/>
                    <a:pt x="3491389" y="247174"/>
                  </a:cubicBezTo>
                  <a:cubicBezTo>
                    <a:pt x="3488531" y="241459"/>
                    <a:pt x="3486626" y="235744"/>
                    <a:pt x="3483769" y="230029"/>
                  </a:cubicBezTo>
                  <a:cubicBezTo>
                    <a:pt x="3479006" y="218599"/>
                    <a:pt x="3474244" y="209074"/>
                    <a:pt x="3469481" y="200501"/>
                  </a:cubicBezTo>
                  <a:cubicBezTo>
                    <a:pt x="3470434" y="197644"/>
                    <a:pt x="3471386" y="193834"/>
                    <a:pt x="3471386" y="190976"/>
                  </a:cubicBezTo>
                  <a:cubicBezTo>
                    <a:pt x="3473291" y="182404"/>
                    <a:pt x="3475196" y="174784"/>
                    <a:pt x="3477101" y="167164"/>
                  </a:cubicBezTo>
                  <a:cubicBezTo>
                    <a:pt x="3479006" y="159544"/>
                    <a:pt x="3480911" y="152876"/>
                    <a:pt x="3482816" y="146209"/>
                  </a:cubicBezTo>
                  <a:cubicBezTo>
                    <a:pt x="3486626" y="132874"/>
                    <a:pt x="3489484" y="121444"/>
                    <a:pt x="3492341" y="111919"/>
                  </a:cubicBezTo>
                  <a:cubicBezTo>
                    <a:pt x="3497104" y="92869"/>
                    <a:pt x="3499961" y="82391"/>
                    <a:pt x="3499961" y="82391"/>
                  </a:cubicBezTo>
                  <a:cubicBezTo>
                    <a:pt x="3499961" y="82391"/>
                    <a:pt x="3496151" y="92869"/>
                    <a:pt x="3488531" y="110966"/>
                  </a:cubicBezTo>
                  <a:cubicBezTo>
                    <a:pt x="3484721" y="120491"/>
                    <a:pt x="3480911" y="130969"/>
                    <a:pt x="3476149" y="144304"/>
                  </a:cubicBezTo>
                  <a:cubicBezTo>
                    <a:pt x="3473291" y="150971"/>
                    <a:pt x="3471386" y="157639"/>
                    <a:pt x="3468529" y="164306"/>
                  </a:cubicBezTo>
                  <a:cubicBezTo>
                    <a:pt x="3466624" y="170974"/>
                    <a:pt x="3464719" y="177641"/>
                    <a:pt x="3461861" y="185261"/>
                  </a:cubicBezTo>
                  <a:cubicBezTo>
                    <a:pt x="3456146" y="173831"/>
                    <a:pt x="3452336" y="168116"/>
                    <a:pt x="3452336" y="168116"/>
                  </a:cubicBezTo>
                  <a:cubicBezTo>
                    <a:pt x="3452336" y="168116"/>
                    <a:pt x="3455194" y="175736"/>
                    <a:pt x="3460909" y="189071"/>
                  </a:cubicBezTo>
                  <a:cubicBezTo>
                    <a:pt x="3457099" y="200501"/>
                    <a:pt x="3454241" y="211931"/>
                    <a:pt x="3450431" y="225266"/>
                  </a:cubicBezTo>
                  <a:cubicBezTo>
                    <a:pt x="3447574" y="220504"/>
                    <a:pt x="3444716" y="214789"/>
                    <a:pt x="3441859" y="210026"/>
                  </a:cubicBezTo>
                  <a:cubicBezTo>
                    <a:pt x="3441859" y="209074"/>
                    <a:pt x="3441859" y="208121"/>
                    <a:pt x="3442811" y="208121"/>
                  </a:cubicBezTo>
                  <a:cubicBezTo>
                    <a:pt x="3444716" y="197644"/>
                    <a:pt x="3445669" y="190976"/>
                    <a:pt x="3445669" y="190976"/>
                  </a:cubicBezTo>
                  <a:cubicBezTo>
                    <a:pt x="3445669" y="190976"/>
                    <a:pt x="3442811" y="196691"/>
                    <a:pt x="3439001" y="205264"/>
                  </a:cubicBezTo>
                  <a:cubicBezTo>
                    <a:pt x="3439001" y="205264"/>
                    <a:pt x="3439001" y="205264"/>
                    <a:pt x="3439001" y="205264"/>
                  </a:cubicBezTo>
                  <a:cubicBezTo>
                    <a:pt x="3439001" y="190976"/>
                    <a:pt x="3439001" y="177641"/>
                    <a:pt x="3438049" y="165259"/>
                  </a:cubicBezTo>
                  <a:cubicBezTo>
                    <a:pt x="3438049" y="153829"/>
                    <a:pt x="3437096" y="144304"/>
                    <a:pt x="3437096" y="135731"/>
                  </a:cubicBezTo>
                  <a:cubicBezTo>
                    <a:pt x="3436144" y="127159"/>
                    <a:pt x="3436144" y="119539"/>
                    <a:pt x="3435191" y="112871"/>
                  </a:cubicBezTo>
                  <a:cubicBezTo>
                    <a:pt x="3434239" y="100489"/>
                    <a:pt x="3433286" y="92869"/>
                    <a:pt x="3433286" y="92869"/>
                  </a:cubicBezTo>
                  <a:cubicBezTo>
                    <a:pt x="3433286" y="92869"/>
                    <a:pt x="3432334" y="100489"/>
                    <a:pt x="3431381" y="112871"/>
                  </a:cubicBezTo>
                  <a:cubicBezTo>
                    <a:pt x="3430429" y="122396"/>
                    <a:pt x="3429476" y="134779"/>
                    <a:pt x="3428524" y="149066"/>
                  </a:cubicBezTo>
                  <a:cubicBezTo>
                    <a:pt x="3428524" y="149066"/>
                    <a:pt x="3428524" y="150019"/>
                    <a:pt x="3428524" y="150019"/>
                  </a:cubicBezTo>
                  <a:cubicBezTo>
                    <a:pt x="3427571" y="143351"/>
                    <a:pt x="3426619" y="137636"/>
                    <a:pt x="3426619" y="131921"/>
                  </a:cubicBezTo>
                  <a:cubicBezTo>
                    <a:pt x="3424714" y="120491"/>
                    <a:pt x="3423761" y="113824"/>
                    <a:pt x="3423761" y="113824"/>
                  </a:cubicBezTo>
                  <a:cubicBezTo>
                    <a:pt x="3423761" y="113824"/>
                    <a:pt x="3422809" y="120491"/>
                    <a:pt x="3422809" y="131921"/>
                  </a:cubicBezTo>
                  <a:cubicBezTo>
                    <a:pt x="3422809" y="142399"/>
                    <a:pt x="3421856" y="157639"/>
                    <a:pt x="3420904" y="174784"/>
                  </a:cubicBezTo>
                  <a:cubicBezTo>
                    <a:pt x="3418046" y="170021"/>
                    <a:pt x="3415189" y="166211"/>
                    <a:pt x="3412331" y="162401"/>
                  </a:cubicBezTo>
                  <a:cubicBezTo>
                    <a:pt x="3405664" y="152876"/>
                    <a:pt x="3400901" y="146209"/>
                    <a:pt x="3398044" y="141446"/>
                  </a:cubicBezTo>
                  <a:cubicBezTo>
                    <a:pt x="3398996" y="135731"/>
                    <a:pt x="3400901" y="129064"/>
                    <a:pt x="3401854" y="123349"/>
                  </a:cubicBezTo>
                  <a:cubicBezTo>
                    <a:pt x="3399949" y="128111"/>
                    <a:pt x="3398044" y="133826"/>
                    <a:pt x="3396139" y="139541"/>
                  </a:cubicBezTo>
                  <a:cubicBezTo>
                    <a:pt x="3393281" y="135731"/>
                    <a:pt x="3391376" y="132874"/>
                    <a:pt x="3391376" y="132874"/>
                  </a:cubicBezTo>
                  <a:cubicBezTo>
                    <a:pt x="3391376" y="132874"/>
                    <a:pt x="3392329" y="134779"/>
                    <a:pt x="3395186" y="139541"/>
                  </a:cubicBezTo>
                  <a:cubicBezTo>
                    <a:pt x="3395186" y="140494"/>
                    <a:pt x="3395186" y="140494"/>
                    <a:pt x="3395186" y="141446"/>
                  </a:cubicBezTo>
                  <a:cubicBezTo>
                    <a:pt x="3391376" y="153829"/>
                    <a:pt x="3386614" y="166211"/>
                    <a:pt x="3382804" y="177641"/>
                  </a:cubicBezTo>
                  <a:cubicBezTo>
                    <a:pt x="3382804" y="175736"/>
                    <a:pt x="3382804" y="174784"/>
                    <a:pt x="3382804" y="172879"/>
                  </a:cubicBezTo>
                  <a:cubicBezTo>
                    <a:pt x="3381851" y="158591"/>
                    <a:pt x="3381851" y="150971"/>
                    <a:pt x="3381851" y="150971"/>
                  </a:cubicBezTo>
                  <a:cubicBezTo>
                    <a:pt x="3381851" y="150971"/>
                    <a:pt x="3380899" y="158591"/>
                    <a:pt x="3378994" y="172879"/>
                  </a:cubicBezTo>
                  <a:cubicBezTo>
                    <a:pt x="3378041" y="179546"/>
                    <a:pt x="3377089" y="188119"/>
                    <a:pt x="3376136" y="197644"/>
                  </a:cubicBezTo>
                  <a:cubicBezTo>
                    <a:pt x="3372326" y="210026"/>
                    <a:pt x="3368516" y="222409"/>
                    <a:pt x="3365659" y="234791"/>
                  </a:cubicBezTo>
                  <a:cubicBezTo>
                    <a:pt x="3363754" y="240506"/>
                    <a:pt x="3361849" y="247174"/>
                    <a:pt x="3358991" y="253841"/>
                  </a:cubicBezTo>
                  <a:cubicBezTo>
                    <a:pt x="3358991" y="254794"/>
                    <a:pt x="3358039" y="256699"/>
                    <a:pt x="3358039" y="257651"/>
                  </a:cubicBezTo>
                  <a:cubicBezTo>
                    <a:pt x="3355181" y="250984"/>
                    <a:pt x="3353276" y="244316"/>
                    <a:pt x="3351371" y="239554"/>
                  </a:cubicBezTo>
                  <a:cubicBezTo>
                    <a:pt x="3351371" y="238601"/>
                    <a:pt x="3351371" y="237649"/>
                    <a:pt x="3351371" y="237649"/>
                  </a:cubicBezTo>
                  <a:cubicBezTo>
                    <a:pt x="3351371" y="237649"/>
                    <a:pt x="3351371" y="237649"/>
                    <a:pt x="3351371" y="238601"/>
                  </a:cubicBezTo>
                  <a:cubicBezTo>
                    <a:pt x="3347561" y="228124"/>
                    <a:pt x="3344704" y="221456"/>
                    <a:pt x="3344704" y="221456"/>
                  </a:cubicBezTo>
                  <a:cubicBezTo>
                    <a:pt x="3344704" y="221456"/>
                    <a:pt x="3346609" y="230981"/>
                    <a:pt x="3349466" y="248126"/>
                  </a:cubicBezTo>
                  <a:cubicBezTo>
                    <a:pt x="3348514" y="252889"/>
                    <a:pt x="3348514" y="258604"/>
                    <a:pt x="3347561" y="265271"/>
                  </a:cubicBezTo>
                  <a:cubicBezTo>
                    <a:pt x="3346609" y="270986"/>
                    <a:pt x="3346609" y="276701"/>
                    <a:pt x="3345656" y="283369"/>
                  </a:cubicBezTo>
                  <a:cubicBezTo>
                    <a:pt x="3344704" y="284321"/>
                    <a:pt x="3344704" y="285274"/>
                    <a:pt x="3343751" y="287179"/>
                  </a:cubicBezTo>
                  <a:cubicBezTo>
                    <a:pt x="3341846" y="283369"/>
                    <a:pt x="3340894" y="278606"/>
                    <a:pt x="3339941" y="274796"/>
                  </a:cubicBezTo>
                  <a:cubicBezTo>
                    <a:pt x="3335179" y="259556"/>
                    <a:pt x="3329464" y="245269"/>
                    <a:pt x="3325654" y="231934"/>
                  </a:cubicBezTo>
                  <a:cubicBezTo>
                    <a:pt x="3326606" y="227171"/>
                    <a:pt x="3327559" y="221456"/>
                    <a:pt x="3328511" y="216694"/>
                  </a:cubicBezTo>
                  <a:cubicBezTo>
                    <a:pt x="3332321" y="199549"/>
                    <a:pt x="3334226" y="184309"/>
                    <a:pt x="3338036" y="170974"/>
                  </a:cubicBezTo>
                  <a:cubicBezTo>
                    <a:pt x="3340894" y="157639"/>
                    <a:pt x="3343751" y="145256"/>
                    <a:pt x="3346609" y="136684"/>
                  </a:cubicBezTo>
                  <a:cubicBezTo>
                    <a:pt x="3352324" y="117634"/>
                    <a:pt x="3355181" y="106204"/>
                    <a:pt x="3355181" y="106204"/>
                  </a:cubicBezTo>
                  <a:cubicBezTo>
                    <a:pt x="3355181" y="106204"/>
                    <a:pt x="3350419" y="116681"/>
                    <a:pt x="3342799" y="134779"/>
                  </a:cubicBezTo>
                  <a:cubicBezTo>
                    <a:pt x="3338989" y="144304"/>
                    <a:pt x="3335179" y="155734"/>
                    <a:pt x="3330416" y="169069"/>
                  </a:cubicBezTo>
                  <a:cubicBezTo>
                    <a:pt x="3325654" y="180499"/>
                    <a:pt x="3322796" y="193834"/>
                    <a:pt x="3318986" y="208121"/>
                  </a:cubicBezTo>
                  <a:cubicBezTo>
                    <a:pt x="3318986" y="206216"/>
                    <a:pt x="3318986" y="205264"/>
                    <a:pt x="3318986" y="203359"/>
                  </a:cubicBezTo>
                  <a:cubicBezTo>
                    <a:pt x="3319939" y="200501"/>
                    <a:pt x="3319939" y="198596"/>
                    <a:pt x="3320891" y="195739"/>
                  </a:cubicBezTo>
                  <a:cubicBezTo>
                    <a:pt x="3323749" y="185261"/>
                    <a:pt x="3325654" y="176689"/>
                    <a:pt x="3327559" y="170021"/>
                  </a:cubicBezTo>
                  <a:cubicBezTo>
                    <a:pt x="3330416" y="155734"/>
                    <a:pt x="3332321" y="147161"/>
                    <a:pt x="3332321" y="147161"/>
                  </a:cubicBezTo>
                  <a:cubicBezTo>
                    <a:pt x="3332321" y="147161"/>
                    <a:pt x="3329464" y="154781"/>
                    <a:pt x="3323749" y="169069"/>
                  </a:cubicBezTo>
                  <a:cubicBezTo>
                    <a:pt x="3323749" y="170021"/>
                    <a:pt x="3322796" y="170974"/>
                    <a:pt x="3322796" y="171926"/>
                  </a:cubicBezTo>
                  <a:cubicBezTo>
                    <a:pt x="3322796" y="170021"/>
                    <a:pt x="3323749" y="167164"/>
                    <a:pt x="3323749" y="165259"/>
                  </a:cubicBezTo>
                  <a:cubicBezTo>
                    <a:pt x="3325654" y="158591"/>
                    <a:pt x="3326606" y="152876"/>
                    <a:pt x="3328511" y="147161"/>
                  </a:cubicBezTo>
                  <a:cubicBezTo>
                    <a:pt x="3331369" y="135731"/>
                    <a:pt x="3334226" y="125254"/>
                    <a:pt x="3336131" y="116681"/>
                  </a:cubicBezTo>
                  <a:cubicBezTo>
                    <a:pt x="3339941" y="99536"/>
                    <a:pt x="3341846" y="90011"/>
                    <a:pt x="3341846" y="90011"/>
                  </a:cubicBezTo>
                  <a:cubicBezTo>
                    <a:pt x="3341846" y="90011"/>
                    <a:pt x="3338036" y="99536"/>
                    <a:pt x="3332321" y="114776"/>
                  </a:cubicBezTo>
                  <a:cubicBezTo>
                    <a:pt x="3329464" y="122396"/>
                    <a:pt x="3325654" y="132874"/>
                    <a:pt x="3321844" y="143351"/>
                  </a:cubicBezTo>
                  <a:cubicBezTo>
                    <a:pt x="3319939" y="149066"/>
                    <a:pt x="3318034" y="154781"/>
                    <a:pt x="3315176" y="161449"/>
                  </a:cubicBezTo>
                  <a:cubicBezTo>
                    <a:pt x="3313271" y="168116"/>
                    <a:pt x="3311366" y="174784"/>
                    <a:pt x="3308509" y="181451"/>
                  </a:cubicBezTo>
                  <a:cubicBezTo>
                    <a:pt x="3308509" y="181451"/>
                    <a:pt x="3308509" y="181451"/>
                    <a:pt x="3308509" y="181451"/>
                  </a:cubicBezTo>
                  <a:cubicBezTo>
                    <a:pt x="3307556" y="179546"/>
                    <a:pt x="3307556" y="178594"/>
                    <a:pt x="3306604" y="176689"/>
                  </a:cubicBezTo>
                  <a:cubicBezTo>
                    <a:pt x="3298031" y="153829"/>
                    <a:pt x="3292316" y="140494"/>
                    <a:pt x="3292316" y="140494"/>
                  </a:cubicBezTo>
                  <a:cubicBezTo>
                    <a:pt x="3292316" y="140494"/>
                    <a:pt x="3297079" y="158591"/>
                    <a:pt x="3305651" y="189071"/>
                  </a:cubicBezTo>
                  <a:cubicBezTo>
                    <a:pt x="3301841" y="201454"/>
                    <a:pt x="3298031" y="213836"/>
                    <a:pt x="3294221" y="227171"/>
                  </a:cubicBezTo>
                  <a:cubicBezTo>
                    <a:pt x="3294221" y="228124"/>
                    <a:pt x="3293269" y="230029"/>
                    <a:pt x="3293269" y="230981"/>
                  </a:cubicBezTo>
                  <a:cubicBezTo>
                    <a:pt x="3293269" y="230029"/>
                    <a:pt x="3292316" y="230029"/>
                    <a:pt x="3292316" y="229076"/>
                  </a:cubicBezTo>
                  <a:cubicBezTo>
                    <a:pt x="3282791" y="209074"/>
                    <a:pt x="3277076" y="197644"/>
                    <a:pt x="3277076" y="197644"/>
                  </a:cubicBezTo>
                  <a:cubicBezTo>
                    <a:pt x="3277076" y="197644"/>
                    <a:pt x="3282791" y="211931"/>
                    <a:pt x="3291364" y="237649"/>
                  </a:cubicBezTo>
                  <a:cubicBezTo>
                    <a:pt x="3289459" y="244316"/>
                    <a:pt x="3287554" y="250984"/>
                    <a:pt x="3285649" y="257651"/>
                  </a:cubicBezTo>
                  <a:cubicBezTo>
                    <a:pt x="3282791" y="253841"/>
                    <a:pt x="3279934" y="249079"/>
                    <a:pt x="3277076" y="246221"/>
                  </a:cubicBezTo>
                  <a:cubicBezTo>
                    <a:pt x="3276124" y="245269"/>
                    <a:pt x="3275171" y="243364"/>
                    <a:pt x="3274219" y="242411"/>
                  </a:cubicBezTo>
                  <a:cubicBezTo>
                    <a:pt x="3276124" y="215741"/>
                    <a:pt x="3277076" y="199549"/>
                    <a:pt x="3277076" y="199549"/>
                  </a:cubicBezTo>
                  <a:cubicBezTo>
                    <a:pt x="3277076" y="199549"/>
                    <a:pt x="3275171" y="206216"/>
                    <a:pt x="3272314" y="217646"/>
                  </a:cubicBezTo>
                  <a:cubicBezTo>
                    <a:pt x="3271361" y="222409"/>
                    <a:pt x="3269456" y="228124"/>
                    <a:pt x="3268504" y="234791"/>
                  </a:cubicBezTo>
                  <a:cubicBezTo>
                    <a:pt x="3265646" y="230029"/>
                    <a:pt x="3261836" y="226219"/>
                    <a:pt x="3258979" y="223361"/>
                  </a:cubicBezTo>
                  <a:cubicBezTo>
                    <a:pt x="3247549" y="210979"/>
                    <a:pt x="3241834" y="203359"/>
                    <a:pt x="3241834" y="203359"/>
                  </a:cubicBezTo>
                  <a:cubicBezTo>
                    <a:pt x="3241834" y="203359"/>
                    <a:pt x="3247549" y="211931"/>
                    <a:pt x="3256121" y="226219"/>
                  </a:cubicBezTo>
                  <a:cubicBezTo>
                    <a:pt x="3259931" y="230981"/>
                    <a:pt x="3262789" y="236696"/>
                    <a:pt x="3266599" y="243364"/>
                  </a:cubicBezTo>
                  <a:cubicBezTo>
                    <a:pt x="3264694" y="250031"/>
                    <a:pt x="3262789" y="256699"/>
                    <a:pt x="3260884" y="265271"/>
                  </a:cubicBezTo>
                  <a:cubicBezTo>
                    <a:pt x="3258979" y="271939"/>
                    <a:pt x="3257074" y="279559"/>
                    <a:pt x="3256121" y="288131"/>
                  </a:cubicBezTo>
                  <a:cubicBezTo>
                    <a:pt x="3256121" y="287179"/>
                    <a:pt x="3256121" y="287179"/>
                    <a:pt x="3256121" y="287179"/>
                  </a:cubicBezTo>
                  <a:cubicBezTo>
                    <a:pt x="3256121" y="287179"/>
                    <a:pt x="3256121" y="288131"/>
                    <a:pt x="3256121" y="289084"/>
                  </a:cubicBezTo>
                  <a:cubicBezTo>
                    <a:pt x="3256121" y="290989"/>
                    <a:pt x="3255169" y="291941"/>
                    <a:pt x="3255169" y="293846"/>
                  </a:cubicBezTo>
                  <a:cubicBezTo>
                    <a:pt x="3254216" y="292894"/>
                    <a:pt x="3254216" y="291941"/>
                    <a:pt x="3253264" y="290036"/>
                  </a:cubicBezTo>
                  <a:cubicBezTo>
                    <a:pt x="3253264" y="284321"/>
                    <a:pt x="3254216" y="280511"/>
                    <a:pt x="3254216" y="280511"/>
                  </a:cubicBezTo>
                  <a:cubicBezTo>
                    <a:pt x="3254216" y="280511"/>
                    <a:pt x="3253264" y="282416"/>
                    <a:pt x="3252311" y="287179"/>
                  </a:cubicBezTo>
                  <a:cubicBezTo>
                    <a:pt x="3248501" y="280511"/>
                    <a:pt x="3246596" y="276701"/>
                    <a:pt x="3246596" y="276701"/>
                  </a:cubicBezTo>
                  <a:cubicBezTo>
                    <a:pt x="3246596" y="276701"/>
                    <a:pt x="3248501" y="281464"/>
                    <a:pt x="3251359" y="290989"/>
                  </a:cubicBezTo>
                  <a:cubicBezTo>
                    <a:pt x="3250406" y="292894"/>
                    <a:pt x="3250406" y="295751"/>
                    <a:pt x="3249454" y="298609"/>
                  </a:cubicBezTo>
                  <a:cubicBezTo>
                    <a:pt x="3248501" y="300514"/>
                    <a:pt x="3248501" y="302419"/>
                    <a:pt x="3247549" y="304324"/>
                  </a:cubicBezTo>
                  <a:cubicBezTo>
                    <a:pt x="3247549" y="302419"/>
                    <a:pt x="3246596" y="301466"/>
                    <a:pt x="3246596" y="301466"/>
                  </a:cubicBezTo>
                  <a:cubicBezTo>
                    <a:pt x="3246596" y="301466"/>
                    <a:pt x="3246596" y="303371"/>
                    <a:pt x="3246596" y="306229"/>
                  </a:cubicBezTo>
                  <a:cubicBezTo>
                    <a:pt x="3245644" y="310039"/>
                    <a:pt x="3244691" y="313849"/>
                    <a:pt x="3243739" y="317659"/>
                  </a:cubicBezTo>
                  <a:cubicBezTo>
                    <a:pt x="3242786" y="312896"/>
                    <a:pt x="3240881" y="308134"/>
                    <a:pt x="3239929" y="304324"/>
                  </a:cubicBezTo>
                  <a:cubicBezTo>
                    <a:pt x="3241834" y="299561"/>
                    <a:pt x="3242786" y="296704"/>
                    <a:pt x="3242786" y="296704"/>
                  </a:cubicBezTo>
                  <a:cubicBezTo>
                    <a:pt x="3242786" y="296704"/>
                    <a:pt x="3241834" y="298609"/>
                    <a:pt x="3238976" y="302419"/>
                  </a:cubicBezTo>
                  <a:cubicBezTo>
                    <a:pt x="3238024" y="299561"/>
                    <a:pt x="3237071" y="296704"/>
                    <a:pt x="3236119" y="293846"/>
                  </a:cubicBezTo>
                  <a:cubicBezTo>
                    <a:pt x="3236119" y="292894"/>
                    <a:pt x="3235166" y="291941"/>
                    <a:pt x="3235166" y="290036"/>
                  </a:cubicBezTo>
                  <a:cubicBezTo>
                    <a:pt x="3238024" y="284321"/>
                    <a:pt x="3239929" y="278606"/>
                    <a:pt x="3241834" y="273844"/>
                  </a:cubicBezTo>
                  <a:cubicBezTo>
                    <a:pt x="3244691" y="267176"/>
                    <a:pt x="3247549" y="261461"/>
                    <a:pt x="3249454" y="256699"/>
                  </a:cubicBezTo>
                  <a:cubicBezTo>
                    <a:pt x="3254216" y="247174"/>
                    <a:pt x="3256121" y="242411"/>
                    <a:pt x="3256121" y="242411"/>
                  </a:cubicBezTo>
                  <a:cubicBezTo>
                    <a:pt x="3256121" y="242411"/>
                    <a:pt x="3252311" y="247174"/>
                    <a:pt x="3245644" y="254794"/>
                  </a:cubicBezTo>
                  <a:cubicBezTo>
                    <a:pt x="3242786" y="258604"/>
                    <a:pt x="3238976" y="263366"/>
                    <a:pt x="3235166" y="270034"/>
                  </a:cubicBezTo>
                  <a:cubicBezTo>
                    <a:pt x="3233261" y="271939"/>
                    <a:pt x="3232309" y="274796"/>
                    <a:pt x="3230404" y="276701"/>
                  </a:cubicBezTo>
                  <a:cubicBezTo>
                    <a:pt x="3230404" y="275749"/>
                    <a:pt x="3229451" y="273844"/>
                    <a:pt x="3229451" y="272891"/>
                  </a:cubicBezTo>
                  <a:cubicBezTo>
                    <a:pt x="3227546" y="266224"/>
                    <a:pt x="3224689" y="260509"/>
                    <a:pt x="3222784" y="253841"/>
                  </a:cubicBezTo>
                  <a:cubicBezTo>
                    <a:pt x="3220879" y="250031"/>
                    <a:pt x="3219926" y="245269"/>
                    <a:pt x="3218021" y="241459"/>
                  </a:cubicBezTo>
                  <a:cubicBezTo>
                    <a:pt x="3218021" y="239554"/>
                    <a:pt x="3218021" y="238601"/>
                    <a:pt x="3218021" y="236696"/>
                  </a:cubicBezTo>
                  <a:cubicBezTo>
                    <a:pt x="3219926" y="226219"/>
                    <a:pt x="3221831" y="215741"/>
                    <a:pt x="3222784" y="206216"/>
                  </a:cubicBezTo>
                  <a:cubicBezTo>
                    <a:pt x="3225641" y="191929"/>
                    <a:pt x="3227546" y="178594"/>
                    <a:pt x="3229451" y="166211"/>
                  </a:cubicBezTo>
                  <a:cubicBezTo>
                    <a:pt x="3231356" y="154781"/>
                    <a:pt x="3233261" y="144304"/>
                    <a:pt x="3235166" y="135731"/>
                  </a:cubicBezTo>
                  <a:cubicBezTo>
                    <a:pt x="3238024" y="118586"/>
                    <a:pt x="3239929" y="109061"/>
                    <a:pt x="3239929" y="109061"/>
                  </a:cubicBezTo>
                  <a:cubicBezTo>
                    <a:pt x="3239929" y="109061"/>
                    <a:pt x="3237071" y="118586"/>
                    <a:pt x="3231356" y="134779"/>
                  </a:cubicBezTo>
                  <a:cubicBezTo>
                    <a:pt x="3226594" y="150971"/>
                    <a:pt x="3218974" y="175736"/>
                    <a:pt x="3212306" y="204311"/>
                  </a:cubicBezTo>
                  <a:cubicBezTo>
                    <a:pt x="3211354" y="208121"/>
                    <a:pt x="3210401" y="211931"/>
                    <a:pt x="3209449" y="215741"/>
                  </a:cubicBezTo>
                  <a:cubicBezTo>
                    <a:pt x="3207544" y="210979"/>
                    <a:pt x="3206591" y="207169"/>
                    <a:pt x="3204686" y="204311"/>
                  </a:cubicBezTo>
                  <a:cubicBezTo>
                    <a:pt x="3204686" y="186214"/>
                    <a:pt x="3203734" y="175736"/>
                    <a:pt x="3203734" y="175736"/>
                  </a:cubicBezTo>
                  <a:cubicBezTo>
                    <a:pt x="3203734" y="175736"/>
                    <a:pt x="3202781" y="187166"/>
                    <a:pt x="3200876" y="206216"/>
                  </a:cubicBezTo>
                  <a:cubicBezTo>
                    <a:pt x="3199924" y="215741"/>
                    <a:pt x="3198019" y="227171"/>
                    <a:pt x="3196114" y="240506"/>
                  </a:cubicBezTo>
                  <a:cubicBezTo>
                    <a:pt x="3196114" y="241459"/>
                    <a:pt x="3196114" y="242411"/>
                    <a:pt x="3195161" y="243364"/>
                  </a:cubicBezTo>
                  <a:cubicBezTo>
                    <a:pt x="3195161" y="234791"/>
                    <a:pt x="3196114" y="226219"/>
                    <a:pt x="3196114" y="217646"/>
                  </a:cubicBezTo>
                  <a:cubicBezTo>
                    <a:pt x="3197066" y="204311"/>
                    <a:pt x="3197066" y="191929"/>
                    <a:pt x="3198019" y="180499"/>
                  </a:cubicBezTo>
                  <a:cubicBezTo>
                    <a:pt x="3198971" y="169069"/>
                    <a:pt x="3198971" y="159544"/>
                    <a:pt x="3199924" y="151924"/>
                  </a:cubicBezTo>
                  <a:cubicBezTo>
                    <a:pt x="3200876" y="135731"/>
                    <a:pt x="3200876" y="127159"/>
                    <a:pt x="3200876" y="127159"/>
                  </a:cubicBezTo>
                  <a:cubicBezTo>
                    <a:pt x="3200876" y="127159"/>
                    <a:pt x="3198971" y="135731"/>
                    <a:pt x="3195161" y="151924"/>
                  </a:cubicBezTo>
                  <a:cubicBezTo>
                    <a:pt x="3192304" y="168116"/>
                    <a:pt x="3187541" y="190976"/>
                    <a:pt x="3184684" y="217646"/>
                  </a:cubicBezTo>
                  <a:cubicBezTo>
                    <a:pt x="3183731" y="223361"/>
                    <a:pt x="3182779" y="230029"/>
                    <a:pt x="3181826" y="235744"/>
                  </a:cubicBezTo>
                  <a:cubicBezTo>
                    <a:pt x="3180874" y="233839"/>
                    <a:pt x="3179921" y="232886"/>
                    <a:pt x="3179921" y="231934"/>
                  </a:cubicBezTo>
                  <a:cubicBezTo>
                    <a:pt x="3179921" y="227171"/>
                    <a:pt x="3179921" y="224314"/>
                    <a:pt x="3179921" y="224314"/>
                  </a:cubicBezTo>
                  <a:cubicBezTo>
                    <a:pt x="3179921" y="224314"/>
                    <a:pt x="3179921" y="226219"/>
                    <a:pt x="3178969" y="230029"/>
                  </a:cubicBezTo>
                  <a:cubicBezTo>
                    <a:pt x="3178016" y="228124"/>
                    <a:pt x="3177064" y="227171"/>
                    <a:pt x="3177064" y="227171"/>
                  </a:cubicBezTo>
                  <a:cubicBezTo>
                    <a:pt x="3177064" y="227171"/>
                    <a:pt x="3178016" y="229076"/>
                    <a:pt x="3178016" y="231934"/>
                  </a:cubicBezTo>
                  <a:cubicBezTo>
                    <a:pt x="3177064" y="236696"/>
                    <a:pt x="3176111" y="243364"/>
                    <a:pt x="3174206" y="250984"/>
                  </a:cubicBezTo>
                  <a:cubicBezTo>
                    <a:pt x="3173254" y="258604"/>
                    <a:pt x="3171349" y="267176"/>
                    <a:pt x="3170396" y="277654"/>
                  </a:cubicBezTo>
                  <a:cubicBezTo>
                    <a:pt x="3170396" y="276701"/>
                    <a:pt x="3170396" y="276701"/>
                    <a:pt x="3169444" y="275749"/>
                  </a:cubicBezTo>
                  <a:cubicBezTo>
                    <a:pt x="3168491" y="254794"/>
                    <a:pt x="3165634" y="234791"/>
                    <a:pt x="3163729" y="215741"/>
                  </a:cubicBezTo>
                  <a:cubicBezTo>
                    <a:pt x="3163729" y="212884"/>
                    <a:pt x="3162776" y="210026"/>
                    <a:pt x="3162776" y="207169"/>
                  </a:cubicBezTo>
                  <a:cubicBezTo>
                    <a:pt x="3162776" y="206216"/>
                    <a:pt x="3163729" y="204311"/>
                    <a:pt x="3163729" y="203359"/>
                  </a:cubicBezTo>
                  <a:cubicBezTo>
                    <a:pt x="3169444" y="174784"/>
                    <a:pt x="3172301" y="150019"/>
                    <a:pt x="3174206" y="132874"/>
                  </a:cubicBezTo>
                  <a:cubicBezTo>
                    <a:pt x="3176111" y="115729"/>
                    <a:pt x="3178016" y="106204"/>
                    <a:pt x="3178016" y="106204"/>
                  </a:cubicBezTo>
                  <a:cubicBezTo>
                    <a:pt x="3178016" y="106204"/>
                    <a:pt x="3175159" y="115729"/>
                    <a:pt x="3170396" y="131921"/>
                  </a:cubicBezTo>
                  <a:cubicBezTo>
                    <a:pt x="3167539" y="143351"/>
                    <a:pt x="3162776" y="159544"/>
                    <a:pt x="3158014" y="177641"/>
                  </a:cubicBezTo>
                  <a:cubicBezTo>
                    <a:pt x="3157061" y="171926"/>
                    <a:pt x="3156109" y="165259"/>
                    <a:pt x="3154204" y="159544"/>
                  </a:cubicBezTo>
                  <a:cubicBezTo>
                    <a:pt x="3152299" y="150971"/>
                    <a:pt x="3150394" y="142399"/>
                    <a:pt x="3149441" y="134779"/>
                  </a:cubicBezTo>
                  <a:cubicBezTo>
                    <a:pt x="3147536" y="127159"/>
                    <a:pt x="3145631" y="119539"/>
                    <a:pt x="3143726" y="112871"/>
                  </a:cubicBezTo>
                  <a:cubicBezTo>
                    <a:pt x="3139916" y="99536"/>
                    <a:pt x="3137059" y="87154"/>
                    <a:pt x="3133249" y="77629"/>
                  </a:cubicBezTo>
                  <a:cubicBezTo>
                    <a:pt x="3126581" y="58579"/>
                    <a:pt x="3122771" y="47149"/>
                    <a:pt x="3122771" y="47149"/>
                  </a:cubicBezTo>
                  <a:cubicBezTo>
                    <a:pt x="3122771" y="47149"/>
                    <a:pt x="3125629" y="58579"/>
                    <a:pt x="3129439" y="78581"/>
                  </a:cubicBezTo>
                  <a:cubicBezTo>
                    <a:pt x="3132296" y="88106"/>
                    <a:pt x="3134201" y="100489"/>
                    <a:pt x="3136106" y="114776"/>
                  </a:cubicBezTo>
                  <a:cubicBezTo>
                    <a:pt x="3137059" y="121444"/>
                    <a:pt x="3138964" y="129064"/>
                    <a:pt x="3139916" y="136684"/>
                  </a:cubicBezTo>
                  <a:cubicBezTo>
                    <a:pt x="3140869" y="144304"/>
                    <a:pt x="3141821" y="152876"/>
                    <a:pt x="3142774" y="161449"/>
                  </a:cubicBezTo>
                  <a:cubicBezTo>
                    <a:pt x="3145631" y="177641"/>
                    <a:pt x="3146584" y="195739"/>
                    <a:pt x="3147536" y="213836"/>
                  </a:cubicBezTo>
                  <a:cubicBezTo>
                    <a:pt x="3147536" y="214789"/>
                    <a:pt x="3146584" y="215741"/>
                    <a:pt x="3146584" y="217646"/>
                  </a:cubicBezTo>
                  <a:cubicBezTo>
                    <a:pt x="3145631" y="214789"/>
                    <a:pt x="3144679" y="211931"/>
                    <a:pt x="3143726" y="210026"/>
                  </a:cubicBezTo>
                  <a:cubicBezTo>
                    <a:pt x="3141821" y="205264"/>
                    <a:pt x="3139916" y="201454"/>
                    <a:pt x="3138964" y="196691"/>
                  </a:cubicBezTo>
                  <a:cubicBezTo>
                    <a:pt x="3137059" y="190024"/>
                    <a:pt x="3136106" y="184309"/>
                    <a:pt x="3134201" y="179546"/>
                  </a:cubicBezTo>
                  <a:cubicBezTo>
                    <a:pt x="3129439" y="164306"/>
                    <a:pt x="3126581" y="155734"/>
                    <a:pt x="3126581" y="155734"/>
                  </a:cubicBezTo>
                  <a:cubicBezTo>
                    <a:pt x="3126581" y="155734"/>
                    <a:pt x="3127534" y="161449"/>
                    <a:pt x="3129439" y="172879"/>
                  </a:cubicBezTo>
                  <a:cubicBezTo>
                    <a:pt x="3125629" y="164306"/>
                    <a:pt x="3121819" y="155734"/>
                    <a:pt x="3118961" y="150019"/>
                  </a:cubicBezTo>
                  <a:cubicBezTo>
                    <a:pt x="3116104" y="144304"/>
                    <a:pt x="3114199" y="139541"/>
                    <a:pt x="3112294" y="136684"/>
                  </a:cubicBezTo>
                  <a:cubicBezTo>
                    <a:pt x="3108484" y="128111"/>
                    <a:pt x="3105626" y="120491"/>
                    <a:pt x="3102769" y="113824"/>
                  </a:cubicBezTo>
                  <a:cubicBezTo>
                    <a:pt x="3095149" y="96679"/>
                    <a:pt x="3090386" y="87154"/>
                    <a:pt x="3090386" y="87154"/>
                  </a:cubicBezTo>
                  <a:cubicBezTo>
                    <a:pt x="3090386" y="87154"/>
                    <a:pt x="3093244" y="97631"/>
                    <a:pt x="3099911" y="114776"/>
                  </a:cubicBezTo>
                  <a:cubicBezTo>
                    <a:pt x="3102769" y="123349"/>
                    <a:pt x="3105626" y="133826"/>
                    <a:pt x="3109436" y="146209"/>
                  </a:cubicBezTo>
                  <a:cubicBezTo>
                    <a:pt x="3111341" y="152876"/>
                    <a:pt x="3113246" y="159544"/>
                    <a:pt x="3115151" y="167164"/>
                  </a:cubicBezTo>
                  <a:cubicBezTo>
                    <a:pt x="3111341" y="159544"/>
                    <a:pt x="3109436" y="155734"/>
                    <a:pt x="3109436" y="155734"/>
                  </a:cubicBezTo>
                  <a:cubicBezTo>
                    <a:pt x="3109436" y="155734"/>
                    <a:pt x="3111341" y="163354"/>
                    <a:pt x="3116104" y="176689"/>
                  </a:cubicBezTo>
                  <a:cubicBezTo>
                    <a:pt x="3118009" y="181451"/>
                    <a:pt x="3119914" y="188119"/>
                    <a:pt x="3121819" y="194786"/>
                  </a:cubicBezTo>
                  <a:cubicBezTo>
                    <a:pt x="3122771" y="200501"/>
                    <a:pt x="3124676" y="207169"/>
                    <a:pt x="3125629" y="213836"/>
                  </a:cubicBezTo>
                  <a:cubicBezTo>
                    <a:pt x="3124676" y="214789"/>
                    <a:pt x="3124676" y="215741"/>
                    <a:pt x="3123724" y="215741"/>
                  </a:cubicBezTo>
                  <a:cubicBezTo>
                    <a:pt x="3123724" y="212884"/>
                    <a:pt x="3122771" y="210979"/>
                    <a:pt x="3122771" y="210979"/>
                  </a:cubicBezTo>
                  <a:cubicBezTo>
                    <a:pt x="3122771" y="210979"/>
                    <a:pt x="3122771" y="212884"/>
                    <a:pt x="3122771" y="216694"/>
                  </a:cubicBezTo>
                  <a:cubicBezTo>
                    <a:pt x="3119914" y="219551"/>
                    <a:pt x="3117056" y="223361"/>
                    <a:pt x="3113246" y="228124"/>
                  </a:cubicBezTo>
                  <a:cubicBezTo>
                    <a:pt x="3113246" y="228124"/>
                    <a:pt x="3113246" y="228124"/>
                    <a:pt x="3113246" y="228124"/>
                  </a:cubicBezTo>
                  <a:cubicBezTo>
                    <a:pt x="3112294" y="213836"/>
                    <a:pt x="3111341" y="201454"/>
                    <a:pt x="3110389" y="191929"/>
                  </a:cubicBezTo>
                  <a:cubicBezTo>
                    <a:pt x="3109436" y="178594"/>
                    <a:pt x="3108484" y="171926"/>
                    <a:pt x="3108484" y="171926"/>
                  </a:cubicBezTo>
                  <a:cubicBezTo>
                    <a:pt x="3108484" y="171926"/>
                    <a:pt x="3107531" y="179546"/>
                    <a:pt x="3106579" y="192881"/>
                  </a:cubicBezTo>
                  <a:cubicBezTo>
                    <a:pt x="3105626" y="202406"/>
                    <a:pt x="3105626" y="213836"/>
                    <a:pt x="3104674" y="228124"/>
                  </a:cubicBezTo>
                  <a:cubicBezTo>
                    <a:pt x="3104674" y="228124"/>
                    <a:pt x="3104674" y="227171"/>
                    <a:pt x="3104674" y="227171"/>
                  </a:cubicBezTo>
                  <a:cubicBezTo>
                    <a:pt x="3099911" y="214789"/>
                    <a:pt x="3097054" y="208121"/>
                    <a:pt x="3097054" y="208121"/>
                  </a:cubicBezTo>
                  <a:cubicBezTo>
                    <a:pt x="3097054" y="208121"/>
                    <a:pt x="3098006" y="215741"/>
                    <a:pt x="3100864" y="228124"/>
                  </a:cubicBezTo>
                  <a:cubicBezTo>
                    <a:pt x="3101816" y="232886"/>
                    <a:pt x="3102769" y="238601"/>
                    <a:pt x="3103721" y="244316"/>
                  </a:cubicBezTo>
                  <a:cubicBezTo>
                    <a:pt x="3100864" y="248126"/>
                    <a:pt x="3098959" y="251936"/>
                    <a:pt x="3096101" y="255746"/>
                  </a:cubicBezTo>
                  <a:cubicBezTo>
                    <a:pt x="3093244" y="260509"/>
                    <a:pt x="3090386" y="264319"/>
                    <a:pt x="3087529" y="270034"/>
                  </a:cubicBezTo>
                  <a:cubicBezTo>
                    <a:pt x="3085624" y="263366"/>
                    <a:pt x="3083719" y="257651"/>
                    <a:pt x="3082766" y="252889"/>
                  </a:cubicBezTo>
                  <a:cubicBezTo>
                    <a:pt x="3078956" y="241459"/>
                    <a:pt x="3077051" y="233839"/>
                    <a:pt x="3077051" y="233839"/>
                  </a:cubicBezTo>
                  <a:cubicBezTo>
                    <a:pt x="3077051" y="233839"/>
                    <a:pt x="3078004" y="240506"/>
                    <a:pt x="3078956" y="252889"/>
                  </a:cubicBezTo>
                  <a:cubicBezTo>
                    <a:pt x="3078956" y="256699"/>
                    <a:pt x="3079909" y="260509"/>
                    <a:pt x="3079909" y="264319"/>
                  </a:cubicBezTo>
                  <a:cubicBezTo>
                    <a:pt x="3078956" y="261461"/>
                    <a:pt x="3078004" y="258604"/>
                    <a:pt x="3077051" y="255746"/>
                  </a:cubicBezTo>
                  <a:cubicBezTo>
                    <a:pt x="3076099" y="252889"/>
                    <a:pt x="3075146" y="250984"/>
                    <a:pt x="3074194" y="248126"/>
                  </a:cubicBezTo>
                  <a:cubicBezTo>
                    <a:pt x="3074194" y="246221"/>
                    <a:pt x="3074194" y="244316"/>
                    <a:pt x="3074194" y="242411"/>
                  </a:cubicBezTo>
                  <a:cubicBezTo>
                    <a:pt x="3074194" y="237649"/>
                    <a:pt x="3075146" y="232886"/>
                    <a:pt x="3075146" y="229076"/>
                  </a:cubicBezTo>
                  <a:cubicBezTo>
                    <a:pt x="3076099" y="226219"/>
                    <a:pt x="3077051" y="223361"/>
                    <a:pt x="3077051" y="220504"/>
                  </a:cubicBezTo>
                  <a:cubicBezTo>
                    <a:pt x="3080861" y="208121"/>
                    <a:pt x="3082766" y="197644"/>
                    <a:pt x="3086576" y="189071"/>
                  </a:cubicBezTo>
                  <a:cubicBezTo>
                    <a:pt x="3092291" y="171926"/>
                    <a:pt x="3096101" y="161449"/>
                    <a:pt x="3096101" y="161449"/>
                  </a:cubicBezTo>
                  <a:cubicBezTo>
                    <a:pt x="3096101" y="161449"/>
                    <a:pt x="3091339" y="170974"/>
                    <a:pt x="3083719" y="188119"/>
                  </a:cubicBezTo>
                  <a:cubicBezTo>
                    <a:pt x="3079909" y="196691"/>
                    <a:pt x="3076099" y="207169"/>
                    <a:pt x="3071336" y="218599"/>
                  </a:cubicBezTo>
                  <a:cubicBezTo>
                    <a:pt x="3070384" y="220504"/>
                    <a:pt x="3069431" y="222409"/>
                    <a:pt x="3068479" y="224314"/>
                  </a:cubicBezTo>
                  <a:cubicBezTo>
                    <a:pt x="3068479" y="221456"/>
                    <a:pt x="3068479" y="218599"/>
                    <a:pt x="3068479" y="216694"/>
                  </a:cubicBezTo>
                  <a:cubicBezTo>
                    <a:pt x="3068479" y="213836"/>
                    <a:pt x="3069431" y="211931"/>
                    <a:pt x="3069431" y="209074"/>
                  </a:cubicBezTo>
                  <a:cubicBezTo>
                    <a:pt x="3070384" y="198596"/>
                    <a:pt x="3071336" y="189071"/>
                    <a:pt x="3072289" y="181451"/>
                  </a:cubicBezTo>
                  <a:cubicBezTo>
                    <a:pt x="3073241" y="166211"/>
                    <a:pt x="3073241" y="157639"/>
                    <a:pt x="3073241" y="157639"/>
                  </a:cubicBezTo>
                  <a:cubicBezTo>
                    <a:pt x="3073241" y="157639"/>
                    <a:pt x="3071336" y="166211"/>
                    <a:pt x="3067526" y="180499"/>
                  </a:cubicBezTo>
                  <a:cubicBezTo>
                    <a:pt x="3067526" y="181451"/>
                    <a:pt x="3067526" y="182404"/>
                    <a:pt x="3066574" y="183356"/>
                  </a:cubicBezTo>
                  <a:cubicBezTo>
                    <a:pt x="3065621" y="169069"/>
                    <a:pt x="3065621" y="157639"/>
                    <a:pt x="3064669" y="148114"/>
                  </a:cubicBezTo>
                  <a:cubicBezTo>
                    <a:pt x="3064669" y="146209"/>
                    <a:pt x="3064669" y="145256"/>
                    <a:pt x="3064669" y="145256"/>
                  </a:cubicBezTo>
                  <a:cubicBezTo>
                    <a:pt x="3064669" y="145256"/>
                    <a:pt x="3064669" y="145256"/>
                    <a:pt x="3064669" y="146209"/>
                  </a:cubicBezTo>
                  <a:cubicBezTo>
                    <a:pt x="3063716" y="136684"/>
                    <a:pt x="3063716" y="131921"/>
                    <a:pt x="3063716" y="131921"/>
                  </a:cubicBezTo>
                  <a:cubicBezTo>
                    <a:pt x="3063716" y="131921"/>
                    <a:pt x="3061811" y="148114"/>
                    <a:pt x="3058954" y="174784"/>
                  </a:cubicBezTo>
                  <a:cubicBezTo>
                    <a:pt x="3058001" y="179546"/>
                    <a:pt x="3057049" y="185261"/>
                    <a:pt x="3056096" y="190976"/>
                  </a:cubicBezTo>
                  <a:cubicBezTo>
                    <a:pt x="3055144" y="193834"/>
                    <a:pt x="3055144" y="197644"/>
                    <a:pt x="3054191" y="201454"/>
                  </a:cubicBezTo>
                  <a:cubicBezTo>
                    <a:pt x="3052286" y="196691"/>
                    <a:pt x="3050381" y="192881"/>
                    <a:pt x="3049429" y="189071"/>
                  </a:cubicBezTo>
                  <a:cubicBezTo>
                    <a:pt x="3049429" y="189071"/>
                    <a:pt x="3049429" y="189071"/>
                    <a:pt x="3049429" y="188119"/>
                  </a:cubicBezTo>
                  <a:cubicBezTo>
                    <a:pt x="3052286" y="174784"/>
                    <a:pt x="3053239" y="162401"/>
                    <a:pt x="3056096" y="151924"/>
                  </a:cubicBezTo>
                  <a:cubicBezTo>
                    <a:pt x="3060859" y="131921"/>
                    <a:pt x="3062764" y="120491"/>
                    <a:pt x="3062764" y="120491"/>
                  </a:cubicBezTo>
                  <a:cubicBezTo>
                    <a:pt x="3062764" y="120491"/>
                    <a:pt x="3058954" y="130969"/>
                    <a:pt x="3052286" y="150971"/>
                  </a:cubicBezTo>
                  <a:cubicBezTo>
                    <a:pt x="3048476" y="160496"/>
                    <a:pt x="3045619" y="172879"/>
                    <a:pt x="3041809" y="186214"/>
                  </a:cubicBezTo>
                  <a:cubicBezTo>
                    <a:pt x="3039904" y="192881"/>
                    <a:pt x="3037999" y="200501"/>
                    <a:pt x="3036094" y="208121"/>
                  </a:cubicBezTo>
                  <a:cubicBezTo>
                    <a:pt x="3035141" y="210979"/>
                    <a:pt x="3035141" y="213836"/>
                    <a:pt x="3034189" y="215741"/>
                  </a:cubicBezTo>
                  <a:cubicBezTo>
                    <a:pt x="3033236" y="211931"/>
                    <a:pt x="3032284" y="209074"/>
                    <a:pt x="3032284" y="205264"/>
                  </a:cubicBezTo>
                  <a:cubicBezTo>
                    <a:pt x="3038951" y="181451"/>
                    <a:pt x="3044666" y="162401"/>
                    <a:pt x="3048476" y="148114"/>
                  </a:cubicBezTo>
                  <a:cubicBezTo>
                    <a:pt x="3053239" y="131921"/>
                    <a:pt x="3057049" y="123349"/>
                    <a:pt x="3057049" y="123349"/>
                  </a:cubicBezTo>
                  <a:cubicBezTo>
                    <a:pt x="3057049" y="123349"/>
                    <a:pt x="3056096" y="125254"/>
                    <a:pt x="3054191" y="129064"/>
                  </a:cubicBezTo>
                  <a:cubicBezTo>
                    <a:pt x="3052286" y="132874"/>
                    <a:pt x="3049429" y="138589"/>
                    <a:pt x="3045619" y="146209"/>
                  </a:cubicBezTo>
                  <a:cubicBezTo>
                    <a:pt x="3040856" y="155734"/>
                    <a:pt x="3035141" y="169069"/>
                    <a:pt x="3029426" y="184309"/>
                  </a:cubicBezTo>
                  <a:cubicBezTo>
                    <a:pt x="3029426" y="177641"/>
                    <a:pt x="3028474" y="171926"/>
                    <a:pt x="3029426" y="167164"/>
                  </a:cubicBezTo>
                  <a:cubicBezTo>
                    <a:pt x="3030379" y="150019"/>
                    <a:pt x="3030379" y="140494"/>
                    <a:pt x="3030379" y="140494"/>
                  </a:cubicBezTo>
                  <a:cubicBezTo>
                    <a:pt x="3030379" y="140494"/>
                    <a:pt x="3028474" y="150019"/>
                    <a:pt x="3025616" y="166211"/>
                  </a:cubicBezTo>
                  <a:cubicBezTo>
                    <a:pt x="3023711" y="174784"/>
                    <a:pt x="3023711" y="184309"/>
                    <a:pt x="3022759" y="196691"/>
                  </a:cubicBezTo>
                  <a:cubicBezTo>
                    <a:pt x="3022759" y="198596"/>
                    <a:pt x="3022759" y="200501"/>
                    <a:pt x="3022759" y="202406"/>
                  </a:cubicBezTo>
                  <a:cubicBezTo>
                    <a:pt x="3021806" y="205264"/>
                    <a:pt x="3020854" y="208121"/>
                    <a:pt x="3019901" y="210979"/>
                  </a:cubicBezTo>
                  <a:cubicBezTo>
                    <a:pt x="3017044" y="218599"/>
                    <a:pt x="3014186" y="226219"/>
                    <a:pt x="3011329" y="234791"/>
                  </a:cubicBezTo>
                  <a:cubicBezTo>
                    <a:pt x="3009424" y="230981"/>
                    <a:pt x="3008471" y="228124"/>
                    <a:pt x="3007519" y="226219"/>
                  </a:cubicBezTo>
                  <a:cubicBezTo>
                    <a:pt x="3009424" y="219551"/>
                    <a:pt x="3011329" y="215741"/>
                    <a:pt x="3011329" y="215741"/>
                  </a:cubicBezTo>
                  <a:cubicBezTo>
                    <a:pt x="3011329" y="215741"/>
                    <a:pt x="3009424" y="218599"/>
                    <a:pt x="3006566" y="222409"/>
                  </a:cubicBezTo>
                  <a:cubicBezTo>
                    <a:pt x="3004661" y="215741"/>
                    <a:pt x="3003709" y="209074"/>
                    <a:pt x="3001804" y="202406"/>
                  </a:cubicBezTo>
                  <a:cubicBezTo>
                    <a:pt x="3001804" y="200501"/>
                    <a:pt x="3000851" y="199549"/>
                    <a:pt x="3000851" y="197644"/>
                  </a:cubicBezTo>
                  <a:cubicBezTo>
                    <a:pt x="3001804" y="194786"/>
                    <a:pt x="3002756" y="191929"/>
                    <a:pt x="3003709" y="189071"/>
                  </a:cubicBezTo>
                  <a:cubicBezTo>
                    <a:pt x="3006566" y="179546"/>
                    <a:pt x="3008471" y="170974"/>
                    <a:pt x="3011329" y="164306"/>
                  </a:cubicBezTo>
                  <a:cubicBezTo>
                    <a:pt x="3016091" y="150971"/>
                    <a:pt x="3018949" y="142399"/>
                    <a:pt x="3018949" y="142399"/>
                  </a:cubicBezTo>
                  <a:cubicBezTo>
                    <a:pt x="3018949" y="142399"/>
                    <a:pt x="3015139" y="150019"/>
                    <a:pt x="3007519" y="162401"/>
                  </a:cubicBezTo>
                  <a:cubicBezTo>
                    <a:pt x="3004661" y="168116"/>
                    <a:pt x="3001804" y="174784"/>
                    <a:pt x="2997994" y="182404"/>
                  </a:cubicBezTo>
                  <a:cubicBezTo>
                    <a:pt x="2997041" y="177641"/>
                    <a:pt x="2996089" y="172879"/>
                    <a:pt x="2995136" y="169069"/>
                  </a:cubicBezTo>
                  <a:cubicBezTo>
                    <a:pt x="3002756" y="140494"/>
                    <a:pt x="3009424" y="117634"/>
                    <a:pt x="3014186" y="100489"/>
                  </a:cubicBezTo>
                  <a:cubicBezTo>
                    <a:pt x="3017044" y="90011"/>
                    <a:pt x="3019901" y="82391"/>
                    <a:pt x="3021806" y="76676"/>
                  </a:cubicBezTo>
                  <a:cubicBezTo>
                    <a:pt x="3023711" y="70961"/>
                    <a:pt x="3024664" y="68104"/>
                    <a:pt x="3024664" y="68104"/>
                  </a:cubicBezTo>
                  <a:cubicBezTo>
                    <a:pt x="3024664" y="68104"/>
                    <a:pt x="3023711" y="70961"/>
                    <a:pt x="3020854" y="75724"/>
                  </a:cubicBezTo>
                  <a:cubicBezTo>
                    <a:pt x="3017996" y="80486"/>
                    <a:pt x="3015139" y="88106"/>
                    <a:pt x="3010376" y="98584"/>
                  </a:cubicBezTo>
                  <a:cubicBezTo>
                    <a:pt x="3006566" y="108109"/>
                    <a:pt x="3001804" y="120491"/>
                    <a:pt x="2996089" y="134779"/>
                  </a:cubicBezTo>
                  <a:cubicBezTo>
                    <a:pt x="2994184" y="139541"/>
                    <a:pt x="2993231" y="143351"/>
                    <a:pt x="2991326" y="148114"/>
                  </a:cubicBezTo>
                  <a:cubicBezTo>
                    <a:pt x="2989421" y="138589"/>
                    <a:pt x="2988469" y="130016"/>
                    <a:pt x="2987516" y="122396"/>
                  </a:cubicBezTo>
                  <a:cubicBezTo>
                    <a:pt x="2985611" y="103346"/>
                    <a:pt x="2984659" y="91916"/>
                    <a:pt x="2984659" y="91916"/>
                  </a:cubicBezTo>
                  <a:cubicBezTo>
                    <a:pt x="2984659" y="91916"/>
                    <a:pt x="2984659" y="103346"/>
                    <a:pt x="2983706" y="122396"/>
                  </a:cubicBezTo>
                  <a:cubicBezTo>
                    <a:pt x="2983706" y="131921"/>
                    <a:pt x="2984659" y="144304"/>
                    <a:pt x="2985611" y="157639"/>
                  </a:cubicBezTo>
                  <a:cubicBezTo>
                    <a:pt x="2985611" y="159544"/>
                    <a:pt x="2985611" y="161449"/>
                    <a:pt x="2985611" y="163354"/>
                  </a:cubicBezTo>
                  <a:cubicBezTo>
                    <a:pt x="2983706" y="169069"/>
                    <a:pt x="2981801" y="175736"/>
                    <a:pt x="2978944" y="182404"/>
                  </a:cubicBezTo>
                  <a:cubicBezTo>
                    <a:pt x="2973229" y="199549"/>
                    <a:pt x="2967514" y="218599"/>
                    <a:pt x="2960846" y="238601"/>
                  </a:cubicBezTo>
                  <a:cubicBezTo>
                    <a:pt x="2959894" y="236696"/>
                    <a:pt x="2959894" y="234791"/>
                    <a:pt x="2959894" y="234791"/>
                  </a:cubicBezTo>
                  <a:cubicBezTo>
                    <a:pt x="2959894" y="234791"/>
                    <a:pt x="2959894" y="236696"/>
                    <a:pt x="2960846" y="239554"/>
                  </a:cubicBezTo>
                  <a:cubicBezTo>
                    <a:pt x="2957036" y="250984"/>
                    <a:pt x="2954179" y="262414"/>
                    <a:pt x="2950369" y="274796"/>
                  </a:cubicBezTo>
                  <a:cubicBezTo>
                    <a:pt x="2951321" y="268129"/>
                    <a:pt x="2952274" y="264319"/>
                    <a:pt x="2952274" y="264319"/>
                  </a:cubicBezTo>
                  <a:cubicBezTo>
                    <a:pt x="2952274" y="264319"/>
                    <a:pt x="2949416" y="271939"/>
                    <a:pt x="2944654" y="284321"/>
                  </a:cubicBezTo>
                  <a:cubicBezTo>
                    <a:pt x="2944654" y="284321"/>
                    <a:pt x="2944654" y="283369"/>
                    <a:pt x="2944654" y="283369"/>
                  </a:cubicBezTo>
                  <a:cubicBezTo>
                    <a:pt x="2944654" y="281464"/>
                    <a:pt x="2944654" y="279559"/>
                    <a:pt x="2945606" y="277654"/>
                  </a:cubicBezTo>
                  <a:cubicBezTo>
                    <a:pt x="2947511" y="263366"/>
                    <a:pt x="2948464" y="250984"/>
                    <a:pt x="2949416" y="238601"/>
                  </a:cubicBezTo>
                  <a:cubicBezTo>
                    <a:pt x="2950369" y="232886"/>
                    <a:pt x="2950369" y="226219"/>
                    <a:pt x="2951321" y="221456"/>
                  </a:cubicBezTo>
                  <a:cubicBezTo>
                    <a:pt x="2952274" y="215741"/>
                    <a:pt x="2953226" y="210979"/>
                    <a:pt x="2953226" y="205264"/>
                  </a:cubicBezTo>
                  <a:cubicBezTo>
                    <a:pt x="2954179" y="195739"/>
                    <a:pt x="2955131" y="186214"/>
                    <a:pt x="2956084" y="179546"/>
                  </a:cubicBezTo>
                  <a:cubicBezTo>
                    <a:pt x="2957989" y="165259"/>
                    <a:pt x="2958941" y="156686"/>
                    <a:pt x="2958941" y="156686"/>
                  </a:cubicBezTo>
                  <a:cubicBezTo>
                    <a:pt x="2958941" y="156686"/>
                    <a:pt x="2957036" y="164306"/>
                    <a:pt x="2952274" y="178594"/>
                  </a:cubicBezTo>
                  <a:cubicBezTo>
                    <a:pt x="2950369" y="185261"/>
                    <a:pt x="2948464" y="193834"/>
                    <a:pt x="2945606" y="203359"/>
                  </a:cubicBezTo>
                  <a:cubicBezTo>
                    <a:pt x="2944654" y="208121"/>
                    <a:pt x="2942749" y="212884"/>
                    <a:pt x="2941796" y="218599"/>
                  </a:cubicBezTo>
                  <a:cubicBezTo>
                    <a:pt x="2940844" y="224314"/>
                    <a:pt x="2939891" y="230029"/>
                    <a:pt x="2937986" y="235744"/>
                  </a:cubicBezTo>
                  <a:cubicBezTo>
                    <a:pt x="2936081" y="246221"/>
                    <a:pt x="2933224" y="257651"/>
                    <a:pt x="2931319" y="270034"/>
                  </a:cubicBezTo>
                  <a:cubicBezTo>
                    <a:pt x="2930366" y="266224"/>
                    <a:pt x="2930366" y="263366"/>
                    <a:pt x="2929414" y="260509"/>
                  </a:cubicBezTo>
                  <a:cubicBezTo>
                    <a:pt x="2929414" y="258604"/>
                    <a:pt x="2928461" y="257651"/>
                    <a:pt x="2928461" y="256699"/>
                  </a:cubicBezTo>
                  <a:cubicBezTo>
                    <a:pt x="2930366" y="253841"/>
                    <a:pt x="2931319" y="251936"/>
                    <a:pt x="2931319" y="251936"/>
                  </a:cubicBezTo>
                  <a:cubicBezTo>
                    <a:pt x="2931319" y="251936"/>
                    <a:pt x="2930366" y="252889"/>
                    <a:pt x="2927509" y="254794"/>
                  </a:cubicBezTo>
                  <a:cubicBezTo>
                    <a:pt x="2926556" y="251936"/>
                    <a:pt x="2925604" y="249079"/>
                    <a:pt x="2925604" y="247174"/>
                  </a:cubicBezTo>
                  <a:cubicBezTo>
                    <a:pt x="2929414" y="237649"/>
                    <a:pt x="2931319" y="231934"/>
                    <a:pt x="2931319" y="231934"/>
                  </a:cubicBezTo>
                  <a:cubicBezTo>
                    <a:pt x="2931319" y="231934"/>
                    <a:pt x="2928461" y="235744"/>
                    <a:pt x="2924651" y="243364"/>
                  </a:cubicBezTo>
                  <a:cubicBezTo>
                    <a:pt x="2923699" y="241459"/>
                    <a:pt x="2923699" y="239554"/>
                    <a:pt x="2922746" y="237649"/>
                  </a:cubicBezTo>
                  <a:lnTo>
                    <a:pt x="2922746" y="236696"/>
                  </a:lnTo>
                  <a:lnTo>
                    <a:pt x="2921794" y="236696"/>
                  </a:lnTo>
                  <a:cubicBezTo>
                    <a:pt x="2919889" y="236696"/>
                    <a:pt x="2917984" y="236696"/>
                    <a:pt x="2916079" y="236696"/>
                  </a:cubicBezTo>
                  <a:lnTo>
                    <a:pt x="2916079" y="236696"/>
                  </a:lnTo>
                  <a:cubicBezTo>
                    <a:pt x="2928461" y="200501"/>
                    <a:pt x="2935129" y="176689"/>
                    <a:pt x="2935129" y="176689"/>
                  </a:cubicBezTo>
                  <a:cubicBezTo>
                    <a:pt x="2935129" y="176689"/>
                    <a:pt x="2924651" y="196691"/>
                    <a:pt x="2909411" y="230029"/>
                  </a:cubicBezTo>
                  <a:cubicBezTo>
                    <a:pt x="2907506" y="222409"/>
                    <a:pt x="2904649" y="216694"/>
                    <a:pt x="2902744" y="211931"/>
                  </a:cubicBezTo>
                  <a:cubicBezTo>
                    <a:pt x="2901791" y="206216"/>
                    <a:pt x="2900839" y="201454"/>
                    <a:pt x="2900839" y="195739"/>
                  </a:cubicBezTo>
                  <a:cubicBezTo>
                    <a:pt x="2899886" y="188119"/>
                    <a:pt x="2898934" y="180499"/>
                    <a:pt x="2897981" y="173831"/>
                  </a:cubicBezTo>
                  <a:cubicBezTo>
                    <a:pt x="2897029" y="167164"/>
                    <a:pt x="2897029" y="160496"/>
                    <a:pt x="2896076" y="153829"/>
                  </a:cubicBezTo>
                  <a:cubicBezTo>
                    <a:pt x="2895124" y="141446"/>
                    <a:pt x="2894171" y="130969"/>
                    <a:pt x="2893219" y="121444"/>
                  </a:cubicBezTo>
                  <a:cubicBezTo>
                    <a:pt x="2891314" y="103346"/>
                    <a:pt x="2890361" y="93821"/>
                    <a:pt x="2890361" y="93821"/>
                  </a:cubicBezTo>
                  <a:cubicBezTo>
                    <a:pt x="2890361" y="93821"/>
                    <a:pt x="2890361" y="104299"/>
                    <a:pt x="2889409" y="121444"/>
                  </a:cubicBezTo>
                  <a:cubicBezTo>
                    <a:pt x="2889409" y="130016"/>
                    <a:pt x="2889409" y="141446"/>
                    <a:pt x="2889409" y="153829"/>
                  </a:cubicBezTo>
                  <a:cubicBezTo>
                    <a:pt x="2889409" y="160496"/>
                    <a:pt x="2889409" y="166211"/>
                    <a:pt x="2889409" y="173831"/>
                  </a:cubicBezTo>
                  <a:cubicBezTo>
                    <a:pt x="2889409" y="180499"/>
                    <a:pt x="2890361" y="188119"/>
                    <a:pt x="2890361" y="195739"/>
                  </a:cubicBezTo>
                  <a:cubicBezTo>
                    <a:pt x="2890361" y="200501"/>
                    <a:pt x="2891314" y="206216"/>
                    <a:pt x="2891314" y="211931"/>
                  </a:cubicBezTo>
                  <a:cubicBezTo>
                    <a:pt x="2890361" y="213836"/>
                    <a:pt x="2889409" y="215741"/>
                    <a:pt x="2887504" y="217646"/>
                  </a:cubicBezTo>
                  <a:cubicBezTo>
                    <a:pt x="2886551" y="218599"/>
                    <a:pt x="2885599" y="220504"/>
                    <a:pt x="2885599" y="221456"/>
                  </a:cubicBezTo>
                  <a:cubicBezTo>
                    <a:pt x="2883694" y="212884"/>
                    <a:pt x="2882741" y="204311"/>
                    <a:pt x="2880836" y="195739"/>
                  </a:cubicBezTo>
                  <a:cubicBezTo>
                    <a:pt x="2878931" y="185261"/>
                    <a:pt x="2877026" y="174784"/>
                    <a:pt x="2874169" y="166211"/>
                  </a:cubicBezTo>
                  <a:cubicBezTo>
                    <a:pt x="2872264" y="157639"/>
                    <a:pt x="2870359" y="150019"/>
                    <a:pt x="2867501" y="144304"/>
                  </a:cubicBezTo>
                  <a:cubicBezTo>
                    <a:pt x="2863691" y="131921"/>
                    <a:pt x="2860834" y="125254"/>
                    <a:pt x="2860834" y="125254"/>
                  </a:cubicBezTo>
                  <a:cubicBezTo>
                    <a:pt x="2860834" y="125254"/>
                    <a:pt x="2861786" y="132874"/>
                    <a:pt x="2863691" y="145256"/>
                  </a:cubicBezTo>
                  <a:cubicBezTo>
                    <a:pt x="2864644" y="151924"/>
                    <a:pt x="2865596" y="159544"/>
                    <a:pt x="2866549" y="168116"/>
                  </a:cubicBezTo>
                  <a:cubicBezTo>
                    <a:pt x="2867501" y="176689"/>
                    <a:pt x="2868454" y="187166"/>
                    <a:pt x="2869406" y="197644"/>
                  </a:cubicBezTo>
                  <a:cubicBezTo>
                    <a:pt x="2870359" y="208121"/>
                    <a:pt x="2871311" y="220504"/>
                    <a:pt x="2872264" y="232886"/>
                  </a:cubicBezTo>
                  <a:cubicBezTo>
                    <a:pt x="2872264" y="237649"/>
                    <a:pt x="2873216" y="242411"/>
                    <a:pt x="2873216" y="247174"/>
                  </a:cubicBezTo>
                  <a:cubicBezTo>
                    <a:pt x="2870359" y="253841"/>
                    <a:pt x="2867501" y="262414"/>
                    <a:pt x="2864644" y="270034"/>
                  </a:cubicBezTo>
                  <a:cubicBezTo>
                    <a:pt x="2863691" y="270986"/>
                    <a:pt x="2863691" y="272891"/>
                    <a:pt x="2863691" y="274796"/>
                  </a:cubicBezTo>
                  <a:cubicBezTo>
                    <a:pt x="2860834" y="269081"/>
                    <a:pt x="2857976" y="263366"/>
                    <a:pt x="2855119" y="257651"/>
                  </a:cubicBezTo>
                  <a:cubicBezTo>
                    <a:pt x="2850356" y="248126"/>
                    <a:pt x="2845594" y="239554"/>
                    <a:pt x="2841784" y="230029"/>
                  </a:cubicBezTo>
                  <a:cubicBezTo>
                    <a:pt x="2855119" y="229076"/>
                    <a:pt x="2855119" y="226219"/>
                    <a:pt x="2855119" y="226219"/>
                  </a:cubicBezTo>
                  <a:cubicBezTo>
                    <a:pt x="2855119" y="226219"/>
                    <a:pt x="2854166" y="228124"/>
                    <a:pt x="2853214" y="231934"/>
                  </a:cubicBezTo>
                  <a:cubicBezTo>
                    <a:pt x="2849404" y="224314"/>
                    <a:pt x="2844641" y="215741"/>
                    <a:pt x="2840831" y="209074"/>
                  </a:cubicBezTo>
                  <a:cubicBezTo>
                    <a:pt x="2857024" y="174784"/>
                    <a:pt x="2866549" y="150971"/>
                    <a:pt x="2866549" y="150971"/>
                  </a:cubicBezTo>
                  <a:cubicBezTo>
                    <a:pt x="2866549" y="150971"/>
                    <a:pt x="2853214" y="169069"/>
                    <a:pt x="2835116" y="198596"/>
                  </a:cubicBezTo>
                  <a:cubicBezTo>
                    <a:pt x="2833211" y="194786"/>
                    <a:pt x="2831306" y="191929"/>
                    <a:pt x="2829401" y="188119"/>
                  </a:cubicBezTo>
                  <a:cubicBezTo>
                    <a:pt x="2826544" y="170021"/>
                    <a:pt x="2823686" y="151924"/>
                    <a:pt x="2820829" y="132874"/>
                  </a:cubicBezTo>
                  <a:cubicBezTo>
                    <a:pt x="2820829" y="146209"/>
                    <a:pt x="2820829" y="160496"/>
                    <a:pt x="2821781" y="173831"/>
                  </a:cubicBezTo>
                  <a:cubicBezTo>
                    <a:pt x="2817019" y="166211"/>
                    <a:pt x="2812256" y="158591"/>
                    <a:pt x="2807494" y="151924"/>
                  </a:cubicBezTo>
                  <a:cubicBezTo>
                    <a:pt x="2797969" y="137636"/>
                    <a:pt x="2790349" y="125254"/>
                    <a:pt x="2782729" y="115729"/>
                  </a:cubicBezTo>
                  <a:cubicBezTo>
                    <a:pt x="2768441" y="95726"/>
                    <a:pt x="2759869" y="85249"/>
                    <a:pt x="2759869" y="85249"/>
                  </a:cubicBezTo>
                  <a:cubicBezTo>
                    <a:pt x="2759869" y="85249"/>
                    <a:pt x="2766536" y="97631"/>
                    <a:pt x="2778919" y="118586"/>
                  </a:cubicBezTo>
                  <a:cubicBezTo>
                    <a:pt x="2785586" y="129064"/>
                    <a:pt x="2792254" y="142399"/>
                    <a:pt x="2799874" y="156686"/>
                  </a:cubicBezTo>
                  <a:cubicBezTo>
                    <a:pt x="2803684" y="164306"/>
                    <a:pt x="2808446" y="171926"/>
                    <a:pt x="2812256" y="180499"/>
                  </a:cubicBezTo>
                  <a:cubicBezTo>
                    <a:pt x="2815114" y="186214"/>
                    <a:pt x="2817971" y="191929"/>
                    <a:pt x="2820829" y="197644"/>
                  </a:cubicBezTo>
                  <a:cubicBezTo>
                    <a:pt x="2820829" y="199549"/>
                    <a:pt x="2820829" y="202406"/>
                    <a:pt x="2820829" y="204311"/>
                  </a:cubicBezTo>
                  <a:cubicBezTo>
                    <a:pt x="2820829" y="209074"/>
                    <a:pt x="2821781" y="213836"/>
                    <a:pt x="2821781" y="218599"/>
                  </a:cubicBezTo>
                  <a:cubicBezTo>
                    <a:pt x="2819876" y="221456"/>
                    <a:pt x="2818924" y="224314"/>
                    <a:pt x="2817019" y="227171"/>
                  </a:cubicBezTo>
                  <a:cubicBezTo>
                    <a:pt x="2813209" y="222409"/>
                    <a:pt x="2810351" y="216694"/>
                    <a:pt x="2806541" y="211931"/>
                  </a:cubicBezTo>
                  <a:cubicBezTo>
                    <a:pt x="2806541" y="210979"/>
                    <a:pt x="2805589" y="210979"/>
                    <a:pt x="2805589" y="210026"/>
                  </a:cubicBezTo>
                  <a:cubicBezTo>
                    <a:pt x="2806541" y="209074"/>
                    <a:pt x="2806541" y="208121"/>
                    <a:pt x="2806541" y="208121"/>
                  </a:cubicBezTo>
                  <a:cubicBezTo>
                    <a:pt x="2806541" y="208121"/>
                    <a:pt x="2806541" y="208121"/>
                    <a:pt x="2805589" y="209074"/>
                  </a:cubicBezTo>
                  <a:cubicBezTo>
                    <a:pt x="2800826" y="202406"/>
                    <a:pt x="2796064" y="196691"/>
                    <a:pt x="2792254" y="191929"/>
                  </a:cubicBezTo>
                  <a:cubicBezTo>
                    <a:pt x="2782729" y="179546"/>
                    <a:pt x="2775109" y="169069"/>
                    <a:pt x="2767489" y="161449"/>
                  </a:cubicBezTo>
                  <a:cubicBezTo>
                    <a:pt x="2766536" y="160496"/>
                    <a:pt x="2766536" y="159544"/>
                    <a:pt x="2765584" y="158591"/>
                  </a:cubicBezTo>
                  <a:cubicBezTo>
                    <a:pt x="2765584" y="157639"/>
                    <a:pt x="2765584" y="156686"/>
                    <a:pt x="2765584" y="155734"/>
                  </a:cubicBezTo>
                  <a:cubicBezTo>
                    <a:pt x="2764631" y="145256"/>
                    <a:pt x="2762726" y="135731"/>
                    <a:pt x="2762726" y="128111"/>
                  </a:cubicBezTo>
                  <a:cubicBezTo>
                    <a:pt x="2760821" y="112871"/>
                    <a:pt x="2759869" y="103346"/>
                    <a:pt x="2759869" y="103346"/>
                  </a:cubicBezTo>
                  <a:cubicBezTo>
                    <a:pt x="2759869" y="103346"/>
                    <a:pt x="2759869" y="111919"/>
                    <a:pt x="2758916" y="128111"/>
                  </a:cubicBezTo>
                  <a:cubicBezTo>
                    <a:pt x="2758916" y="134779"/>
                    <a:pt x="2758916" y="141446"/>
                    <a:pt x="2758916" y="150019"/>
                  </a:cubicBezTo>
                  <a:cubicBezTo>
                    <a:pt x="2750344" y="140494"/>
                    <a:pt x="2745581" y="135731"/>
                    <a:pt x="2745581" y="135731"/>
                  </a:cubicBezTo>
                  <a:cubicBezTo>
                    <a:pt x="2745581" y="135731"/>
                    <a:pt x="2750344" y="142399"/>
                    <a:pt x="2758916" y="153829"/>
                  </a:cubicBezTo>
                  <a:cubicBezTo>
                    <a:pt x="2758916" y="154781"/>
                    <a:pt x="2758916" y="155734"/>
                    <a:pt x="2758916" y="155734"/>
                  </a:cubicBezTo>
                  <a:cubicBezTo>
                    <a:pt x="2758916" y="161449"/>
                    <a:pt x="2758916" y="167164"/>
                    <a:pt x="2758916" y="172879"/>
                  </a:cubicBezTo>
                  <a:cubicBezTo>
                    <a:pt x="2758916" y="178594"/>
                    <a:pt x="2759869" y="185261"/>
                    <a:pt x="2759869" y="191929"/>
                  </a:cubicBezTo>
                  <a:cubicBezTo>
                    <a:pt x="2759869" y="200501"/>
                    <a:pt x="2760821" y="210026"/>
                    <a:pt x="2761774" y="219551"/>
                  </a:cubicBezTo>
                  <a:cubicBezTo>
                    <a:pt x="2761774" y="218599"/>
                    <a:pt x="2760821" y="217646"/>
                    <a:pt x="2760821" y="217646"/>
                  </a:cubicBezTo>
                  <a:cubicBezTo>
                    <a:pt x="2760821" y="216694"/>
                    <a:pt x="2760821" y="216694"/>
                    <a:pt x="2760821" y="216694"/>
                  </a:cubicBezTo>
                  <a:cubicBezTo>
                    <a:pt x="2760821" y="216694"/>
                    <a:pt x="2760821" y="216694"/>
                    <a:pt x="2760821" y="217646"/>
                  </a:cubicBezTo>
                  <a:cubicBezTo>
                    <a:pt x="2749391" y="189071"/>
                    <a:pt x="2741771" y="172879"/>
                    <a:pt x="2741771" y="172879"/>
                  </a:cubicBezTo>
                  <a:cubicBezTo>
                    <a:pt x="2741771" y="172879"/>
                    <a:pt x="2747486" y="193834"/>
                    <a:pt x="2757011" y="228124"/>
                  </a:cubicBezTo>
                  <a:cubicBezTo>
                    <a:pt x="2754154" y="236696"/>
                    <a:pt x="2749391" y="250984"/>
                    <a:pt x="2743676" y="268129"/>
                  </a:cubicBezTo>
                  <a:cubicBezTo>
                    <a:pt x="2740819" y="262414"/>
                    <a:pt x="2737961" y="258604"/>
                    <a:pt x="2736056" y="254794"/>
                  </a:cubicBezTo>
                  <a:cubicBezTo>
                    <a:pt x="2737009" y="241459"/>
                    <a:pt x="2737009" y="232886"/>
                    <a:pt x="2737009" y="232886"/>
                  </a:cubicBezTo>
                  <a:cubicBezTo>
                    <a:pt x="2737009" y="232886"/>
                    <a:pt x="2735104" y="238601"/>
                    <a:pt x="2732246" y="249079"/>
                  </a:cubicBezTo>
                  <a:cubicBezTo>
                    <a:pt x="2731294" y="247174"/>
                    <a:pt x="2730341" y="246221"/>
                    <a:pt x="2730341" y="246221"/>
                  </a:cubicBezTo>
                  <a:cubicBezTo>
                    <a:pt x="2730341" y="246221"/>
                    <a:pt x="2730341" y="247174"/>
                    <a:pt x="2731294" y="250031"/>
                  </a:cubicBezTo>
                  <a:cubicBezTo>
                    <a:pt x="2730341" y="252889"/>
                    <a:pt x="2730341" y="254794"/>
                    <a:pt x="2729389" y="258604"/>
                  </a:cubicBezTo>
                  <a:lnTo>
                    <a:pt x="2729389" y="247174"/>
                  </a:lnTo>
                  <a:lnTo>
                    <a:pt x="2731294" y="218599"/>
                  </a:lnTo>
                  <a:cubicBezTo>
                    <a:pt x="2732246" y="218599"/>
                    <a:pt x="2732246" y="218599"/>
                    <a:pt x="2733199" y="219551"/>
                  </a:cubicBezTo>
                  <a:cubicBezTo>
                    <a:pt x="2734151" y="220504"/>
                    <a:pt x="2735104" y="221456"/>
                    <a:pt x="2736056" y="222409"/>
                  </a:cubicBezTo>
                  <a:cubicBezTo>
                    <a:pt x="2737961" y="224314"/>
                    <a:pt x="2737961" y="228124"/>
                    <a:pt x="2738914" y="230981"/>
                  </a:cubicBezTo>
                  <a:cubicBezTo>
                    <a:pt x="2738914" y="228124"/>
                    <a:pt x="2738914" y="225266"/>
                    <a:pt x="2737961" y="222409"/>
                  </a:cubicBezTo>
                  <a:cubicBezTo>
                    <a:pt x="2737009" y="220504"/>
                    <a:pt x="2736056" y="219551"/>
                    <a:pt x="2735104" y="218599"/>
                  </a:cubicBezTo>
                  <a:cubicBezTo>
                    <a:pt x="2734151" y="217646"/>
                    <a:pt x="2732246" y="216694"/>
                    <a:pt x="2730341" y="216694"/>
                  </a:cubicBezTo>
                  <a:lnTo>
                    <a:pt x="2728436" y="216694"/>
                  </a:lnTo>
                  <a:lnTo>
                    <a:pt x="2728436" y="218599"/>
                  </a:lnTo>
                  <a:cubicBezTo>
                    <a:pt x="2726531" y="228124"/>
                    <a:pt x="2723674" y="238601"/>
                    <a:pt x="2721769" y="248126"/>
                  </a:cubicBezTo>
                  <a:cubicBezTo>
                    <a:pt x="2720816" y="251936"/>
                    <a:pt x="2720816" y="256699"/>
                    <a:pt x="2719864" y="260509"/>
                  </a:cubicBezTo>
                  <a:cubicBezTo>
                    <a:pt x="2718911" y="258604"/>
                    <a:pt x="2717959" y="256699"/>
                    <a:pt x="2717006" y="254794"/>
                  </a:cubicBezTo>
                  <a:cubicBezTo>
                    <a:pt x="2717006" y="254794"/>
                    <a:pt x="2717006" y="253841"/>
                    <a:pt x="2717006" y="253841"/>
                  </a:cubicBezTo>
                  <a:cubicBezTo>
                    <a:pt x="2717959" y="244316"/>
                    <a:pt x="2718911" y="238601"/>
                    <a:pt x="2718911" y="238601"/>
                  </a:cubicBezTo>
                  <a:cubicBezTo>
                    <a:pt x="2718911" y="238601"/>
                    <a:pt x="2717959" y="241459"/>
                    <a:pt x="2716054" y="247174"/>
                  </a:cubicBezTo>
                  <a:cubicBezTo>
                    <a:pt x="2717006" y="204311"/>
                    <a:pt x="2716054" y="176689"/>
                    <a:pt x="2716054" y="176689"/>
                  </a:cubicBezTo>
                  <a:cubicBezTo>
                    <a:pt x="2716054" y="176689"/>
                    <a:pt x="2715101" y="185261"/>
                    <a:pt x="2713196" y="198596"/>
                  </a:cubicBezTo>
                  <a:cubicBezTo>
                    <a:pt x="2712244" y="207169"/>
                    <a:pt x="2710339" y="217646"/>
                    <a:pt x="2709386" y="230029"/>
                  </a:cubicBezTo>
                  <a:cubicBezTo>
                    <a:pt x="2707481" y="226219"/>
                    <a:pt x="2706529" y="221456"/>
                    <a:pt x="2704624" y="218599"/>
                  </a:cubicBezTo>
                  <a:lnTo>
                    <a:pt x="2703671" y="199549"/>
                  </a:lnTo>
                  <a:lnTo>
                    <a:pt x="2703671" y="163354"/>
                  </a:lnTo>
                  <a:cubicBezTo>
                    <a:pt x="2704624" y="163354"/>
                    <a:pt x="2705576" y="163354"/>
                    <a:pt x="2706529" y="164306"/>
                  </a:cubicBezTo>
                  <a:cubicBezTo>
                    <a:pt x="2708434" y="165259"/>
                    <a:pt x="2709386" y="166211"/>
                    <a:pt x="2710339" y="167164"/>
                  </a:cubicBezTo>
                  <a:cubicBezTo>
                    <a:pt x="2712244" y="170021"/>
                    <a:pt x="2713196" y="173831"/>
                    <a:pt x="2714149" y="176689"/>
                  </a:cubicBezTo>
                  <a:cubicBezTo>
                    <a:pt x="2714149" y="172879"/>
                    <a:pt x="2713196" y="169069"/>
                    <a:pt x="2712244" y="166211"/>
                  </a:cubicBezTo>
                  <a:cubicBezTo>
                    <a:pt x="2711291" y="164306"/>
                    <a:pt x="2710339" y="163354"/>
                    <a:pt x="2708434" y="161449"/>
                  </a:cubicBezTo>
                  <a:cubicBezTo>
                    <a:pt x="2706529" y="160496"/>
                    <a:pt x="2704624" y="159544"/>
                    <a:pt x="2702719" y="159544"/>
                  </a:cubicBezTo>
                  <a:lnTo>
                    <a:pt x="2700814" y="159544"/>
                  </a:lnTo>
                  <a:lnTo>
                    <a:pt x="2700814" y="161449"/>
                  </a:lnTo>
                  <a:lnTo>
                    <a:pt x="2697004" y="193834"/>
                  </a:lnTo>
                  <a:cubicBezTo>
                    <a:pt x="2694146" y="186214"/>
                    <a:pt x="2693194" y="181451"/>
                    <a:pt x="2693194" y="181451"/>
                  </a:cubicBezTo>
                  <a:cubicBezTo>
                    <a:pt x="2693194" y="181451"/>
                    <a:pt x="2694146" y="187166"/>
                    <a:pt x="2697004" y="198596"/>
                  </a:cubicBezTo>
                  <a:lnTo>
                    <a:pt x="2697004" y="198596"/>
                  </a:lnTo>
                  <a:cubicBezTo>
                    <a:pt x="2696051" y="210979"/>
                    <a:pt x="2696051" y="224314"/>
                    <a:pt x="2696051" y="236696"/>
                  </a:cubicBezTo>
                  <a:cubicBezTo>
                    <a:pt x="2696051" y="245269"/>
                    <a:pt x="2696051" y="253841"/>
                    <a:pt x="2697004" y="262414"/>
                  </a:cubicBezTo>
                  <a:cubicBezTo>
                    <a:pt x="2697004" y="262414"/>
                    <a:pt x="2697004" y="263366"/>
                    <a:pt x="2697004" y="263366"/>
                  </a:cubicBezTo>
                  <a:cubicBezTo>
                    <a:pt x="2697004" y="264319"/>
                    <a:pt x="2696051" y="265271"/>
                    <a:pt x="2696051" y="265271"/>
                  </a:cubicBezTo>
                  <a:cubicBezTo>
                    <a:pt x="2695099" y="264319"/>
                    <a:pt x="2694146" y="262414"/>
                    <a:pt x="2694146" y="261461"/>
                  </a:cubicBezTo>
                  <a:cubicBezTo>
                    <a:pt x="2691289" y="255746"/>
                    <a:pt x="2688431" y="250984"/>
                    <a:pt x="2685574" y="246221"/>
                  </a:cubicBezTo>
                  <a:cubicBezTo>
                    <a:pt x="2682716" y="233839"/>
                    <a:pt x="2680811" y="221456"/>
                    <a:pt x="2677954" y="210979"/>
                  </a:cubicBezTo>
                  <a:cubicBezTo>
                    <a:pt x="2677001" y="207169"/>
                    <a:pt x="2677001" y="204311"/>
                    <a:pt x="2676049" y="200501"/>
                  </a:cubicBezTo>
                  <a:cubicBezTo>
                    <a:pt x="2677954" y="190976"/>
                    <a:pt x="2679859" y="182404"/>
                    <a:pt x="2681764" y="173831"/>
                  </a:cubicBezTo>
                  <a:cubicBezTo>
                    <a:pt x="2683669" y="162401"/>
                    <a:pt x="2685574" y="152876"/>
                    <a:pt x="2687479" y="144304"/>
                  </a:cubicBezTo>
                  <a:cubicBezTo>
                    <a:pt x="2690336" y="128111"/>
                    <a:pt x="2691289" y="118586"/>
                    <a:pt x="2691289" y="118586"/>
                  </a:cubicBezTo>
                  <a:cubicBezTo>
                    <a:pt x="2691289" y="118586"/>
                    <a:pt x="2688431" y="128111"/>
                    <a:pt x="2683669" y="143351"/>
                  </a:cubicBezTo>
                  <a:cubicBezTo>
                    <a:pt x="2681764" y="149066"/>
                    <a:pt x="2679859" y="155734"/>
                    <a:pt x="2677954" y="162401"/>
                  </a:cubicBezTo>
                  <a:cubicBezTo>
                    <a:pt x="2677001" y="166211"/>
                    <a:pt x="2675096" y="170974"/>
                    <a:pt x="2673191" y="176689"/>
                  </a:cubicBezTo>
                  <a:cubicBezTo>
                    <a:pt x="2673191" y="176689"/>
                    <a:pt x="2673191" y="177641"/>
                    <a:pt x="2673191" y="177641"/>
                  </a:cubicBezTo>
                  <a:cubicBezTo>
                    <a:pt x="2673191" y="176689"/>
                    <a:pt x="2672239" y="174784"/>
                    <a:pt x="2672239" y="173831"/>
                  </a:cubicBezTo>
                  <a:cubicBezTo>
                    <a:pt x="2670334" y="163354"/>
                    <a:pt x="2668429" y="153829"/>
                    <a:pt x="2666524" y="146209"/>
                  </a:cubicBezTo>
                  <a:cubicBezTo>
                    <a:pt x="2663666" y="130969"/>
                    <a:pt x="2661761" y="121444"/>
                    <a:pt x="2661761" y="121444"/>
                  </a:cubicBezTo>
                  <a:cubicBezTo>
                    <a:pt x="2661761" y="121444"/>
                    <a:pt x="2661761" y="130016"/>
                    <a:pt x="2662714" y="146209"/>
                  </a:cubicBezTo>
                  <a:cubicBezTo>
                    <a:pt x="2663666" y="158591"/>
                    <a:pt x="2664619" y="176689"/>
                    <a:pt x="2666524" y="196691"/>
                  </a:cubicBezTo>
                  <a:cubicBezTo>
                    <a:pt x="2666524" y="197644"/>
                    <a:pt x="2665571" y="199549"/>
                    <a:pt x="2665571" y="200501"/>
                  </a:cubicBezTo>
                  <a:cubicBezTo>
                    <a:pt x="2665571" y="201454"/>
                    <a:pt x="2664619" y="203359"/>
                    <a:pt x="2664619" y="204311"/>
                  </a:cubicBezTo>
                  <a:cubicBezTo>
                    <a:pt x="2658904" y="192881"/>
                    <a:pt x="2653189" y="183356"/>
                    <a:pt x="2649379" y="174784"/>
                  </a:cubicBezTo>
                  <a:cubicBezTo>
                    <a:pt x="2639854" y="152876"/>
                    <a:pt x="2634139" y="141446"/>
                    <a:pt x="2634139" y="141446"/>
                  </a:cubicBezTo>
                  <a:cubicBezTo>
                    <a:pt x="2634139" y="141446"/>
                    <a:pt x="2637949" y="153829"/>
                    <a:pt x="2646521" y="176689"/>
                  </a:cubicBezTo>
                  <a:cubicBezTo>
                    <a:pt x="2650331" y="187166"/>
                    <a:pt x="2656046" y="199549"/>
                    <a:pt x="2661761" y="214789"/>
                  </a:cubicBezTo>
                  <a:cubicBezTo>
                    <a:pt x="2661761" y="215741"/>
                    <a:pt x="2661761" y="215741"/>
                    <a:pt x="2660809" y="216694"/>
                  </a:cubicBezTo>
                  <a:cubicBezTo>
                    <a:pt x="2656999" y="210026"/>
                    <a:pt x="2655094" y="204311"/>
                    <a:pt x="2652236" y="201454"/>
                  </a:cubicBezTo>
                  <a:cubicBezTo>
                    <a:pt x="2649379" y="197644"/>
                    <a:pt x="2648426" y="196691"/>
                    <a:pt x="2648426" y="196691"/>
                  </a:cubicBezTo>
                  <a:cubicBezTo>
                    <a:pt x="2648426" y="196691"/>
                    <a:pt x="2649379" y="198596"/>
                    <a:pt x="2651284" y="202406"/>
                  </a:cubicBezTo>
                  <a:cubicBezTo>
                    <a:pt x="2654141" y="206216"/>
                    <a:pt x="2655094" y="211931"/>
                    <a:pt x="2657951" y="218599"/>
                  </a:cubicBezTo>
                  <a:cubicBezTo>
                    <a:pt x="2657951" y="220504"/>
                    <a:pt x="2658904" y="222409"/>
                    <a:pt x="2658904" y="223361"/>
                  </a:cubicBezTo>
                  <a:cubicBezTo>
                    <a:pt x="2658904" y="224314"/>
                    <a:pt x="2657951" y="225266"/>
                    <a:pt x="2657951" y="226219"/>
                  </a:cubicBezTo>
                  <a:cubicBezTo>
                    <a:pt x="2654141" y="214789"/>
                    <a:pt x="2650331" y="203359"/>
                    <a:pt x="2647474" y="193834"/>
                  </a:cubicBezTo>
                  <a:cubicBezTo>
                    <a:pt x="2644616" y="184309"/>
                    <a:pt x="2640806" y="175736"/>
                    <a:pt x="2638901" y="169069"/>
                  </a:cubicBezTo>
                  <a:cubicBezTo>
                    <a:pt x="2634139" y="154781"/>
                    <a:pt x="2631281" y="147161"/>
                    <a:pt x="2631281" y="147161"/>
                  </a:cubicBezTo>
                  <a:cubicBezTo>
                    <a:pt x="2631281" y="147161"/>
                    <a:pt x="2632234" y="155734"/>
                    <a:pt x="2635091" y="170021"/>
                  </a:cubicBezTo>
                  <a:cubicBezTo>
                    <a:pt x="2637949" y="184309"/>
                    <a:pt x="2641759" y="205264"/>
                    <a:pt x="2647474" y="230029"/>
                  </a:cubicBezTo>
                  <a:cubicBezTo>
                    <a:pt x="2648426" y="235744"/>
                    <a:pt x="2650331" y="241459"/>
                    <a:pt x="2651284" y="247174"/>
                  </a:cubicBezTo>
                  <a:cubicBezTo>
                    <a:pt x="2648426" y="255746"/>
                    <a:pt x="2645569" y="264319"/>
                    <a:pt x="2642711" y="273844"/>
                  </a:cubicBezTo>
                  <a:cubicBezTo>
                    <a:pt x="2641759" y="272891"/>
                    <a:pt x="2641759" y="271939"/>
                    <a:pt x="2640806" y="270034"/>
                  </a:cubicBezTo>
                  <a:cubicBezTo>
                    <a:pt x="2640806" y="269081"/>
                    <a:pt x="2639854" y="269081"/>
                    <a:pt x="2639854" y="268129"/>
                  </a:cubicBezTo>
                  <a:cubicBezTo>
                    <a:pt x="2642711" y="238601"/>
                    <a:pt x="2643664" y="220504"/>
                    <a:pt x="2643664" y="220504"/>
                  </a:cubicBezTo>
                  <a:cubicBezTo>
                    <a:pt x="2643664" y="220504"/>
                    <a:pt x="2640806" y="230029"/>
                    <a:pt x="2636996" y="247174"/>
                  </a:cubicBezTo>
                  <a:cubicBezTo>
                    <a:pt x="2636996" y="220504"/>
                    <a:pt x="2636044" y="204311"/>
                    <a:pt x="2636044" y="204311"/>
                  </a:cubicBezTo>
                  <a:cubicBezTo>
                    <a:pt x="2636044" y="204311"/>
                    <a:pt x="2633186" y="217646"/>
                    <a:pt x="2630329" y="240506"/>
                  </a:cubicBezTo>
                  <a:cubicBezTo>
                    <a:pt x="2628424" y="228124"/>
                    <a:pt x="2625566" y="216694"/>
                    <a:pt x="2623661" y="206216"/>
                  </a:cubicBezTo>
                  <a:cubicBezTo>
                    <a:pt x="2618899" y="182404"/>
                    <a:pt x="2614136" y="162401"/>
                    <a:pt x="2610326" y="147161"/>
                  </a:cubicBezTo>
                  <a:cubicBezTo>
                    <a:pt x="2613184" y="141446"/>
                    <a:pt x="2615089" y="137636"/>
                    <a:pt x="2615089" y="137636"/>
                  </a:cubicBezTo>
                  <a:cubicBezTo>
                    <a:pt x="2615089" y="137636"/>
                    <a:pt x="2613184" y="140494"/>
                    <a:pt x="2610326" y="145256"/>
                  </a:cubicBezTo>
                  <a:cubicBezTo>
                    <a:pt x="2610326" y="144304"/>
                    <a:pt x="2610326" y="144304"/>
                    <a:pt x="2609374" y="143351"/>
                  </a:cubicBezTo>
                  <a:cubicBezTo>
                    <a:pt x="2605564" y="128111"/>
                    <a:pt x="2603659" y="119539"/>
                    <a:pt x="2603659" y="119539"/>
                  </a:cubicBezTo>
                  <a:cubicBezTo>
                    <a:pt x="2603659" y="119539"/>
                    <a:pt x="2604611" y="128111"/>
                    <a:pt x="2605564" y="144304"/>
                  </a:cubicBezTo>
                  <a:cubicBezTo>
                    <a:pt x="2605564" y="146209"/>
                    <a:pt x="2605564" y="149066"/>
                    <a:pt x="2606516" y="150971"/>
                  </a:cubicBezTo>
                  <a:cubicBezTo>
                    <a:pt x="2604611" y="153829"/>
                    <a:pt x="2602706" y="155734"/>
                    <a:pt x="2600801" y="158591"/>
                  </a:cubicBezTo>
                  <a:cubicBezTo>
                    <a:pt x="2596991" y="163354"/>
                    <a:pt x="2594134" y="169069"/>
                    <a:pt x="2589371" y="175736"/>
                  </a:cubicBezTo>
                  <a:cubicBezTo>
                    <a:pt x="2589371" y="174784"/>
                    <a:pt x="2589371" y="172879"/>
                    <a:pt x="2588419" y="171926"/>
                  </a:cubicBezTo>
                  <a:cubicBezTo>
                    <a:pt x="2585561" y="155734"/>
                    <a:pt x="2583656" y="147161"/>
                    <a:pt x="2583656" y="147161"/>
                  </a:cubicBezTo>
                  <a:cubicBezTo>
                    <a:pt x="2583656" y="147161"/>
                    <a:pt x="2583656" y="156686"/>
                    <a:pt x="2584609" y="171926"/>
                  </a:cubicBezTo>
                  <a:cubicBezTo>
                    <a:pt x="2584609" y="174784"/>
                    <a:pt x="2584609" y="178594"/>
                    <a:pt x="2585561" y="182404"/>
                  </a:cubicBezTo>
                  <a:cubicBezTo>
                    <a:pt x="2585561" y="182404"/>
                    <a:pt x="2585561" y="182404"/>
                    <a:pt x="2585561" y="182404"/>
                  </a:cubicBezTo>
                  <a:cubicBezTo>
                    <a:pt x="2582704" y="187166"/>
                    <a:pt x="2579846" y="192881"/>
                    <a:pt x="2576036" y="198596"/>
                  </a:cubicBezTo>
                  <a:cubicBezTo>
                    <a:pt x="2575084" y="190976"/>
                    <a:pt x="2575084" y="183356"/>
                    <a:pt x="2574131" y="177641"/>
                  </a:cubicBezTo>
                  <a:cubicBezTo>
                    <a:pt x="2573179" y="165259"/>
                    <a:pt x="2573179" y="157639"/>
                    <a:pt x="2573179" y="157639"/>
                  </a:cubicBezTo>
                  <a:cubicBezTo>
                    <a:pt x="2573179" y="157639"/>
                    <a:pt x="2572226" y="162401"/>
                    <a:pt x="2571274" y="170974"/>
                  </a:cubicBezTo>
                  <a:cubicBezTo>
                    <a:pt x="2571274" y="170974"/>
                    <a:pt x="2571274" y="170021"/>
                    <a:pt x="2571274" y="170021"/>
                  </a:cubicBezTo>
                  <a:cubicBezTo>
                    <a:pt x="2570321" y="162401"/>
                    <a:pt x="2570321" y="155734"/>
                    <a:pt x="2569369" y="149066"/>
                  </a:cubicBezTo>
                  <a:cubicBezTo>
                    <a:pt x="2569369" y="142399"/>
                    <a:pt x="2568416" y="135731"/>
                    <a:pt x="2568416" y="130016"/>
                  </a:cubicBezTo>
                  <a:cubicBezTo>
                    <a:pt x="2567464" y="118586"/>
                    <a:pt x="2566511" y="108109"/>
                    <a:pt x="2567464" y="99536"/>
                  </a:cubicBezTo>
                  <a:cubicBezTo>
                    <a:pt x="2567464" y="82391"/>
                    <a:pt x="2566511" y="72866"/>
                    <a:pt x="2566511" y="72866"/>
                  </a:cubicBezTo>
                  <a:cubicBezTo>
                    <a:pt x="2566511" y="72866"/>
                    <a:pt x="2565559" y="82391"/>
                    <a:pt x="2562701" y="99536"/>
                  </a:cubicBezTo>
                  <a:cubicBezTo>
                    <a:pt x="2561749" y="108109"/>
                    <a:pt x="2560796" y="118586"/>
                    <a:pt x="2560796" y="130016"/>
                  </a:cubicBezTo>
                  <a:cubicBezTo>
                    <a:pt x="2560796" y="135731"/>
                    <a:pt x="2559844" y="142399"/>
                    <a:pt x="2559844" y="149066"/>
                  </a:cubicBezTo>
                  <a:cubicBezTo>
                    <a:pt x="2559844" y="155734"/>
                    <a:pt x="2559844" y="162401"/>
                    <a:pt x="2559844" y="170021"/>
                  </a:cubicBezTo>
                  <a:cubicBezTo>
                    <a:pt x="2559844" y="178594"/>
                    <a:pt x="2559844" y="187166"/>
                    <a:pt x="2560796" y="195739"/>
                  </a:cubicBezTo>
                  <a:cubicBezTo>
                    <a:pt x="2559844" y="192881"/>
                    <a:pt x="2558891" y="191929"/>
                    <a:pt x="2558891" y="191929"/>
                  </a:cubicBezTo>
                  <a:cubicBezTo>
                    <a:pt x="2558891" y="191929"/>
                    <a:pt x="2559844" y="194786"/>
                    <a:pt x="2561749" y="200501"/>
                  </a:cubicBezTo>
                  <a:cubicBezTo>
                    <a:pt x="2561749" y="206216"/>
                    <a:pt x="2562701" y="211931"/>
                    <a:pt x="2562701" y="217646"/>
                  </a:cubicBezTo>
                  <a:cubicBezTo>
                    <a:pt x="2562701" y="219551"/>
                    <a:pt x="2562701" y="221456"/>
                    <a:pt x="2562701" y="223361"/>
                  </a:cubicBezTo>
                  <a:cubicBezTo>
                    <a:pt x="2558891" y="230981"/>
                    <a:pt x="2555081" y="238601"/>
                    <a:pt x="2551271" y="247174"/>
                  </a:cubicBezTo>
                  <a:cubicBezTo>
                    <a:pt x="2550319" y="239554"/>
                    <a:pt x="2550319" y="233839"/>
                    <a:pt x="2549366" y="230029"/>
                  </a:cubicBezTo>
                  <a:cubicBezTo>
                    <a:pt x="2553176" y="219551"/>
                    <a:pt x="2555081" y="212884"/>
                    <a:pt x="2555081" y="212884"/>
                  </a:cubicBezTo>
                  <a:cubicBezTo>
                    <a:pt x="2555081" y="212884"/>
                    <a:pt x="2552224" y="218599"/>
                    <a:pt x="2546509" y="228124"/>
                  </a:cubicBezTo>
                  <a:cubicBezTo>
                    <a:pt x="2546509" y="226219"/>
                    <a:pt x="2547461" y="224314"/>
                    <a:pt x="2547461" y="222409"/>
                  </a:cubicBezTo>
                  <a:cubicBezTo>
                    <a:pt x="2551271" y="206216"/>
                    <a:pt x="2553176" y="196691"/>
                    <a:pt x="2553176" y="196691"/>
                  </a:cubicBezTo>
                  <a:cubicBezTo>
                    <a:pt x="2553176" y="196691"/>
                    <a:pt x="2549366" y="205264"/>
                    <a:pt x="2543651" y="221456"/>
                  </a:cubicBezTo>
                  <a:cubicBezTo>
                    <a:pt x="2541746" y="228124"/>
                    <a:pt x="2538889" y="236696"/>
                    <a:pt x="2536984" y="246221"/>
                  </a:cubicBezTo>
                  <a:cubicBezTo>
                    <a:pt x="2536984" y="245269"/>
                    <a:pt x="2536984" y="245269"/>
                    <a:pt x="2536984" y="244316"/>
                  </a:cubicBezTo>
                  <a:cubicBezTo>
                    <a:pt x="2535079" y="230029"/>
                    <a:pt x="2534126" y="221456"/>
                    <a:pt x="2534126" y="221456"/>
                  </a:cubicBezTo>
                  <a:cubicBezTo>
                    <a:pt x="2534126" y="221456"/>
                    <a:pt x="2534126" y="230029"/>
                    <a:pt x="2533174" y="244316"/>
                  </a:cubicBezTo>
                  <a:cubicBezTo>
                    <a:pt x="2533174" y="246221"/>
                    <a:pt x="2533174" y="249079"/>
                    <a:pt x="2533174" y="250984"/>
                  </a:cubicBezTo>
                  <a:cubicBezTo>
                    <a:pt x="2533174" y="249079"/>
                    <a:pt x="2532221" y="247174"/>
                    <a:pt x="2532221" y="245269"/>
                  </a:cubicBezTo>
                  <a:cubicBezTo>
                    <a:pt x="2529364" y="233839"/>
                    <a:pt x="2527459" y="223361"/>
                    <a:pt x="2524601" y="213836"/>
                  </a:cubicBezTo>
                  <a:cubicBezTo>
                    <a:pt x="2521744" y="204311"/>
                    <a:pt x="2519839" y="196691"/>
                    <a:pt x="2517934" y="190024"/>
                  </a:cubicBezTo>
                  <a:cubicBezTo>
                    <a:pt x="2513171" y="176689"/>
                    <a:pt x="2511266" y="169069"/>
                    <a:pt x="2511266" y="169069"/>
                  </a:cubicBezTo>
                  <a:cubicBezTo>
                    <a:pt x="2511266" y="169069"/>
                    <a:pt x="2512219" y="176689"/>
                    <a:pt x="2514124" y="190976"/>
                  </a:cubicBezTo>
                  <a:cubicBezTo>
                    <a:pt x="2515076" y="197644"/>
                    <a:pt x="2516029" y="206216"/>
                    <a:pt x="2516981" y="215741"/>
                  </a:cubicBezTo>
                  <a:cubicBezTo>
                    <a:pt x="2517934" y="225266"/>
                    <a:pt x="2518886" y="235744"/>
                    <a:pt x="2520791" y="248126"/>
                  </a:cubicBezTo>
                  <a:cubicBezTo>
                    <a:pt x="2521744" y="257651"/>
                    <a:pt x="2522696" y="267176"/>
                    <a:pt x="2523649" y="277654"/>
                  </a:cubicBezTo>
                  <a:cubicBezTo>
                    <a:pt x="2522696" y="279559"/>
                    <a:pt x="2521744" y="281464"/>
                    <a:pt x="2521744" y="282416"/>
                  </a:cubicBezTo>
                  <a:cubicBezTo>
                    <a:pt x="2519839" y="274796"/>
                    <a:pt x="2517934" y="269081"/>
                    <a:pt x="2516981" y="263366"/>
                  </a:cubicBezTo>
                  <a:cubicBezTo>
                    <a:pt x="2513171" y="250031"/>
                    <a:pt x="2511266" y="243364"/>
                    <a:pt x="2511266" y="243364"/>
                  </a:cubicBezTo>
                  <a:cubicBezTo>
                    <a:pt x="2511266" y="243364"/>
                    <a:pt x="2512219" y="250984"/>
                    <a:pt x="2513171" y="264319"/>
                  </a:cubicBezTo>
                  <a:cubicBezTo>
                    <a:pt x="2513171" y="268129"/>
                    <a:pt x="2514124" y="272891"/>
                    <a:pt x="2514124" y="277654"/>
                  </a:cubicBezTo>
                  <a:cubicBezTo>
                    <a:pt x="2510314" y="269081"/>
                    <a:pt x="2507456" y="262414"/>
                    <a:pt x="2504599" y="256699"/>
                  </a:cubicBezTo>
                  <a:cubicBezTo>
                    <a:pt x="2504599" y="254794"/>
                    <a:pt x="2504599" y="253841"/>
                    <a:pt x="2504599" y="253841"/>
                  </a:cubicBezTo>
                  <a:cubicBezTo>
                    <a:pt x="2504599" y="253841"/>
                    <a:pt x="2504599" y="254794"/>
                    <a:pt x="2503646" y="255746"/>
                  </a:cubicBezTo>
                  <a:cubicBezTo>
                    <a:pt x="2499836" y="248126"/>
                    <a:pt x="2497931" y="243364"/>
                    <a:pt x="2497931" y="243364"/>
                  </a:cubicBezTo>
                  <a:cubicBezTo>
                    <a:pt x="2497931" y="243364"/>
                    <a:pt x="2499836" y="249079"/>
                    <a:pt x="2502694" y="259556"/>
                  </a:cubicBezTo>
                  <a:cubicBezTo>
                    <a:pt x="2501741" y="261461"/>
                    <a:pt x="2500789" y="264319"/>
                    <a:pt x="2499836" y="267176"/>
                  </a:cubicBezTo>
                  <a:cubicBezTo>
                    <a:pt x="2499836" y="268129"/>
                    <a:pt x="2498884" y="269081"/>
                    <a:pt x="2498884" y="270034"/>
                  </a:cubicBezTo>
                  <a:cubicBezTo>
                    <a:pt x="2496979" y="253841"/>
                    <a:pt x="2496026" y="237649"/>
                    <a:pt x="2494121" y="223361"/>
                  </a:cubicBezTo>
                  <a:cubicBezTo>
                    <a:pt x="2495074" y="222409"/>
                    <a:pt x="2495074" y="221456"/>
                    <a:pt x="2496026" y="220504"/>
                  </a:cubicBezTo>
                  <a:cubicBezTo>
                    <a:pt x="2500789" y="212884"/>
                    <a:pt x="2504599" y="207169"/>
                    <a:pt x="2506504" y="203359"/>
                  </a:cubicBezTo>
                  <a:cubicBezTo>
                    <a:pt x="2509361" y="199549"/>
                    <a:pt x="2510314" y="197644"/>
                    <a:pt x="2510314" y="197644"/>
                  </a:cubicBezTo>
                  <a:cubicBezTo>
                    <a:pt x="2510314" y="197644"/>
                    <a:pt x="2508409" y="199549"/>
                    <a:pt x="2505551" y="203359"/>
                  </a:cubicBezTo>
                  <a:cubicBezTo>
                    <a:pt x="2502694" y="206216"/>
                    <a:pt x="2497931" y="210979"/>
                    <a:pt x="2493169" y="217646"/>
                  </a:cubicBezTo>
                  <a:cubicBezTo>
                    <a:pt x="2493169" y="217646"/>
                    <a:pt x="2493169" y="216694"/>
                    <a:pt x="2493169" y="216694"/>
                  </a:cubicBezTo>
                  <a:cubicBezTo>
                    <a:pt x="2492216" y="210026"/>
                    <a:pt x="2492216" y="203359"/>
                    <a:pt x="2491264" y="196691"/>
                  </a:cubicBezTo>
                  <a:cubicBezTo>
                    <a:pt x="2497931" y="188119"/>
                    <a:pt x="2501741" y="183356"/>
                    <a:pt x="2501741" y="183356"/>
                  </a:cubicBezTo>
                  <a:cubicBezTo>
                    <a:pt x="2501741" y="183356"/>
                    <a:pt x="2497931" y="187166"/>
                    <a:pt x="2490311" y="192881"/>
                  </a:cubicBezTo>
                  <a:cubicBezTo>
                    <a:pt x="2489359" y="187166"/>
                    <a:pt x="2489359" y="181451"/>
                    <a:pt x="2489359" y="176689"/>
                  </a:cubicBezTo>
                  <a:cubicBezTo>
                    <a:pt x="2492216" y="171926"/>
                    <a:pt x="2495074" y="168116"/>
                    <a:pt x="2497931" y="165259"/>
                  </a:cubicBezTo>
                  <a:cubicBezTo>
                    <a:pt x="2500789" y="161449"/>
                    <a:pt x="2502694" y="159544"/>
                    <a:pt x="2502694" y="159544"/>
                  </a:cubicBezTo>
                  <a:cubicBezTo>
                    <a:pt x="2502694" y="159544"/>
                    <a:pt x="2500789" y="161449"/>
                    <a:pt x="2496979" y="164306"/>
                  </a:cubicBezTo>
                  <a:cubicBezTo>
                    <a:pt x="2495074" y="166211"/>
                    <a:pt x="2492216" y="169069"/>
                    <a:pt x="2489359" y="171926"/>
                  </a:cubicBezTo>
                  <a:cubicBezTo>
                    <a:pt x="2489359" y="165259"/>
                    <a:pt x="2488406" y="158591"/>
                    <a:pt x="2488406" y="153829"/>
                  </a:cubicBezTo>
                  <a:cubicBezTo>
                    <a:pt x="2488406" y="146209"/>
                    <a:pt x="2487454" y="139541"/>
                    <a:pt x="2487454" y="135731"/>
                  </a:cubicBezTo>
                  <a:cubicBezTo>
                    <a:pt x="2491264" y="129064"/>
                    <a:pt x="2494121" y="125254"/>
                    <a:pt x="2494121" y="125254"/>
                  </a:cubicBezTo>
                  <a:cubicBezTo>
                    <a:pt x="2494121" y="125254"/>
                    <a:pt x="2492216" y="128111"/>
                    <a:pt x="2487454" y="132874"/>
                  </a:cubicBezTo>
                  <a:cubicBezTo>
                    <a:pt x="2487454" y="130969"/>
                    <a:pt x="2487454" y="129064"/>
                    <a:pt x="2487454" y="129064"/>
                  </a:cubicBezTo>
                  <a:cubicBezTo>
                    <a:pt x="2487454" y="129064"/>
                    <a:pt x="2487454" y="130969"/>
                    <a:pt x="2486501" y="132874"/>
                  </a:cubicBezTo>
                  <a:cubicBezTo>
                    <a:pt x="2483644" y="136684"/>
                    <a:pt x="2479834" y="140494"/>
                    <a:pt x="2475071" y="146209"/>
                  </a:cubicBezTo>
                  <a:cubicBezTo>
                    <a:pt x="2469356" y="152876"/>
                    <a:pt x="2462689" y="161449"/>
                    <a:pt x="2455069" y="171926"/>
                  </a:cubicBezTo>
                  <a:cubicBezTo>
                    <a:pt x="2451259" y="176689"/>
                    <a:pt x="2447449" y="182404"/>
                    <a:pt x="2442686" y="188119"/>
                  </a:cubicBezTo>
                  <a:cubicBezTo>
                    <a:pt x="2439829" y="192881"/>
                    <a:pt x="2436019" y="197644"/>
                    <a:pt x="2433161" y="203359"/>
                  </a:cubicBezTo>
                  <a:cubicBezTo>
                    <a:pt x="2433161" y="199549"/>
                    <a:pt x="2432209" y="195739"/>
                    <a:pt x="2432209" y="191929"/>
                  </a:cubicBezTo>
                  <a:cubicBezTo>
                    <a:pt x="2428399" y="158591"/>
                    <a:pt x="2426494" y="130969"/>
                    <a:pt x="2425541" y="110966"/>
                  </a:cubicBezTo>
                  <a:cubicBezTo>
                    <a:pt x="2425541" y="101441"/>
                    <a:pt x="2424589" y="93821"/>
                    <a:pt x="2424589" y="88106"/>
                  </a:cubicBezTo>
                  <a:cubicBezTo>
                    <a:pt x="2424589" y="82391"/>
                    <a:pt x="2424589" y="80486"/>
                    <a:pt x="2424589" y="80486"/>
                  </a:cubicBezTo>
                  <a:cubicBezTo>
                    <a:pt x="2424589" y="80486"/>
                    <a:pt x="2424589" y="83344"/>
                    <a:pt x="2423636" y="88106"/>
                  </a:cubicBezTo>
                  <a:cubicBezTo>
                    <a:pt x="2422684" y="92869"/>
                    <a:pt x="2422684" y="101441"/>
                    <a:pt x="2421731" y="110966"/>
                  </a:cubicBezTo>
                  <a:cubicBezTo>
                    <a:pt x="2420779" y="120491"/>
                    <a:pt x="2420779" y="132874"/>
                    <a:pt x="2420779" y="146209"/>
                  </a:cubicBezTo>
                  <a:cubicBezTo>
                    <a:pt x="2420779" y="159544"/>
                    <a:pt x="2420779" y="175736"/>
                    <a:pt x="2421731" y="191929"/>
                  </a:cubicBezTo>
                  <a:cubicBezTo>
                    <a:pt x="2421731" y="200501"/>
                    <a:pt x="2422684" y="210026"/>
                    <a:pt x="2422684" y="220504"/>
                  </a:cubicBezTo>
                  <a:cubicBezTo>
                    <a:pt x="2416969" y="230029"/>
                    <a:pt x="2411254" y="239554"/>
                    <a:pt x="2405539" y="250031"/>
                  </a:cubicBezTo>
                  <a:cubicBezTo>
                    <a:pt x="2404586" y="251936"/>
                    <a:pt x="2403634" y="254794"/>
                    <a:pt x="2401729" y="256699"/>
                  </a:cubicBezTo>
                  <a:cubicBezTo>
                    <a:pt x="2401729" y="256699"/>
                    <a:pt x="2400776" y="255746"/>
                    <a:pt x="2400776" y="255746"/>
                  </a:cubicBezTo>
                  <a:cubicBezTo>
                    <a:pt x="2397919" y="247174"/>
                    <a:pt x="2395061" y="239554"/>
                    <a:pt x="2392204" y="233839"/>
                  </a:cubicBezTo>
                  <a:cubicBezTo>
                    <a:pt x="2389346" y="208121"/>
                    <a:pt x="2386489" y="186214"/>
                    <a:pt x="2385536" y="170974"/>
                  </a:cubicBezTo>
                  <a:cubicBezTo>
                    <a:pt x="2384584" y="162401"/>
                    <a:pt x="2383631" y="155734"/>
                    <a:pt x="2382679" y="150971"/>
                  </a:cubicBezTo>
                  <a:cubicBezTo>
                    <a:pt x="2383631" y="147161"/>
                    <a:pt x="2384584" y="144304"/>
                    <a:pt x="2384584" y="140494"/>
                  </a:cubicBezTo>
                  <a:cubicBezTo>
                    <a:pt x="2384584" y="138589"/>
                    <a:pt x="2383631" y="137636"/>
                    <a:pt x="2382679" y="135731"/>
                  </a:cubicBezTo>
                  <a:cubicBezTo>
                    <a:pt x="2385536" y="129064"/>
                    <a:pt x="2388394" y="121444"/>
                    <a:pt x="2390299" y="114776"/>
                  </a:cubicBezTo>
                  <a:cubicBezTo>
                    <a:pt x="2413159" y="53816"/>
                    <a:pt x="2427446" y="12859"/>
                    <a:pt x="2427446" y="12859"/>
                  </a:cubicBezTo>
                  <a:cubicBezTo>
                    <a:pt x="2427446" y="12859"/>
                    <a:pt x="2407444" y="50959"/>
                    <a:pt x="2380774" y="110014"/>
                  </a:cubicBezTo>
                  <a:cubicBezTo>
                    <a:pt x="2374106" y="124301"/>
                    <a:pt x="2366486" y="140494"/>
                    <a:pt x="2358866" y="157639"/>
                  </a:cubicBezTo>
                  <a:cubicBezTo>
                    <a:pt x="2357914" y="160496"/>
                    <a:pt x="2356009" y="163354"/>
                    <a:pt x="2355056" y="166211"/>
                  </a:cubicBezTo>
                  <a:cubicBezTo>
                    <a:pt x="2356009" y="162401"/>
                    <a:pt x="2356961" y="158591"/>
                    <a:pt x="2357914" y="155734"/>
                  </a:cubicBezTo>
                  <a:cubicBezTo>
                    <a:pt x="2360771" y="141446"/>
                    <a:pt x="2362676" y="132874"/>
                    <a:pt x="2362676" y="132874"/>
                  </a:cubicBezTo>
                  <a:cubicBezTo>
                    <a:pt x="2362676" y="132874"/>
                    <a:pt x="2359819" y="140494"/>
                    <a:pt x="2354104" y="154781"/>
                  </a:cubicBezTo>
                  <a:cubicBezTo>
                    <a:pt x="2351246" y="161449"/>
                    <a:pt x="2348389" y="170021"/>
                    <a:pt x="2344579" y="179546"/>
                  </a:cubicBezTo>
                  <a:cubicBezTo>
                    <a:pt x="2340769" y="189071"/>
                    <a:pt x="2336959" y="200501"/>
                    <a:pt x="2334101" y="211931"/>
                  </a:cubicBezTo>
                  <a:cubicBezTo>
                    <a:pt x="2334101" y="211931"/>
                    <a:pt x="2334101" y="211931"/>
                    <a:pt x="2334101" y="211931"/>
                  </a:cubicBezTo>
                  <a:cubicBezTo>
                    <a:pt x="2336006" y="197644"/>
                    <a:pt x="2338864" y="184309"/>
                    <a:pt x="2340769" y="171926"/>
                  </a:cubicBezTo>
                  <a:cubicBezTo>
                    <a:pt x="2343626" y="156686"/>
                    <a:pt x="2344579" y="143351"/>
                    <a:pt x="2347436" y="130969"/>
                  </a:cubicBezTo>
                  <a:cubicBezTo>
                    <a:pt x="2350294" y="118586"/>
                    <a:pt x="2352199" y="108109"/>
                    <a:pt x="2354104" y="99536"/>
                  </a:cubicBezTo>
                  <a:cubicBezTo>
                    <a:pt x="2357914" y="82391"/>
                    <a:pt x="2358866" y="71914"/>
                    <a:pt x="2358866" y="71914"/>
                  </a:cubicBezTo>
                  <a:cubicBezTo>
                    <a:pt x="2358866" y="71914"/>
                    <a:pt x="2355056" y="81439"/>
                    <a:pt x="2350294" y="98584"/>
                  </a:cubicBezTo>
                  <a:cubicBezTo>
                    <a:pt x="2347436" y="107156"/>
                    <a:pt x="2344579" y="117634"/>
                    <a:pt x="2340769" y="129064"/>
                  </a:cubicBezTo>
                  <a:cubicBezTo>
                    <a:pt x="2336959" y="140494"/>
                    <a:pt x="2333149" y="154781"/>
                    <a:pt x="2330291" y="170021"/>
                  </a:cubicBezTo>
                  <a:cubicBezTo>
                    <a:pt x="2328386" y="177641"/>
                    <a:pt x="2326481" y="185261"/>
                    <a:pt x="2324576" y="193834"/>
                  </a:cubicBezTo>
                  <a:cubicBezTo>
                    <a:pt x="2323624" y="190976"/>
                    <a:pt x="2321719" y="188119"/>
                    <a:pt x="2320766" y="185261"/>
                  </a:cubicBezTo>
                  <a:cubicBezTo>
                    <a:pt x="2324576" y="168116"/>
                    <a:pt x="2326481" y="157639"/>
                    <a:pt x="2326481" y="157639"/>
                  </a:cubicBezTo>
                  <a:cubicBezTo>
                    <a:pt x="2326481" y="157639"/>
                    <a:pt x="2323624" y="165259"/>
                    <a:pt x="2318861" y="179546"/>
                  </a:cubicBezTo>
                  <a:cubicBezTo>
                    <a:pt x="2316004" y="173831"/>
                    <a:pt x="2315051" y="170974"/>
                    <a:pt x="2315051" y="170974"/>
                  </a:cubicBezTo>
                  <a:cubicBezTo>
                    <a:pt x="2315051" y="170974"/>
                    <a:pt x="2316004" y="174784"/>
                    <a:pt x="2317909" y="181451"/>
                  </a:cubicBezTo>
                  <a:cubicBezTo>
                    <a:pt x="2316956" y="185261"/>
                    <a:pt x="2315051" y="189071"/>
                    <a:pt x="2313146" y="193834"/>
                  </a:cubicBezTo>
                  <a:cubicBezTo>
                    <a:pt x="2312194" y="192881"/>
                    <a:pt x="2312194" y="191929"/>
                    <a:pt x="2311241" y="190976"/>
                  </a:cubicBezTo>
                  <a:cubicBezTo>
                    <a:pt x="2314099" y="161449"/>
                    <a:pt x="2314099" y="141446"/>
                    <a:pt x="2314099" y="141446"/>
                  </a:cubicBezTo>
                  <a:cubicBezTo>
                    <a:pt x="2314099" y="141446"/>
                    <a:pt x="2306479" y="165259"/>
                    <a:pt x="2298859" y="202406"/>
                  </a:cubicBezTo>
                  <a:cubicBezTo>
                    <a:pt x="2296954" y="211931"/>
                    <a:pt x="2294096" y="221456"/>
                    <a:pt x="2292191" y="231934"/>
                  </a:cubicBezTo>
                  <a:cubicBezTo>
                    <a:pt x="2291239" y="237649"/>
                    <a:pt x="2290286" y="244316"/>
                    <a:pt x="2289334" y="250031"/>
                  </a:cubicBezTo>
                  <a:cubicBezTo>
                    <a:pt x="2288381" y="252889"/>
                    <a:pt x="2287429" y="255746"/>
                    <a:pt x="2285524" y="259556"/>
                  </a:cubicBezTo>
                  <a:cubicBezTo>
                    <a:pt x="2282666" y="267176"/>
                    <a:pt x="2279809" y="276701"/>
                    <a:pt x="2275999" y="287179"/>
                  </a:cubicBezTo>
                  <a:cubicBezTo>
                    <a:pt x="2275999" y="287179"/>
                    <a:pt x="2275999" y="288131"/>
                    <a:pt x="2275999" y="288131"/>
                  </a:cubicBezTo>
                  <a:cubicBezTo>
                    <a:pt x="2275999" y="286226"/>
                    <a:pt x="2275999" y="284321"/>
                    <a:pt x="2275999" y="282416"/>
                  </a:cubicBezTo>
                  <a:cubicBezTo>
                    <a:pt x="2276951" y="271939"/>
                    <a:pt x="2276951" y="265271"/>
                    <a:pt x="2276951" y="265271"/>
                  </a:cubicBezTo>
                  <a:cubicBezTo>
                    <a:pt x="2276951" y="265271"/>
                    <a:pt x="2275046" y="270986"/>
                    <a:pt x="2272189" y="281464"/>
                  </a:cubicBezTo>
                  <a:cubicBezTo>
                    <a:pt x="2271236" y="284321"/>
                    <a:pt x="2270284" y="287179"/>
                    <a:pt x="2269331" y="290989"/>
                  </a:cubicBezTo>
                  <a:cubicBezTo>
                    <a:pt x="2269331" y="290989"/>
                    <a:pt x="2269331" y="290989"/>
                    <a:pt x="2269331" y="290989"/>
                  </a:cubicBezTo>
                  <a:cubicBezTo>
                    <a:pt x="2269331" y="280511"/>
                    <a:pt x="2268379" y="270034"/>
                    <a:pt x="2269331" y="261461"/>
                  </a:cubicBezTo>
                  <a:cubicBezTo>
                    <a:pt x="2270284" y="252889"/>
                    <a:pt x="2269331" y="245269"/>
                    <a:pt x="2270284" y="238601"/>
                  </a:cubicBezTo>
                  <a:cubicBezTo>
                    <a:pt x="2271236" y="232886"/>
                    <a:pt x="2271236" y="228124"/>
                    <a:pt x="2272189" y="225266"/>
                  </a:cubicBezTo>
                  <a:cubicBezTo>
                    <a:pt x="2275046" y="215741"/>
                    <a:pt x="2275999" y="210979"/>
                    <a:pt x="2275999" y="210979"/>
                  </a:cubicBezTo>
                  <a:cubicBezTo>
                    <a:pt x="2275999" y="210979"/>
                    <a:pt x="2272189" y="218599"/>
                    <a:pt x="2266474" y="232886"/>
                  </a:cubicBezTo>
                  <a:cubicBezTo>
                    <a:pt x="2267426" y="230029"/>
                    <a:pt x="2267426" y="228124"/>
                    <a:pt x="2267426" y="228124"/>
                  </a:cubicBezTo>
                  <a:cubicBezTo>
                    <a:pt x="2267426" y="228124"/>
                    <a:pt x="2265521" y="230981"/>
                    <a:pt x="2263616" y="235744"/>
                  </a:cubicBezTo>
                  <a:cubicBezTo>
                    <a:pt x="2264569" y="226219"/>
                    <a:pt x="2265521" y="220504"/>
                    <a:pt x="2265521" y="220504"/>
                  </a:cubicBezTo>
                  <a:cubicBezTo>
                    <a:pt x="2265521" y="220504"/>
                    <a:pt x="2262664" y="230029"/>
                    <a:pt x="2256949" y="247174"/>
                  </a:cubicBezTo>
                  <a:cubicBezTo>
                    <a:pt x="2255044" y="250984"/>
                    <a:pt x="2253139" y="253841"/>
                    <a:pt x="2252186" y="258604"/>
                  </a:cubicBezTo>
                  <a:cubicBezTo>
                    <a:pt x="2251234" y="259556"/>
                    <a:pt x="2251234" y="260509"/>
                    <a:pt x="2250281" y="262414"/>
                  </a:cubicBezTo>
                  <a:cubicBezTo>
                    <a:pt x="2252186" y="255746"/>
                    <a:pt x="2253139" y="249079"/>
                    <a:pt x="2255044" y="243364"/>
                  </a:cubicBezTo>
                  <a:cubicBezTo>
                    <a:pt x="2260759" y="216694"/>
                    <a:pt x="2264569" y="194786"/>
                    <a:pt x="2267426" y="178594"/>
                  </a:cubicBezTo>
                  <a:cubicBezTo>
                    <a:pt x="2269331" y="163354"/>
                    <a:pt x="2270284" y="153829"/>
                    <a:pt x="2270284" y="153829"/>
                  </a:cubicBezTo>
                  <a:cubicBezTo>
                    <a:pt x="2270284" y="153829"/>
                    <a:pt x="2267426" y="162401"/>
                    <a:pt x="2262664" y="177641"/>
                  </a:cubicBezTo>
                  <a:cubicBezTo>
                    <a:pt x="2260759" y="185261"/>
                    <a:pt x="2257901" y="194786"/>
                    <a:pt x="2254091" y="205264"/>
                  </a:cubicBezTo>
                  <a:cubicBezTo>
                    <a:pt x="2251234" y="212884"/>
                    <a:pt x="2249329" y="221456"/>
                    <a:pt x="2246471" y="230981"/>
                  </a:cubicBezTo>
                  <a:cubicBezTo>
                    <a:pt x="2244566" y="234791"/>
                    <a:pt x="2243614" y="239554"/>
                    <a:pt x="2241709" y="244316"/>
                  </a:cubicBezTo>
                  <a:cubicBezTo>
                    <a:pt x="2240756" y="240506"/>
                    <a:pt x="2239804" y="236696"/>
                    <a:pt x="2239804" y="233839"/>
                  </a:cubicBezTo>
                  <a:cubicBezTo>
                    <a:pt x="2235994" y="215741"/>
                    <a:pt x="2233136" y="205264"/>
                    <a:pt x="2233136" y="205264"/>
                  </a:cubicBezTo>
                  <a:cubicBezTo>
                    <a:pt x="2233136" y="205264"/>
                    <a:pt x="2235041" y="224314"/>
                    <a:pt x="2237899" y="255746"/>
                  </a:cubicBezTo>
                  <a:cubicBezTo>
                    <a:pt x="2236946" y="259556"/>
                    <a:pt x="2235041" y="264319"/>
                    <a:pt x="2234089" y="269081"/>
                  </a:cubicBezTo>
                  <a:cubicBezTo>
                    <a:pt x="2234089" y="269081"/>
                    <a:pt x="2233136" y="270034"/>
                    <a:pt x="2233136" y="270034"/>
                  </a:cubicBezTo>
                  <a:cubicBezTo>
                    <a:pt x="2233136" y="268129"/>
                    <a:pt x="2233136" y="265271"/>
                    <a:pt x="2233136" y="263366"/>
                  </a:cubicBezTo>
                  <a:cubicBezTo>
                    <a:pt x="2233136" y="253841"/>
                    <a:pt x="2232184" y="244316"/>
                    <a:pt x="2231231" y="234791"/>
                  </a:cubicBezTo>
                  <a:cubicBezTo>
                    <a:pt x="2230279" y="225266"/>
                    <a:pt x="2229326" y="216694"/>
                    <a:pt x="2228374" y="207169"/>
                  </a:cubicBezTo>
                  <a:cubicBezTo>
                    <a:pt x="2229326" y="198596"/>
                    <a:pt x="2230279" y="193834"/>
                    <a:pt x="2230279" y="193834"/>
                  </a:cubicBezTo>
                  <a:cubicBezTo>
                    <a:pt x="2230279" y="193834"/>
                    <a:pt x="2229326" y="197644"/>
                    <a:pt x="2226469" y="204311"/>
                  </a:cubicBezTo>
                  <a:cubicBezTo>
                    <a:pt x="2225516" y="202406"/>
                    <a:pt x="2224564" y="201454"/>
                    <a:pt x="2222659" y="200501"/>
                  </a:cubicBezTo>
                  <a:cubicBezTo>
                    <a:pt x="2221706" y="200501"/>
                    <a:pt x="2221706" y="199549"/>
                    <a:pt x="2220754" y="199549"/>
                  </a:cubicBezTo>
                  <a:cubicBezTo>
                    <a:pt x="2219801" y="199549"/>
                    <a:pt x="2218849" y="199549"/>
                    <a:pt x="2217896" y="199549"/>
                  </a:cubicBezTo>
                  <a:cubicBezTo>
                    <a:pt x="2215991" y="200501"/>
                    <a:pt x="2215991" y="201454"/>
                    <a:pt x="2215039" y="202406"/>
                  </a:cubicBezTo>
                  <a:cubicBezTo>
                    <a:pt x="2213134" y="206216"/>
                    <a:pt x="2213134" y="210979"/>
                    <a:pt x="2213134" y="214789"/>
                  </a:cubicBezTo>
                  <a:cubicBezTo>
                    <a:pt x="2214086" y="210979"/>
                    <a:pt x="2215039" y="206216"/>
                    <a:pt x="2217896" y="203359"/>
                  </a:cubicBezTo>
                  <a:cubicBezTo>
                    <a:pt x="2218849" y="202406"/>
                    <a:pt x="2218849" y="201454"/>
                    <a:pt x="2219801" y="201454"/>
                  </a:cubicBezTo>
                  <a:cubicBezTo>
                    <a:pt x="2219801" y="201454"/>
                    <a:pt x="2220754" y="201454"/>
                    <a:pt x="2220754" y="202406"/>
                  </a:cubicBezTo>
                  <a:cubicBezTo>
                    <a:pt x="2221706" y="203359"/>
                    <a:pt x="2222659" y="205264"/>
                    <a:pt x="2223611" y="207169"/>
                  </a:cubicBezTo>
                  <a:lnTo>
                    <a:pt x="2223611" y="215741"/>
                  </a:lnTo>
                  <a:cubicBezTo>
                    <a:pt x="2223611" y="215741"/>
                    <a:pt x="2223611" y="215741"/>
                    <a:pt x="2223611" y="215741"/>
                  </a:cubicBezTo>
                  <a:cubicBezTo>
                    <a:pt x="2221706" y="222409"/>
                    <a:pt x="2218849" y="230981"/>
                    <a:pt x="2215991" y="241459"/>
                  </a:cubicBezTo>
                  <a:cubicBezTo>
                    <a:pt x="2213134" y="250984"/>
                    <a:pt x="2209324" y="262414"/>
                    <a:pt x="2206466" y="274796"/>
                  </a:cubicBezTo>
                  <a:cubicBezTo>
                    <a:pt x="2203609" y="287179"/>
                    <a:pt x="2199799" y="299561"/>
                    <a:pt x="2196941" y="313849"/>
                  </a:cubicBezTo>
                  <a:cubicBezTo>
                    <a:pt x="2195989" y="308134"/>
                    <a:pt x="2195989" y="305276"/>
                    <a:pt x="2195989" y="305276"/>
                  </a:cubicBezTo>
                  <a:cubicBezTo>
                    <a:pt x="2195989" y="305276"/>
                    <a:pt x="2195989" y="310039"/>
                    <a:pt x="2195036" y="317659"/>
                  </a:cubicBezTo>
                  <a:cubicBezTo>
                    <a:pt x="2194084" y="315754"/>
                    <a:pt x="2193131" y="314801"/>
                    <a:pt x="2193131" y="314801"/>
                  </a:cubicBezTo>
                  <a:cubicBezTo>
                    <a:pt x="2193131" y="314801"/>
                    <a:pt x="2194084" y="315754"/>
                    <a:pt x="2195036" y="318611"/>
                  </a:cubicBezTo>
                  <a:cubicBezTo>
                    <a:pt x="2195036" y="320516"/>
                    <a:pt x="2195036" y="321469"/>
                    <a:pt x="2195036" y="323374"/>
                  </a:cubicBezTo>
                  <a:cubicBezTo>
                    <a:pt x="2194084" y="327184"/>
                    <a:pt x="2193131" y="330994"/>
                    <a:pt x="2192179" y="334804"/>
                  </a:cubicBezTo>
                  <a:cubicBezTo>
                    <a:pt x="2191226" y="332899"/>
                    <a:pt x="2191226" y="331946"/>
                    <a:pt x="2190274" y="330994"/>
                  </a:cubicBezTo>
                  <a:cubicBezTo>
                    <a:pt x="2190274" y="330041"/>
                    <a:pt x="2191226" y="330041"/>
                    <a:pt x="2191226" y="330041"/>
                  </a:cubicBezTo>
                  <a:cubicBezTo>
                    <a:pt x="2191226" y="330041"/>
                    <a:pt x="2191226" y="330041"/>
                    <a:pt x="2190274" y="330994"/>
                  </a:cubicBezTo>
                  <a:cubicBezTo>
                    <a:pt x="2189321" y="328136"/>
                    <a:pt x="2188369" y="326231"/>
                    <a:pt x="2188369" y="326231"/>
                  </a:cubicBezTo>
                  <a:cubicBezTo>
                    <a:pt x="2188369" y="326231"/>
                    <a:pt x="2188369" y="328136"/>
                    <a:pt x="2189321" y="331946"/>
                  </a:cubicBezTo>
                  <a:cubicBezTo>
                    <a:pt x="2189321" y="331946"/>
                    <a:pt x="2188369" y="332899"/>
                    <a:pt x="2188369" y="332899"/>
                  </a:cubicBezTo>
                  <a:cubicBezTo>
                    <a:pt x="2186464" y="321469"/>
                    <a:pt x="2185511" y="315754"/>
                    <a:pt x="2185511" y="315754"/>
                  </a:cubicBezTo>
                  <a:cubicBezTo>
                    <a:pt x="2185511" y="315754"/>
                    <a:pt x="2185511" y="323374"/>
                    <a:pt x="2184559" y="336709"/>
                  </a:cubicBezTo>
                  <a:cubicBezTo>
                    <a:pt x="2184559" y="336709"/>
                    <a:pt x="2184559" y="336709"/>
                    <a:pt x="2184559" y="337661"/>
                  </a:cubicBezTo>
                  <a:cubicBezTo>
                    <a:pt x="2183606" y="339566"/>
                    <a:pt x="2181701" y="341471"/>
                    <a:pt x="2179796" y="343376"/>
                  </a:cubicBezTo>
                  <a:cubicBezTo>
                    <a:pt x="2179796" y="342424"/>
                    <a:pt x="2178844" y="341471"/>
                    <a:pt x="2178844" y="340519"/>
                  </a:cubicBezTo>
                  <a:cubicBezTo>
                    <a:pt x="2183606" y="320516"/>
                    <a:pt x="2188369" y="301466"/>
                    <a:pt x="2192179" y="283369"/>
                  </a:cubicBezTo>
                  <a:cubicBezTo>
                    <a:pt x="2205514" y="228124"/>
                    <a:pt x="2212181" y="190024"/>
                    <a:pt x="2212181" y="190024"/>
                  </a:cubicBezTo>
                  <a:cubicBezTo>
                    <a:pt x="2212181" y="190024"/>
                    <a:pt x="2199799" y="222409"/>
                    <a:pt x="2183606" y="272891"/>
                  </a:cubicBezTo>
                  <a:cubicBezTo>
                    <a:pt x="2184559" y="266224"/>
                    <a:pt x="2186464" y="259556"/>
                    <a:pt x="2187416" y="253841"/>
                  </a:cubicBezTo>
                  <a:cubicBezTo>
                    <a:pt x="2189321" y="246221"/>
                    <a:pt x="2190274" y="239554"/>
                    <a:pt x="2192179" y="231934"/>
                  </a:cubicBezTo>
                  <a:cubicBezTo>
                    <a:pt x="2194084" y="224314"/>
                    <a:pt x="2195989" y="216694"/>
                    <a:pt x="2196941" y="210026"/>
                  </a:cubicBezTo>
                  <a:cubicBezTo>
                    <a:pt x="2197894" y="204311"/>
                    <a:pt x="2199799" y="198596"/>
                    <a:pt x="2200751" y="193834"/>
                  </a:cubicBezTo>
                  <a:cubicBezTo>
                    <a:pt x="2201704" y="189071"/>
                    <a:pt x="2203609" y="184309"/>
                    <a:pt x="2204561" y="179546"/>
                  </a:cubicBezTo>
                  <a:cubicBezTo>
                    <a:pt x="2207419" y="170021"/>
                    <a:pt x="2209324" y="162401"/>
                    <a:pt x="2211229" y="155734"/>
                  </a:cubicBezTo>
                  <a:cubicBezTo>
                    <a:pt x="2215039" y="142399"/>
                    <a:pt x="2217896" y="134779"/>
                    <a:pt x="2217896" y="134779"/>
                  </a:cubicBezTo>
                  <a:cubicBezTo>
                    <a:pt x="2217896" y="134779"/>
                    <a:pt x="2215039" y="139541"/>
                    <a:pt x="2211229" y="148114"/>
                  </a:cubicBezTo>
                  <a:cubicBezTo>
                    <a:pt x="2211229" y="148114"/>
                    <a:pt x="2211229" y="147161"/>
                    <a:pt x="2211229" y="147161"/>
                  </a:cubicBezTo>
                  <a:cubicBezTo>
                    <a:pt x="2213134" y="139541"/>
                    <a:pt x="2215039" y="131921"/>
                    <a:pt x="2216944" y="125254"/>
                  </a:cubicBezTo>
                  <a:cubicBezTo>
                    <a:pt x="2218849" y="118586"/>
                    <a:pt x="2220754" y="111919"/>
                    <a:pt x="2222659" y="105251"/>
                  </a:cubicBezTo>
                  <a:cubicBezTo>
                    <a:pt x="2226469" y="92869"/>
                    <a:pt x="2229326" y="81439"/>
                    <a:pt x="2233136" y="72866"/>
                  </a:cubicBezTo>
                  <a:cubicBezTo>
                    <a:pt x="2238851" y="54769"/>
                    <a:pt x="2242661" y="45244"/>
                    <a:pt x="2242661" y="45244"/>
                  </a:cubicBezTo>
                  <a:cubicBezTo>
                    <a:pt x="2242661" y="45244"/>
                    <a:pt x="2237899" y="54769"/>
                    <a:pt x="2229326" y="71914"/>
                  </a:cubicBezTo>
                  <a:cubicBezTo>
                    <a:pt x="2224564" y="80486"/>
                    <a:pt x="2220754" y="90964"/>
                    <a:pt x="2215991" y="103346"/>
                  </a:cubicBezTo>
                  <a:cubicBezTo>
                    <a:pt x="2213134" y="109061"/>
                    <a:pt x="2211229" y="115729"/>
                    <a:pt x="2208371" y="122396"/>
                  </a:cubicBezTo>
                  <a:cubicBezTo>
                    <a:pt x="2205514" y="129064"/>
                    <a:pt x="2203609" y="136684"/>
                    <a:pt x="2200751" y="144304"/>
                  </a:cubicBezTo>
                  <a:cubicBezTo>
                    <a:pt x="2195036" y="159544"/>
                    <a:pt x="2190274" y="176689"/>
                    <a:pt x="2184559" y="193834"/>
                  </a:cubicBezTo>
                  <a:cubicBezTo>
                    <a:pt x="2181701" y="204311"/>
                    <a:pt x="2177891" y="215741"/>
                    <a:pt x="2175034" y="228124"/>
                  </a:cubicBezTo>
                  <a:cubicBezTo>
                    <a:pt x="2175986" y="218599"/>
                    <a:pt x="2176939" y="210026"/>
                    <a:pt x="2177891" y="203359"/>
                  </a:cubicBezTo>
                  <a:cubicBezTo>
                    <a:pt x="2178844" y="198596"/>
                    <a:pt x="2178844" y="193834"/>
                    <a:pt x="2178844" y="190024"/>
                  </a:cubicBezTo>
                  <a:cubicBezTo>
                    <a:pt x="2179796" y="186214"/>
                    <a:pt x="2180749" y="184309"/>
                    <a:pt x="2180749" y="184309"/>
                  </a:cubicBezTo>
                  <a:cubicBezTo>
                    <a:pt x="2180749" y="184309"/>
                    <a:pt x="2179796" y="185261"/>
                    <a:pt x="2179796" y="187166"/>
                  </a:cubicBezTo>
                  <a:cubicBezTo>
                    <a:pt x="2180749" y="180499"/>
                    <a:pt x="2180749" y="176689"/>
                    <a:pt x="2180749" y="176689"/>
                  </a:cubicBezTo>
                  <a:cubicBezTo>
                    <a:pt x="2180749" y="176689"/>
                    <a:pt x="2178844" y="183356"/>
                    <a:pt x="2175986" y="194786"/>
                  </a:cubicBezTo>
                  <a:cubicBezTo>
                    <a:pt x="2174081" y="198596"/>
                    <a:pt x="2172176" y="202406"/>
                    <a:pt x="2170271" y="208121"/>
                  </a:cubicBezTo>
                  <a:cubicBezTo>
                    <a:pt x="2163604" y="223361"/>
                    <a:pt x="2155031" y="245269"/>
                    <a:pt x="2144554" y="271939"/>
                  </a:cubicBezTo>
                  <a:cubicBezTo>
                    <a:pt x="2141696" y="279559"/>
                    <a:pt x="2137886" y="288131"/>
                    <a:pt x="2135029" y="296704"/>
                  </a:cubicBezTo>
                  <a:cubicBezTo>
                    <a:pt x="2135029" y="296704"/>
                    <a:pt x="2135029" y="296704"/>
                    <a:pt x="2135029" y="295751"/>
                  </a:cubicBezTo>
                  <a:cubicBezTo>
                    <a:pt x="2133124" y="290989"/>
                    <a:pt x="2131219" y="286226"/>
                    <a:pt x="2129314" y="282416"/>
                  </a:cubicBezTo>
                  <a:cubicBezTo>
                    <a:pt x="2133124" y="261461"/>
                    <a:pt x="2135981" y="244316"/>
                    <a:pt x="2137886" y="231934"/>
                  </a:cubicBezTo>
                  <a:cubicBezTo>
                    <a:pt x="2139791" y="217646"/>
                    <a:pt x="2141696" y="210026"/>
                    <a:pt x="2141696" y="210026"/>
                  </a:cubicBezTo>
                  <a:cubicBezTo>
                    <a:pt x="2141696" y="210026"/>
                    <a:pt x="2138839" y="217646"/>
                    <a:pt x="2134076" y="230981"/>
                  </a:cubicBezTo>
                  <a:cubicBezTo>
                    <a:pt x="2131219" y="239554"/>
                    <a:pt x="2127409" y="250984"/>
                    <a:pt x="2123599" y="263366"/>
                  </a:cubicBezTo>
                  <a:cubicBezTo>
                    <a:pt x="2123599" y="260509"/>
                    <a:pt x="2122646" y="257651"/>
                    <a:pt x="2122646" y="253841"/>
                  </a:cubicBezTo>
                  <a:cubicBezTo>
                    <a:pt x="2120741" y="238601"/>
                    <a:pt x="2118836" y="225266"/>
                    <a:pt x="2117884" y="211931"/>
                  </a:cubicBezTo>
                  <a:cubicBezTo>
                    <a:pt x="2115979" y="198596"/>
                    <a:pt x="2114074" y="187166"/>
                    <a:pt x="2112169" y="176689"/>
                  </a:cubicBezTo>
                  <a:cubicBezTo>
                    <a:pt x="2110264" y="166211"/>
                    <a:pt x="2108359" y="157639"/>
                    <a:pt x="2107406" y="150019"/>
                  </a:cubicBezTo>
                  <a:cubicBezTo>
                    <a:pt x="2104549" y="134779"/>
                    <a:pt x="2102644" y="127159"/>
                    <a:pt x="2102644" y="127159"/>
                  </a:cubicBezTo>
                  <a:cubicBezTo>
                    <a:pt x="2102644" y="127159"/>
                    <a:pt x="2102644" y="135731"/>
                    <a:pt x="2103596" y="150971"/>
                  </a:cubicBezTo>
                  <a:cubicBezTo>
                    <a:pt x="2103596" y="155734"/>
                    <a:pt x="2104549" y="161449"/>
                    <a:pt x="2104549" y="168116"/>
                  </a:cubicBezTo>
                  <a:cubicBezTo>
                    <a:pt x="2104549" y="171926"/>
                    <a:pt x="2104549" y="176689"/>
                    <a:pt x="2104549" y="183356"/>
                  </a:cubicBezTo>
                  <a:cubicBezTo>
                    <a:pt x="2104549" y="190024"/>
                    <a:pt x="2105501" y="197644"/>
                    <a:pt x="2105501" y="207169"/>
                  </a:cubicBezTo>
                  <a:cubicBezTo>
                    <a:pt x="2105501" y="212884"/>
                    <a:pt x="2106454" y="218599"/>
                    <a:pt x="2106454" y="225266"/>
                  </a:cubicBezTo>
                  <a:cubicBezTo>
                    <a:pt x="2105501" y="224314"/>
                    <a:pt x="2105501" y="222409"/>
                    <a:pt x="2104549" y="221456"/>
                  </a:cubicBezTo>
                  <a:cubicBezTo>
                    <a:pt x="2104549" y="221456"/>
                    <a:pt x="2104549" y="221456"/>
                    <a:pt x="2104549" y="221456"/>
                  </a:cubicBezTo>
                  <a:lnTo>
                    <a:pt x="2104549" y="221456"/>
                  </a:lnTo>
                  <a:cubicBezTo>
                    <a:pt x="2103596" y="219551"/>
                    <a:pt x="2102644" y="217646"/>
                    <a:pt x="2102644" y="215741"/>
                  </a:cubicBezTo>
                  <a:cubicBezTo>
                    <a:pt x="2102644" y="211931"/>
                    <a:pt x="2101691" y="208121"/>
                    <a:pt x="2101691" y="205264"/>
                  </a:cubicBezTo>
                  <a:cubicBezTo>
                    <a:pt x="2100739" y="193834"/>
                    <a:pt x="2099786" y="184309"/>
                    <a:pt x="2098834" y="176689"/>
                  </a:cubicBezTo>
                  <a:cubicBezTo>
                    <a:pt x="2098834" y="173831"/>
                    <a:pt x="2097881" y="170974"/>
                    <a:pt x="2097881" y="168116"/>
                  </a:cubicBezTo>
                  <a:cubicBezTo>
                    <a:pt x="2100739" y="155734"/>
                    <a:pt x="2102644" y="149066"/>
                    <a:pt x="2102644" y="149066"/>
                  </a:cubicBezTo>
                  <a:cubicBezTo>
                    <a:pt x="2102644" y="149066"/>
                    <a:pt x="2100739" y="153829"/>
                    <a:pt x="2096929" y="162401"/>
                  </a:cubicBezTo>
                  <a:cubicBezTo>
                    <a:pt x="2095976" y="155734"/>
                    <a:pt x="2095024" y="151924"/>
                    <a:pt x="2095024" y="151924"/>
                  </a:cubicBezTo>
                  <a:cubicBezTo>
                    <a:pt x="2095024" y="151924"/>
                    <a:pt x="2095024" y="157639"/>
                    <a:pt x="2095024" y="167164"/>
                  </a:cubicBezTo>
                  <a:cubicBezTo>
                    <a:pt x="2088356" y="182404"/>
                    <a:pt x="2078831" y="206216"/>
                    <a:pt x="2066449" y="235744"/>
                  </a:cubicBezTo>
                  <a:cubicBezTo>
                    <a:pt x="2063591" y="243364"/>
                    <a:pt x="2060734" y="250984"/>
                    <a:pt x="2056924" y="259556"/>
                  </a:cubicBezTo>
                  <a:cubicBezTo>
                    <a:pt x="2061686" y="234791"/>
                    <a:pt x="2063591" y="219551"/>
                    <a:pt x="2063591" y="219551"/>
                  </a:cubicBezTo>
                  <a:cubicBezTo>
                    <a:pt x="2063591" y="219551"/>
                    <a:pt x="2058829" y="231934"/>
                    <a:pt x="2052161" y="252889"/>
                  </a:cubicBezTo>
                  <a:cubicBezTo>
                    <a:pt x="2051209" y="250984"/>
                    <a:pt x="2050256" y="249079"/>
                    <a:pt x="2050256" y="248126"/>
                  </a:cubicBezTo>
                  <a:cubicBezTo>
                    <a:pt x="2050256" y="238601"/>
                    <a:pt x="2050256" y="233839"/>
                    <a:pt x="2050256" y="233839"/>
                  </a:cubicBezTo>
                  <a:cubicBezTo>
                    <a:pt x="2050256" y="233839"/>
                    <a:pt x="2049304" y="237649"/>
                    <a:pt x="2048351" y="244316"/>
                  </a:cubicBezTo>
                  <a:cubicBezTo>
                    <a:pt x="2047399" y="241459"/>
                    <a:pt x="2046446" y="240506"/>
                    <a:pt x="2046446" y="240506"/>
                  </a:cubicBezTo>
                  <a:cubicBezTo>
                    <a:pt x="2046446" y="240506"/>
                    <a:pt x="2047399" y="242411"/>
                    <a:pt x="2047399" y="247174"/>
                  </a:cubicBezTo>
                  <a:cubicBezTo>
                    <a:pt x="2046446" y="251936"/>
                    <a:pt x="2045494" y="258604"/>
                    <a:pt x="2044541" y="266224"/>
                  </a:cubicBezTo>
                  <a:cubicBezTo>
                    <a:pt x="2044541" y="264319"/>
                    <a:pt x="2043589" y="261461"/>
                    <a:pt x="2043589" y="259556"/>
                  </a:cubicBezTo>
                  <a:cubicBezTo>
                    <a:pt x="2042636" y="255746"/>
                    <a:pt x="2042636" y="252889"/>
                    <a:pt x="2041684" y="249079"/>
                  </a:cubicBezTo>
                  <a:cubicBezTo>
                    <a:pt x="2046446" y="210026"/>
                    <a:pt x="2048351" y="184309"/>
                    <a:pt x="2048351" y="184309"/>
                  </a:cubicBezTo>
                  <a:cubicBezTo>
                    <a:pt x="2048351" y="184309"/>
                    <a:pt x="2044541" y="196691"/>
                    <a:pt x="2039779" y="216694"/>
                  </a:cubicBezTo>
                  <a:cubicBezTo>
                    <a:pt x="2038826" y="218599"/>
                    <a:pt x="2037874" y="220504"/>
                    <a:pt x="2036921" y="223361"/>
                  </a:cubicBezTo>
                  <a:cubicBezTo>
                    <a:pt x="2036921" y="221456"/>
                    <a:pt x="2035969" y="220504"/>
                    <a:pt x="2035969" y="218599"/>
                  </a:cubicBezTo>
                  <a:cubicBezTo>
                    <a:pt x="2034064" y="206216"/>
                    <a:pt x="2032159" y="195739"/>
                    <a:pt x="2031206" y="187166"/>
                  </a:cubicBezTo>
                  <a:cubicBezTo>
                    <a:pt x="2030254" y="179546"/>
                    <a:pt x="2029301" y="173831"/>
                    <a:pt x="2028349" y="169069"/>
                  </a:cubicBezTo>
                  <a:cubicBezTo>
                    <a:pt x="2030254" y="154781"/>
                    <a:pt x="2031206" y="147161"/>
                    <a:pt x="2031206" y="147161"/>
                  </a:cubicBezTo>
                  <a:cubicBezTo>
                    <a:pt x="2031206" y="147161"/>
                    <a:pt x="2030254" y="150971"/>
                    <a:pt x="2028349" y="157639"/>
                  </a:cubicBezTo>
                  <a:cubicBezTo>
                    <a:pt x="2029301" y="145256"/>
                    <a:pt x="2030254" y="138589"/>
                    <a:pt x="2030254" y="138589"/>
                  </a:cubicBezTo>
                  <a:cubicBezTo>
                    <a:pt x="2030254" y="138589"/>
                    <a:pt x="2028349" y="146209"/>
                    <a:pt x="2023586" y="160496"/>
                  </a:cubicBezTo>
                  <a:cubicBezTo>
                    <a:pt x="2021681" y="167164"/>
                    <a:pt x="2019776" y="176689"/>
                    <a:pt x="2017871" y="186214"/>
                  </a:cubicBezTo>
                  <a:cubicBezTo>
                    <a:pt x="2017871" y="188119"/>
                    <a:pt x="2016919" y="190024"/>
                    <a:pt x="2016919" y="191929"/>
                  </a:cubicBezTo>
                  <a:cubicBezTo>
                    <a:pt x="2016919" y="191929"/>
                    <a:pt x="2016919" y="190976"/>
                    <a:pt x="2016919" y="190976"/>
                  </a:cubicBezTo>
                  <a:cubicBezTo>
                    <a:pt x="2018824" y="170021"/>
                    <a:pt x="2019776" y="158591"/>
                    <a:pt x="2019776" y="158591"/>
                  </a:cubicBezTo>
                  <a:cubicBezTo>
                    <a:pt x="2019776" y="158591"/>
                    <a:pt x="2017871" y="166211"/>
                    <a:pt x="2015014" y="178594"/>
                  </a:cubicBezTo>
                  <a:cubicBezTo>
                    <a:pt x="2015014" y="176689"/>
                    <a:pt x="2014061" y="174784"/>
                    <a:pt x="2014061" y="174784"/>
                  </a:cubicBezTo>
                  <a:cubicBezTo>
                    <a:pt x="2014061" y="174784"/>
                    <a:pt x="2014061" y="175736"/>
                    <a:pt x="2014061" y="177641"/>
                  </a:cubicBezTo>
                  <a:cubicBezTo>
                    <a:pt x="2013109" y="172879"/>
                    <a:pt x="2012156" y="168116"/>
                    <a:pt x="2011204" y="163354"/>
                  </a:cubicBezTo>
                  <a:cubicBezTo>
                    <a:pt x="2008346" y="148114"/>
                    <a:pt x="2006441" y="135731"/>
                    <a:pt x="2003584" y="125254"/>
                  </a:cubicBezTo>
                  <a:cubicBezTo>
                    <a:pt x="1999774" y="104299"/>
                    <a:pt x="1996916" y="91916"/>
                    <a:pt x="1996916" y="91916"/>
                  </a:cubicBezTo>
                  <a:cubicBezTo>
                    <a:pt x="1996916" y="91916"/>
                    <a:pt x="1997869" y="104299"/>
                    <a:pt x="1999774" y="125254"/>
                  </a:cubicBezTo>
                  <a:cubicBezTo>
                    <a:pt x="2000726" y="135731"/>
                    <a:pt x="2001679" y="149066"/>
                    <a:pt x="2003584" y="164306"/>
                  </a:cubicBezTo>
                  <a:cubicBezTo>
                    <a:pt x="2004536" y="175736"/>
                    <a:pt x="2006441" y="189071"/>
                    <a:pt x="2008346" y="203359"/>
                  </a:cubicBezTo>
                  <a:cubicBezTo>
                    <a:pt x="2005489" y="213836"/>
                    <a:pt x="2002631" y="227171"/>
                    <a:pt x="1999774" y="240506"/>
                  </a:cubicBezTo>
                  <a:cubicBezTo>
                    <a:pt x="1995011" y="262414"/>
                    <a:pt x="1990249" y="288131"/>
                    <a:pt x="1984534" y="314801"/>
                  </a:cubicBezTo>
                  <a:cubicBezTo>
                    <a:pt x="1984534" y="303371"/>
                    <a:pt x="1984534" y="292894"/>
                    <a:pt x="1984534" y="283369"/>
                  </a:cubicBezTo>
                  <a:cubicBezTo>
                    <a:pt x="1984534" y="277654"/>
                    <a:pt x="1984534" y="271939"/>
                    <a:pt x="1984534" y="267176"/>
                  </a:cubicBezTo>
                  <a:cubicBezTo>
                    <a:pt x="1985486" y="265271"/>
                    <a:pt x="1986439" y="263366"/>
                    <a:pt x="1986439" y="263366"/>
                  </a:cubicBezTo>
                  <a:cubicBezTo>
                    <a:pt x="1986439" y="263366"/>
                    <a:pt x="1985486" y="264319"/>
                    <a:pt x="1984534" y="265271"/>
                  </a:cubicBezTo>
                  <a:cubicBezTo>
                    <a:pt x="1984534" y="257651"/>
                    <a:pt x="1984534" y="250031"/>
                    <a:pt x="1985486" y="243364"/>
                  </a:cubicBezTo>
                  <a:cubicBezTo>
                    <a:pt x="1986439" y="231934"/>
                    <a:pt x="1986439" y="221456"/>
                    <a:pt x="1987391" y="212884"/>
                  </a:cubicBezTo>
                  <a:cubicBezTo>
                    <a:pt x="1988344" y="195739"/>
                    <a:pt x="1989296" y="186214"/>
                    <a:pt x="1989296" y="186214"/>
                  </a:cubicBezTo>
                  <a:cubicBezTo>
                    <a:pt x="1989296" y="186214"/>
                    <a:pt x="1987391" y="195739"/>
                    <a:pt x="1983581" y="211931"/>
                  </a:cubicBezTo>
                  <a:cubicBezTo>
                    <a:pt x="1981676" y="220504"/>
                    <a:pt x="1979771" y="230029"/>
                    <a:pt x="1978819" y="242411"/>
                  </a:cubicBezTo>
                  <a:cubicBezTo>
                    <a:pt x="1976914" y="253841"/>
                    <a:pt x="1975961" y="267176"/>
                    <a:pt x="1974056" y="281464"/>
                  </a:cubicBezTo>
                  <a:cubicBezTo>
                    <a:pt x="1974056" y="281464"/>
                    <a:pt x="1973104" y="282416"/>
                    <a:pt x="1973104" y="282416"/>
                  </a:cubicBezTo>
                  <a:cubicBezTo>
                    <a:pt x="1971199" y="284321"/>
                    <a:pt x="1970246" y="286226"/>
                    <a:pt x="1968341" y="289084"/>
                  </a:cubicBezTo>
                  <a:cubicBezTo>
                    <a:pt x="1968341" y="287179"/>
                    <a:pt x="1968341" y="285274"/>
                    <a:pt x="1968341" y="283369"/>
                  </a:cubicBezTo>
                  <a:cubicBezTo>
                    <a:pt x="1971199" y="277654"/>
                    <a:pt x="1973104" y="274796"/>
                    <a:pt x="1973104" y="274796"/>
                  </a:cubicBezTo>
                  <a:cubicBezTo>
                    <a:pt x="1973104" y="274796"/>
                    <a:pt x="1971199" y="276701"/>
                    <a:pt x="1968341" y="280511"/>
                  </a:cubicBezTo>
                  <a:cubicBezTo>
                    <a:pt x="1970246" y="255746"/>
                    <a:pt x="1972151" y="235744"/>
                    <a:pt x="1973104" y="224314"/>
                  </a:cubicBezTo>
                  <a:cubicBezTo>
                    <a:pt x="1975961" y="201454"/>
                    <a:pt x="1976914" y="187166"/>
                    <a:pt x="1976914" y="187166"/>
                  </a:cubicBezTo>
                  <a:cubicBezTo>
                    <a:pt x="1976914" y="187166"/>
                    <a:pt x="1973104" y="198596"/>
                    <a:pt x="1967389" y="218599"/>
                  </a:cubicBezTo>
                  <a:cubicBezTo>
                    <a:pt x="1967389" y="217646"/>
                    <a:pt x="1967389" y="216694"/>
                    <a:pt x="1967389" y="216694"/>
                  </a:cubicBezTo>
                  <a:cubicBezTo>
                    <a:pt x="1967389" y="216694"/>
                    <a:pt x="1967389" y="217646"/>
                    <a:pt x="1966436" y="220504"/>
                  </a:cubicBezTo>
                  <a:cubicBezTo>
                    <a:pt x="1963579" y="229076"/>
                    <a:pt x="1960721" y="238601"/>
                    <a:pt x="1957864" y="250031"/>
                  </a:cubicBezTo>
                  <a:cubicBezTo>
                    <a:pt x="1955959" y="256699"/>
                    <a:pt x="1954054" y="264319"/>
                    <a:pt x="1952149" y="271939"/>
                  </a:cubicBezTo>
                  <a:cubicBezTo>
                    <a:pt x="1947386" y="250031"/>
                    <a:pt x="1944529" y="232886"/>
                    <a:pt x="1941671" y="221456"/>
                  </a:cubicBezTo>
                  <a:cubicBezTo>
                    <a:pt x="1941671" y="218599"/>
                    <a:pt x="1942624" y="215741"/>
                    <a:pt x="1942624" y="213836"/>
                  </a:cubicBezTo>
                  <a:cubicBezTo>
                    <a:pt x="1946434" y="203359"/>
                    <a:pt x="1949291" y="193834"/>
                    <a:pt x="1952149" y="186214"/>
                  </a:cubicBezTo>
                  <a:cubicBezTo>
                    <a:pt x="1958816" y="168116"/>
                    <a:pt x="1962626" y="157639"/>
                    <a:pt x="1962626" y="157639"/>
                  </a:cubicBezTo>
                  <a:cubicBezTo>
                    <a:pt x="1962626" y="157639"/>
                    <a:pt x="1957864" y="167164"/>
                    <a:pt x="1948339" y="185261"/>
                  </a:cubicBezTo>
                  <a:cubicBezTo>
                    <a:pt x="1947386" y="187166"/>
                    <a:pt x="1946434" y="189071"/>
                    <a:pt x="1945481" y="190976"/>
                  </a:cubicBezTo>
                  <a:cubicBezTo>
                    <a:pt x="1945481" y="190024"/>
                    <a:pt x="1945481" y="189071"/>
                    <a:pt x="1945481" y="189071"/>
                  </a:cubicBezTo>
                  <a:cubicBezTo>
                    <a:pt x="1945481" y="189071"/>
                    <a:pt x="1945481" y="190024"/>
                    <a:pt x="1944529" y="192881"/>
                  </a:cubicBezTo>
                  <a:cubicBezTo>
                    <a:pt x="1942624" y="196691"/>
                    <a:pt x="1940719" y="201454"/>
                    <a:pt x="1938814" y="205264"/>
                  </a:cubicBezTo>
                  <a:cubicBezTo>
                    <a:pt x="1936909" y="170021"/>
                    <a:pt x="1935004" y="148114"/>
                    <a:pt x="1935004" y="148114"/>
                  </a:cubicBezTo>
                  <a:cubicBezTo>
                    <a:pt x="1935004" y="148114"/>
                    <a:pt x="1931194" y="178594"/>
                    <a:pt x="1928336" y="224314"/>
                  </a:cubicBezTo>
                  <a:cubicBezTo>
                    <a:pt x="1928336" y="225266"/>
                    <a:pt x="1928336" y="227171"/>
                    <a:pt x="1928336" y="229076"/>
                  </a:cubicBezTo>
                  <a:cubicBezTo>
                    <a:pt x="1927384" y="231934"/>
                    <a:pt x="1925479" y="234791"/>
                    <a:pt x="1924526" y="236696"/>
                  </a:cubicBezTo>
                  <a:cubicBezTo>
                    <a:pt x="1921669" y="243364"/>
                    <a:pt x="1918811" y="250984"/>
                    <a:pt x="1915001" y="258604"/>
                  </a:cubicBezTo>
                  <a:cubicBezTo>
                    <a:pt x="1914049" y="261461"/>
                    <a:pt x="1912144" y="265271"/>
                    <a:pt x="1911191" y="268129"/>
                  </a:cubicBezTo>
                  <a:cubicBezTo>
                    <a:pt x="1910239" y="265271"/>
                    <a:pt x="1908334" y="262414"/>
                    <a:pt x="1907381" y="259556"/>
                  </a:cubicBezTo>
                  <a:lnTo>
                    <a:pt x="1907381" y="258604"/>
                  </a:lnTo>
                  <a:lnTo>
                    <a:pt x="1907381" y="258604"/>
                  </a:lnTo>
                  <a:cubicBezTo>
                    <a:pt x="1905476" y="256699"/>
                    <a:pt x="1903571" y="254794"/>
                    <a:pt x="1900714" y="253841"/>
                  </a:cubicBezTo>
                  <a:cubicBezTo>
                    <a:pt x="1899761" y="253841"/>
                    <a:pt x="1898809" y="252889"/>
                    <a:pt x="1897856" y="252889"/>
                  </a:cubicBezTo>
                  <a:cubicBezTo>
                    <a:pt x="1897856" y="252889"/>
                    <a:pt x="1896904" y="252889"/>
                    <a:pt x="1896904" y="252889"/>
                  </a:cubicBezTo>
                  <a:cubicBezTo>
                    <a:pt x="1896904" y="251936"/>
                    <a:pt x="1896904" y="251936"/>
                    <a:pt x="1896904" y="250984"/>
                  </a:cubicBezTo>
                  <a:cubicBezTo>
                    <a:pt x="1896904" y="249079"/>
                    <a:pt x="1897856" y="247174"/>
                    <a:pt x="1897856" y="246221"/>
                  </a:cubicBezTo>
                  <a:cubicBezTo>
                    <a:pt x="1899761" y="240506"/>
                    <a:pt x="1900714" y="234791"/>
                    <a:pt x="1902619" y="230029"/>
                  </a:cubicBezTo>
                  <a:cubicBezTo>
                    <a:pt x="1903571" y="228124"/>
                    <a:pt x="1903571" y="226219"/>
                    <a:pt x="1903571" y="226219"/>
                  </a:cubicBezTo>
                  <a:cubicBezTo>
                    <a:pt x="1903571" y="226219"/>
                    <a:pt x="1903571" y="226219"/>
                    <a:pt x="1902619" y="227171"/>
                  </a:cubicBezTo>
                  <a:cubicBezTo>
                    <a:pt x="1903571" y="222409"/>
                    <a:pt x="1905476" y="218599"/>
                    <a:pt x="1906429" y="214789"/>
                  </a:cubicBezTo>
                  <a:cubicBezTo>
                    <a:pt x="1909286" y="205264"/>
                    <a:pt x="1912144" y="196691"/>
                    <a:pt x="1915001" y="190976"/>
                  </a:cubicBezTo>
                  <a:cubicBezTo>
                    <a:pt x="1919764" y="177641"/>
                    <a:pt x="1922621" y="170021"/>
                    <a:pt x="1922621" y="170021"/>
                  </a:cubicBezTo>
                  <a:cubicBezTo>
                    <a:pt x="1922621" y="170021"/>
                    <a:pt x="1918811" y="176689"/>
                    <a:pt x="1911191" y="189071"/>
                  </a:cubicBezTo>
                  <a:cubicBezTo>
                    <a:pt x="1907381" y="194786"/>
                    <a:pt x="1903571" y="203359"/>
                    <a:pt x="1899761" y="211931"/>
                  </a:cubicBezTo>
                  <a:cubicBezTo>
                    <a:pt x="1897856" y="216694"/>
                    <a:pt x="1894999" y="221456"/>
                    <a:pt x="1893094" y="226219"/>
                  </a:cubicBezTo>
                  <a:cubicBezTo>
                    <a:pt x="1892141" y="229076"/>
                    <a:pt x="1890236" y="231934"/>
                    <a:pt x="1889284" y="235744"/>
                  </a:cubicBezTo>
                  <a:cubicBezTo>
                    <a:pt x="1889284" y="234791"/>
                    <a:pt x="1889284" y="233839"/>
                    <a:pt x="1888331" y="232886"/>
                  </a:cubicBezTo>
                  <a:cubicBezTo>
                    <a:pt x="1888331" y="227171"/>
                    <a:pt x="1888331" y="221456"/>
                    <a:pt x="1889284" y="216694"/>
                  </a:cubicBezTo>
                  <a:cubicBezTo>
                    <a:pt x="1889284" y="210979"/>
                    <a:pt x="1890236" y="205264"/>
                    <a:pt x="1891189" y="200501"/>
                  </a:cubicBezTo>
                  <a:cubicBezTo>
                    <a:pt x="1892141" y="195739"/>
                    <a:pt x="1893094" y="190976"/>
                    <a:pt x="1894046" y="187166"/>
                  </a:cubicBezTo>
                  <a:cubicBezTo>
                    <a:pt x="1895951" y="179546"/>
                    <a:pt x="1897856" y="172879"/>
                    <a:pt x="1899761" y="169069"/>
                  </a:cubicBezTo>
                  <a:cubicBezTo>
                    <a:pt x="1901666" y="165259"/>
                    <a:pt x="1902619" y="162401"/>
                    <a:pt x="1902619" y="162401"/>
                  </a:cubicBezTo>
                  <a:cubicBezTo>
                    <a:pt x="1902619" y="162401"/>
                    <a:pt x="1901666" y="164306"/>
                    <a:pt x="1898809" y="168116"/>
                  </a:cubicBezTo>
                  <a:cubicBezTo>
                    <a:pt x="1895951" y="171926"/>
                    <a:pt x="1893094" y="177641"/>
                    <a:pt x="1890236" y="186214"/>
                  </a:cubicBezTo>
                  <a:cubicBezTo>
                    <a:pt x="1889284" y="190024"/>
                    <a:pt x="1887379" y="194786"/>
                    <a:pt x="1885474" y="199549"/>
                  </a:cubicBezTo>
                  <a:cubicBezTo>
                    <a:pt x="1884521" y="204311"/>
                    <a:pt x="1883569" y="209074"/>
                    <a:pt x="1882616" y="213836"/>
                  </a:cubicBezTo>
                  <a:cubicBezTo>
                    <a:pt x="1882616" y="211931"/>
                    <a:pt x="1882616" y="210026"/>
                    <a:pt x="1882616" y="210026"/>
                  </a:cubicBezTo>
                  <a:cubicBezTo>
                    <a:pt x="1882616" y="210026"/>
                    <a:pt x="1880711" y="216694"/>
                    <a:pt x="1878806" y="228124"/>
                  </a:cubicBezTo>
                  <a:cubicBezTo>
                    <a:pt x="1877854" y="232886"/>
                    <a:pt x="1876901" y="237649"/>
                    <a:pt x="1874996" y="243364"/>
                  </a:cubicBezTo>
                  <a:cubicBezTo>
                    <a:pt x="1874996" y="239554"/>
                    <a:pt x="1874996" y="237649"/>
                    <a:pt x="1874996" y="237649"/>
                  </a:cubicBezTo>
                  <a:cubicBezTo>
                    <a:pt x="1874996" y="237649"/>
                    <a:pt x="1874044" y="244316"/>
                    <a:pt x="1872139" y="255746"/>
                  </a:cubicBezTo>
                  <a:cubicBezTo>
                    <a:pt x="1871186" y="260509"/>
                    <a:pt x="1870234" y="266224"/>
                    <a:pt x="1868329" y="270986"/>
                  </a:cubicBezTo>
                  <a:cubicBezTo>
                    <a:pt x="1868329" y="267176"/>
                    <a:pt x="1869281" y="263366"/>
                    <a:pt x="1869281" y="259556"/>
                  </a:cubicBezTo>
                  <a:cubicBezTo>
                    <a:pt x="1871186" y="243364"/>
                    <a:pt x="1873091" y="228124"/>
                    <a:pt x="1874996" y="213836"/>
                  </a:cubicBezTo>
                  <a:cubicBezTo>
                    <a:pt x="1875949" y="207169"/>
                    <a:pt x="1876901" y="200501"/>
                    <a:pt x="1877854" y="193834"/>
                  </a:cubicBezTo>
                  <a:cubicBezTo>
                    <a:pt x="1878806" y="187166"/>
                    <a:pt x="1880711" y="181451"/>
                    <a:pt x="1881664" y="175736"/>
                  </a:cubicBezTo>
                  <a:cubicBezTo>
                    <a:pt x="1883569" y="164306"/>
                    <a:pt x="1885474" y="154781"/>
                    <a:pt x="1888331" y="146209"/>
                  </a:cubicBezTo>
                  <a:cubicBezTo>
                    <a:pt x="1892141" y="130016"/>
                    <a:pt x="1894999" y="120491"/>
                    <a:pt x="1894999" y="120491"/>
                  </a:cubicBezTo>
                  <a:cubicBezTo>
                    <a:pt x="1894999" y="120491"/>
                    <a:pt x="1891189" y="129064"/>
                    <a:pt x="1885474" y="144304"/>
                  </a:cubicBezTo>
                  <a:cubicBezTo>
                    <a:pt x="1882616" y="151924"/>
                    <a:pt x="1878806" y="161449"/>
                    <a:pt x="1875949" y="172879"/>
                  </a:cubicBezTo>
                  <a:cubicBezTo>
                    <a:pt x="1874044" y="178594"/>
                    <a:pt x="1872139" y="184309"/>
                    <a:pt x="1870234" y="190976"/>
                  </a:cubicBezTo>
                  <a:cubicBezTo>
                    <a:pt x="1868329" y="197644"/>
                    <a:pt x="1867376" y="204311"/>
                    <a:pt x="1865471" y="210979"/>
                  </a:cubicBezTo>
                  <a:cubicBezTo>
                    <a:pt x="1863566" y="219551"/>
                    <a:pt x="1860709" y="229076"/>
                    <a:pt x="1858804" y="238601"/>
                  </a:cubicBezTo>
                  <a:cubicBezTo>
                    <a:pt x="1858804" y="221456"/>
                    <a:pt x="1857851" y="206216"/>
                    <a:pt x="1856899" y="194786"/>
                  </a:cubicBezTo>
                  <a:cubicBezTo>
                    <a:pt x="1855946" y="181451"/>
                    <a:pt x="1854994" y="172879"/>
                    <a:pt x="1854994" y="172879"/>
                  </a:cubicBezTo>
                  <a:cubicBezTo>
                    <a:pt x="1854994" y="172879"/>
                    <a:pt x="1854041" y="180499"/>
                    <a:pt x="1853089" y="194786"/>
                  </a:cubicBezTo>
                  <a:cubicBezTo>
                    <a:pt x="1852136" y="208121"/>
                    <a:pt x="1850231" y="228124"/>
                    <a:pt x="1848326" y="250984"/>
                  </a:cubicBezTo>
                  <a:cubicBezTo>
                    <a:pt x="1847374" y="260509"/>
                    <a:pt x="1846421" y="271939"/>
                    <a:pt x="1845469" y="282416"/>
                  </a:cubicBezTo>
                  <a:cubicBezTo>
                    <a:pt x="1843564" y="279559"/>
                    <a:pt x="1841659" y="276701"/>
                    <a:pt x="1839754" y="273844"/>
                  </a:cubicBezTo>
                  <a:cubicBezTo>
                    <a:pt x="1839754" y="270986"/>
                    <a:pt x="1838801" y="269081"/>
                    <a:pt x="1838801" y="269081"/>
                  </a:cubicBezTo>
                  <a:cubicBezTo>
                    <a:pt x="1838801" y="269081"/>
                    <a:pt x="1838801" y="270034"/>
                    <a:pt x="1838801" y="272891"/>
                  </a:cubicBezTo>
                  <a:cubicBezTo>
                    <a:pt x="1834039" y="266224"/>
                    <a:pt x="1830229" y="260509"/>
                    <a:pt x="1827371" y="256699"/>
                  </a:cubicBezTo>
                  <a:cubicBezTo>
                    <a:pt x="1829276" y="216694"/>
                    <a:pt x="1828324" y="190976"/>
                    <a:pt x="1828324" y="190976"/>
                  </a:cubicBezTo>
                  <a:cubicBezTo>
                    <a:pt x="1828324" y="190976"/>
                    <a:pt x="1826419" y="202406"/>
                    <a:pt x="1822609" y="222409"/>
                  </a:cubicBezTo>
                  <a:cubicBezTo>
                    <a:pt x="1822609" y="219551"/>
                    <a:pt x="1822609" y="217646"/>
                    <a:pt x="1822609" y="214789"/>
                  </a:cubicBezTo>
                  <a:cubicBezTo>
                    <a:pt x="1822609" y="196691"/>
                    <a:pt x="1821656" y="178594"/>
                    <a:pt x="1822609" y="161449"/>
                  </a:cubicBezTo>
                  <a:cubicBezTo>
                    <a:pt x="1823561" y="144304"/>
                    <a:pt x="1823561" y="129064"/>
                    <a:pt x="1823561" y="113824"/>
                  </a:cubicBezTo>
                  <a:cubicBezTo>
                    <a:pt x="1824514" y="54769"/>
                    <a:pt x="1823561" y="15716"/>
                    <a:pt x="1823561" y="15716"/>
                  </a:cubicBezTo>
                  <a:cubicBezTo>
                    <a:pt x="1823561" y="15716"/>
                    <a:pt x="1817846" y="54769"/>
                    <a:pt x="1812131" y="112871"/>
                  </a:cubicBezTo>
                  <a:cubicBezTo>
                    <a:pt x="1811179" y="127159"/>
                    <a:pt x="1809274" y="143351"/>
                    <a:pt x="1807369" y="160496"/>
                  </a:cubicBezTo>
                  <a:cubicBezTo>
                    <a:pt x="1805464" y="175736"/>
                    <a:pt x="1805464" y="191929"/>
                    <a:pt x="1805464" y="209074"/>
                  </a:cubicBezTo>
                  <a:cubicBezTo>
                    <a:pt x="1803559" y="210026"/>
                    <a:pt x="1802606" y="210979"/>
                    <a:pt x="1801654" y="211931"/>
                  </a:cubicBezTo>
                  <a:lnTo>
                    <a:pt x="1801654" y="211931"/>
                  </a:lnTo>
                  <a:lnTo>
                    <a:pt x="1801654" y="212884"/>
                  </a:lnTo>
                  <a:cubicBezTo>
                    <a:pt x="1797844" y="221456"/>
                    <a:pt x="1794034" y="229076"/>
                    <a:pt x="1790224" y="237649"/>
                  </a:cubicBezTo>
                  <a:cubicBezTo>
                    <a:pt x="1790224" y="217646"/>
                    <a:pt x="1790224" y="207169"/>
                    <a:pt x="1790224" y="207169"/>
                  </a:cubicBezTo>
                  <a:cubicBezTo>
                    <a:pt x="1790224" y="207169"/>
                    <a:pt x="1788319" y="218599"/>
                    <a:pt x="1786414" y="239554"/>
                  </a:cubicBezTo>
                  <a:cubicBezTo>
                    <a:pt x="1786414" y="243364"/>
                    <a:pt x="1785461" y="246221"/>
                    <a:pt x="1784509" y="250984"/>
                  </a:cubicBezTo>
                  <a:cubicBezTo>
                    <a:pt x="1784509" y="251936"/>
                    <a:pt x="1784509" y="251936"/>
                    <a:pt x="1783556" y="252889"/>
                  </a:cubicBezTo>
                  <a:cubicBezTo>
                    <a:pt x="1779746" y="236696"/>
                    <a:pt x="1776889" y="226219"/>
                    <a:pt x="1776889" y="226219"/>
                  </a:cubicBezTo>
                  <a:cubicBezTo>
                    <a:pt x="1776889" y="226219"/>
                    <a:pt x="1776889" y="236696"/>
                    <a:pt x="1777841" y="253841"/>
                  </a:cubicBezTo>
                  <a:cubicBezTo>
                    <a:pt x="1774031" y="244316"/>
                    <a:pt x="1771174" y="236696"/>
                    <a:pt x="1768316" y="230029"/>
                  </a:cubicBezTo>
                  <a:cubicBezTo>
                    <a:pt x="1763554" y="219551"/>
                    <a:pt x="1760696" y="211931"/>
                    <a:pt x="1759744" y="209074"/>
                  </a:cubicBezTo>
                  <a:cubicBezTo>
                    <a:pt x="1759744" y="209074"/>
                    <a:pt x="1759744" y="208121"/>
                    <a:pt x="1759744" y="208121"/>
                  </a:cubicBezTo>
                  <a:cubicBezTo>
                    <a:pt x="1761649" y="202406"/>
                    <a:pt x="1761649" y="198596"/>
                    <a:pt x="1761649" y="198596"/>
                  </a:cubicBezTo>
                  <a:cubicBezTo>
                    <a:pt x="1761649" y="198596"/>
                    <a:pt x="1760696" y="200501"/>
                    <a:pt x="1759744" y="203359"/>
                  </a:cubicBezTo>
                  <a:cubicBezTo>
                    <a:pt x="1759744" y="200501"/>
                    <a:pt x="1759744" y="197644"/>
                    <a:pt x="1759744" y="195739"/>
                  </a:cubicBezTo>
                  <a:cubicBezTo>
                    <a:pt x="1760696" y="187166"/>
                    <a:pt x="1760696" y="178594"/>
                    <a:pt x="1761649" y="171926"/>
                  </a:cubicBezTo>
                  <a:cubicBezTo>
                    <a:pt x="1762601" y="158591"/>
                    <a:pt x="1762601" y="151924"/>
                    <a:pt x="1762601" y="151924"/>
                  </a:cubicBezTo>
                  <a:cubicBezTo>
                    <a:pt x="1762601" y="151924"/>
                    <a:pt x="1760696" y="159544"/>
                    <a:pt x="1756886" y="171926"/>
                  </a:cubicBezTo>
                  <a:cubicBezTo>
                    <a:pt x="1754981" y="180499"/>
                    <a:pt x="1752124" y="191929"/>
                    <a:pt x="1749266" y="205264"/>
                  </a:cubicBezTo>
                  <a:cubicBezTo>
                    <a:pt x="1746409" y="200501"/>
                    <a:pt x="1745456" y="197644"/>
                    <a:pt x="1745456" y="197644"/>
                  </a:cubicBezTo>
                  <a:cubicBezTo>
                    <a:pt x="1745456" y="197644"/>
                    <a:pt x="1746409" y="201454"/>
                    <a:pt x="1749266" y="208121"/>
                  </a:cubicBezTo>
                  <a:cubicBezTo>
                    <a:pt x="1748314" y="213836"/>
                    <a:pt x="1747361" y="219551"/>
                    <a:pt x="1746409" y="225266"/>
                  </a:cubicBezTo>
                  <a:cubicBezTo>
                    <a:pt x="1746409" y="226219"/>
                    <a:pt x="1746409" y="227171"/>
                    <a:pt x="1746409" y="228124"/>
                  </a:cubicBezTo>
                  <a:cubicBezTo>
                    <a:pt x="1741646" y="193834"/>
                    <a:pt x="1737836" y="171926"/>
                    <a:pt x="1737836" y="171926"/>
                  </a:cubicBezTo>
                  <a:cubicBezTo>
                    <a:pt x="1737836" y="171926"/>
                    <a:pt x="1736884" y="204311"/>
                    <a:pt x="1738789" y="252889"/>
                  </a:cubicBezTo>
                  <a:cubicBezTo>
                    <a:pt x="1737836" y="253841"/>
                    <a:pt x="1737836" y="255746"/>
                    <a:pt x="1736884" y="256699"/>
                  </a:cubicBezTo>
                  <a:cubicBezTo>
                    <a:pt x="1735931" y="253841"/>
                    <a:pt x="1735931" y="252889"/>
                    <a:pt x="1735931" y="252889"/>
                  </a:cubicBezTo>
                  <a:cubicBezTo>
                    <a:pt x="1735931" y="252889"/>
                    <a:pt x="1735931" y="254794"/>
                    <a:pt x="1735931" y="257651"/>
                  </a:cubicBezTo>
                  <a:cubicBezTo>
                    <a:pt x="1734979" y="259556"/>
                    <a:pt x="1734026" y="261461"/>
                    <a:pt x="1733074" y="264319"/>
                  </a:cubicBezTo>
                  <a:cubicBezTo>
                    <a:pt x="1731169" y="270034"/>
                    <a:pt x="1729264" y="276701"/>
                    <a:pt x="1727359" y="283369"/>
                  </a:cubicBezTo>
                  <a:cubicBezTo>
                    <a:pt x="1725454" y="288131"/>
                    <a:pt x="1723549" y="293846"/>
                    <a:pt x="1722596" y="299561"/>
                  </a:cubicBezTo>
                  <a:cubicBezTo>
                    <a:pt x="1720691" y="278606"/>
                    <a:pt x="1718786" y="267176"/>
                    <a:pt x="1718786" y="267176"/>
                  </a:cubicBezTo>
                  <a:cubicBezTo>
                    <a:pt x="1718786" y="267176"/>
                    <a:pt x="1717834" y="286226"/>
                    <a:pt x="1716881" y="317659"/>
                  </a:cubicBezTo>
                  <a:cubicBezTo>
                    <a:pt x="1716881" y="317659"/>
                    <a:pt x="1716881" y="318611"/>
                    <a:pt x="1716881" y="318611"/>
                  </a:cubicBezTo>
                  <a:cubicBezTo>
                    <a:pt x="1715929" y="317659"/>
                    <a:pt x="1715929" y="316706"/>
                    <a:pt x="1714976" y="316706"/>
                  </a:cubicBezTo>
                  <a:cubicBezTo>
                    <a:pt x="1712119" y="307181"/>
                    <a:pt x="1710214" y="297656"/>
                    <a:pt x="1707356" y="288131"/>
                  </a:cubicBezTo>
                  <a:cubicBezTo>
                    <a:pt x="1708309" y="270034"/>
                    <a:pt x="1709261" y="252889"/>
                    <a:pt x="1709261" y="237649"/>
                  </a:cubicBezTo>
                  <a:cubicBezTo>
                    <a:pt x="1711166" y="192881"/>
                    <a:pt x="1710214" y="163354"/>
                    <a:pt x="1710214" y="163354"/>
                  </a:cubicBezTo>
                  <a:cubicBezTo>
                    <a:pt x="1710214" y="163354"/>
                    <a:pt x="1705451" y="189071"/>
                    <a:pt x="1698784" y="229076"/>
                  </a:cubicBezTo>
                  <a:cubicBezTo>
                    <a:pt x="1696879" y="219551"/>
                    <a:pt x="1695926" y="210979"/>
                    <a:pt x="1694021" y="203359"/>
                  </a:cubicBezTo>
                  <a:cubicBezTo>
                    <a:pt x="1695926" y="191929"/>
                    <a:pt x="1697831" y="180499"/>
                    <a:pt x="1699736" y="170021"/>
                  </a:cubicBezTo>
                  <a:cubicBezTo>
                    <a:pt x="1702594" y="151924"/>
                    <a:pt x="1705451" y="134779"/>
                    <a:pt x="1706404" y="119539"/>
                  </a:cubicBezTo>
                  <a:cubicBezTo>
                    <a:pt x="1708309" y="104299"/>
                    <a:pt x="1709261" y="91916"/>
                    <a:pt x="1710214" y="80486"/>
                  </a:cubicBezTo>
                  <a:cubicBezTo>
                    <a:pt x="1712119" y="59531"/>
                    <a:pt x="1713071" y="47149"/>
                    <a:pt x="1713071" y="47149"/>
                  </a:cubicBezTo>
                  <a:cubicBezTo>
                    <a:pt x="1713071" y="47149"/>
                    <a:pt x="1710214" y="59531"/>
                    <a:pt x="1706404" y="80486"/>
                  </a:cubicBezTo>
                  <a:cubicBezTo>
                    <a:pt x="1704499" y="90964"/>
                    <a:pt x="1701641" y="104299"/>
                    <a:pt x="1698784" y="118586"/>
                  </a:cubicBezTo>
                  <a:cubicBezTo>
                    <a:pt x="1695926" y="133826"/>
                    <a:pt x="1692116" y="150019"/>
                    <a:pt x="1688306" y="168116"/>
                  </a:cubicBezTo>
                  <a:cubicBezTo>
                    <a:pt x="1688306" y="169069"/>
                    <a:pt x="1687354" y="170974"/>
                    <a:pt x="1687354" y="171926"/>
                  </a:cubicBezTo>
                  <a:cubicBezTo>
                    <a:pt x="1685449" y="164306"/>
                    <a:pt x="1684496" y="160496"/>
                    <a:pt x="1684496" y="160496"/>
                  </a:cubicBezTo>
                  <a:cubicBezTo>
                    <a:pt x="1684496" y="160496"/>
                    <a:pt x="1684496" y="167164"/>
                    <a:pt x="1685449" y="179546"/>
                  </a:cubicBezTo>
                  <a:cubicBezTo>
                    <a:pt x="1684496" y="185261"/>
                    <a:pt x="1682591" y="191929"/>
                    <a:pt x="1681639" y="197644"/>
                  </a:cubicBezTo>
                  <a:cubicBezTo>
                    <a:pt x="1680686" y="195739"/>
                    <a:pt x="1680686" y="194786"/>
                    <a:pt x="1680686" y="192881"/>
                  </a:cubicBezTo>
                  <a:cubicBezTo>
                    <a:pt x="1681639" y="186214"/>
                    <a:pt x="1681639" y="180499"/>
                    <a:pt x="1681639" y="174784"/>
                  </a:cubicBezTo>
                  <a:cubicBezTo>
                    <a:pt x="1681639" y="162401"/>
                    <a:pt x="1682591" y="151924"/>
                    <a:pt x="1682591" y="143351"/>
                  </a:cubicBezTo>
                  <a:cubicBezTo>
                    <a:pt x="1682591" y="126206"/>
                    <a:pt x="1683544" y="115729"/>
                    <a:pt x="1683544" y="115729"/>
                  </a:cubicBezTo>
                  <a:cubicBezTo>
                    <a:pt x="1683544" y="115729"/>
                    <a:pt x="1681639" y="125254"/>
                    <a:pt x="1678781" y="143351"/>
                  </a:cubicBezTo>
                  <a:cubicBezTo>
                    <a:pt x="1677829" y="151924"/>
                    <a:pt x="1675924" y="162401"/>
                    <a:pt x="1674019" y="174784"/>
                  </a:cubicBezTo>
                  <a:cubicBezTo>
                    <a:pt x="1672114" y="187166"/>
                    <a:pt x="1669256" y="200501"/>
                    <a:pt x="1666399" y="215741"/>
                  </a:cubicBezTo>
                  <a:cubicBezTo>
                    <a:pt x="1665446" y="220504"/>
                    <a:pt x="1664494" y="226219"/>
                    <a:pt x="1663541" y="231934"/>
                  </a:cubicBezTo>
                  <a:cubicBezTo>
                    <a:pt x="1662589" y="228124"/>
                    <a:pt x="1661636" y="225266"/>
                    <a:pt x="1661636" y="225266"/>
                  </a:cubicBezTo>
                  <a:cubicBezTo>
                    <a:pt x="1661636" y="225266"/>
                    <a:pt x="1661636" y="229076"/>
                    <a:pt x="1662589" y="236696"/>
                  </a:cubicBezTo>
                  <a:cubicBezTo>
                    <a:pt x="1661636" y="242411"/>
                    <a:pt x="1660684" y="248126"/>
                    <a:pt x="1659731" y="253841"/>
                  </a:cubicBezTo>
                  <a:cubicBezTo>
                    <a:pt x="1659731" y="252889"/>
                    <a:pt x="1658779" y="251936"/>
                    <a:pt x="1658779" y="251936"/>
                  </a:cubicBezTo>
                  <a:cubicBezTo>
                    <a:pt x="1654969" y="240506"/>
                    <a:pt x="1650206" y="230981"/>
                    <a:pt x="1646396" y="223361"/>
                  </a:cubicBezTo>
                  <a:cubicBezTo>
                    <a:pt x="1645444" y="220504"/>
                    <a:pt x="1643539" y="218599"/>
                    <a:pt x="1642586" y="215741"/>
                  </a:cubicBezTo>
                  <a:cubicBezTo>
                    <a:pt x="1642586" y="210979"/>
                    <a:pt x="1642586" y="207169"/>
                    <a:pt x="1642586" y="202406"/>
                  </a:cubicBezTo>
                  <a:cubicBezTo>
                    <a:pt x="1641634" y="186214"/>
                    <a:pt x="1641634" y="170021"/>
                    <a:pt x="1640681" y="154781"/>
                  </a:cubicBezTo>
                  <a:cubicBezTo>
                    <a:pt x="1639729" y="139541"/>
                    <a:pt x="1637824" y="125254"/>
                    <a:pt x="1635919" y="111919"/>
                  </a:cubicBezTo>
                  <a:cubicBezTo>
                    <a:pt x="1630204" y="58579"/>
                    <a:pt x="1624489" y="23336"/>
                    <a:pt x="1624489" y="23336"/>
                  </a:cubicBezTo>
                  <a:cubicBezTo>
                    <a:pt x="1624489" y="23336"/>
                    <a:pt x="1623536" y="58579"/>
                    <a:pt x="1624489" y="111919"/>
                  </a:cubicBezTo>
                  <a:cubicBezTo>
                    <a:pt x="1624489" y="125254"/>
                    <a:pt x="1624489" y="139541"/>
                    <a:pt x="1625441" y="154781"/>
                  </a:cubicBezTo>
                  <a:cubicBezTo>
                    <a:pt x="1626394" y="170021"/>
                    <a:pt x="1624489" y="186214"/>
                    <a:pt x="1625441" y="202406"/>
                  </a:cubicBezTo>
                  <a:cubicBezTo>
                    <a:pt x="1625441" y="210026"/>
                    <a:pt x="1625441" y="217646"/>
                    <a:pt x="1625441" y="225266"/>
                  </a:cubicBezTo>
                  <a:cubicBezTo>
                    <a:pt x="1625441" y="227171"/>
                    <a:pt x="1625441" y="229076"/>
                    <a:pt x="1625441" y="230981"/>
                  </a:cubicBezTo>
                  <a:cubicBezTo>
                    <a:pt x="1624489" y="230029"/>
                    <a:pt x="1624489" y="228124"/>
                    <a:pt x="1623536" y="227171"/>
                  </a:cubicBezTo>
                  <a:cubicBezTo>
                    <a:pt x="1620679" y="211931"/>
                    <a:pt x="1619726" y="203359"/>
                    <a:pt x="1619726" y="203359"/>
                  </a:cubicBezTo>
                  <a:cubicBezTo>
                    <a:pt x="1619726" y="203359"/>
                    <a:pt x="1619726" y="208121"/>
                    <a:pt x="1619726" y="217646"/>
                  </a:cubicBezTo>
                  <a:cubicBezTo>
                    <a:pt x="1613059" y="201454"/>
                    <a:pt x="1608296" y="190976"/>
                    <a:pt x="1608296" y="190976"/>
                  </a:cubicBezTo>
                  <a:cubicBezTo>
                    <a:pt x="1608296" y="190976"/>
                    <a:pt x="1612106" y="207169"/>
                    <a:pt x="1619726" y="233839"/>
                  </a:cubicBezTo>
                  <a:cubicBezTo>
                    <a:pt x="1619726" y="236696"/>
                    <a:pt x="1619726" y="239554"/>
                    <a:pt x="1619726" y="242411"/>
                  </a:cubicBezTo>
                  <a:cubicBezTo>
                    <a:pt x="1615916" y="236696"/>
                    <a:pt x="1613059" y="233839"/>
                    <a:pt x="1613059" y="233839"/>
                  </a:cubicBezTo>
                  <a:cubicBezTo>
                    <a:pt x="1613059" y="233839"/>
                    <a:pt x="1614964" y="238601"/>
                    <a:pt x="1619726" y="247174"/>
                  </a:cubicBezTo>
                  <a:cubicBezTo>
                    <a:pt x="1616869" y="250984"/>
                    <a:pt x="1614011" y="256699"/>
                    <a:pt x="1610201" y="264319"/>
                  </a:cubicBezTo>
                  <a:cubicBezTo>
                    <a:pt x="1609249" y="266224"/>
                    <a:pt x="1608296" y="268129"/>
                    <a:pt x="1607344" y="270034"/>
                  </a:cubicBezTo>
                  <a:cubicBezTo>
                    <a:pt x="1607344" y="269081"/>
                    <a:pt x="1606391" y="269081"/>
                    <a:pt x="1606391" y="269081"/>
                  </a:cubicBezTo>
                  <a:cubicBezTo>
                    <a:pt x="1606391" y="269081"/>
                    <a:pt x="1606391" y="269081"/>
                    <a:pt x="1607344" y="270034"/>
                  </a:cubicBezTo>
                  <a:cubicBezTo>
                    <a:pt x="1605439" y="273844"/>
                    <a:pt x="1603534" y="277654"/>
                    <a:pt x="1601629" y="282416"/>
                  </a:cubicBezTo>
                  <a:cubicBezTo>
                    <a:pt x="1601629" y="277654"/>
                    <a:pt x="1600676" y="273844"/>
                    <a:pt x="1600676" y="269081"/>
                  </a:cubicBezTo>
                  <a:cubicBezTo>
                    <a:pt x="1598771" y="243364"/>
                    <a:pt x="1596866" y="221456"/>
                    <a:pt x="1595914" y="207169"/>
                  </a:cubicBezTo>
                  <a:cubicBezTo>
                    <a:pt x="1594961" y="191929"/>
                    <a:pt x="1594009" y="183356"/>
                    <a:pt x="1594009" y="183356"/>
                  </a:cubicBezTo>
                  <a:cubicBezTo>
                    <a:pt x="1594009" y="183356"/>
                    <a:pt x="1593056" y="191929"/>
                    <a:pt x="1592104" y="207169"/>
                  </a:cubicBezTo>
                  <a:cubicBezTo>
                    <a:pt x="1592104" y="212884"/>
                    <a:pt x="1591151" y="219551"/>
                    <a:pt x="1591151" y="227171"/>
                  </a:cubicBezTo>
                  <a:cubicBezTo>
                    <a:pt x="1589246" y="216694"/>
                    <a:pt x="1586389" y="207169"/>
                    <a:pt x="1583531" y="197644"/>
                  </a:cubicBezTo>
                  <a:cubicBezTo>
                    <a:pt x="1581626" y="190976"/>
                    <a:pt x="1579721" y="185261"/>
                    <a:pt x="1578769" y="179546"/>
                  </a:cubicBezTo>
                  <a:cubicBezTo>
                    <a:pt x="1576864" y="173831"/>
                    <a:pt x="1574959" y="168116"/>
                    <a:pt x="1573054" y="163354"/>
                  </a:cubicBezTo>
                  <a:cubicBezTo>
                    <a:pt x="1569244" y="152876"/>
                    <a:pt x="1566386" y="144304"/>
                    <a:pt x="1563529" y="137636"/>
                  </a:cubicBezTo>
                  <a:cubicBezTo>
                    <a:pt x="1556861" y="123349"/>
                    <a:pt x="1554004" y="115729"/>
                    <a:pt x="1554004" y="115729"/>
                  </a:cubicBezTo>
                  <a:cubicBezTo>
                    <a:pt x="1554004" y="115729"/>
                    <a:pt x="1555909" y="124301"/>
                    <a:pt x="1560671" y="138589"/>
                  </a:cubicBezTo>
                  <a:cubicBezTo>
                    <a:pt x="1562576" y="146209"/>
                    <a:pt x="1564481" y="154781"/>
                    <a:pt x="1567339" y="165259"/>
                  </a:cubicBezTo>
                  <a:cubicBezTo>
                    <a:pt x="1568291" y="170021"/>
                    <a:pt x="1569244" y="175736"/>
                    <a:pt x="1571149" y="181451"/>
                  </a:cubicBezTo>
                  <a:cubicBezTo>
                    <a:pt x="1572101" y="187166"/>
                    <a:pt x="1573054" y="192881"/>
                    <a:pt x="1574006" y="199549"/>
                  </a:cubicBezTo>
                  <a:cubicBezTo>
                    <a:pt x="1576864" y="211931"/>
                    <a:pt x="1577816" y="226219"/>
                    <a:pt x="1579721" y="240506"/>
                  </a:cubicBezTo>
                  <a:cubicBezTo>
                    <a:pt x="1581626" y="253841"/>
                    <a:pt x="1582579" y="269081"/>
                    <a:pt x="1584484" y="283369"/>
                  </a:cubicBezTo>
                  <a:cubicBezTo>
                    <a:pt x="1581626" y="274796"/>
                    <a:pt x="1579721" y="266224"/>
                    <a:pt x="1576864" y="258604"/>
                  </a:cubicBezTo>
                  <a:cubicBezTo>
                    <a:pt x="1575911" y="255746"/>
                    <a:pt x="1574959" y="252889"/>
                    <a:pt x="1573054" y="249079"/>
                  </a:cubicBezTo>
                  <a:cubicBezTo>
                    <a:pt x="1573054" y="249079"/>
                    <a:pt x="1573054" y="248126"/>
                    <a:pt x="1573054" y="247174"/>
                  </a:cubicBezTo>
                  <a:cubicBezTo>
                    <a:pt x="1573054" y="243364"/>
                    <a:pt x="1573054" y="238601"/>
                    <a:pt x="1572101" y="234791"/>
                  </a:cubicBezTo>
                  <a:cubicBezTo>
                    <a:pt x="1571149" y="221456"/>
                    <a:pt x="1569244" y="209074"/>
                    <a:pt x="1567339" y="198596"/>
                  </a:cubicBezTo>
                  <a:cubicBezTo>
                    <a:pt x="1566386" y="192881"/>
                    <a:pt x="1564481" y="188119"/>
                    <a:pt x="1563529" y="184309"/>
                  </a:cubicBezTo>
                  <a:cubicBezTo>
                    <a:pt x="1561624" y="179546"/>
                    <a:pt x="1560671" y="175736"/>
                    <a:pt x="1558766" y="171926"/>
                  </a:cubicBezTo>
                  <a:cubicBezTo>
                    <a:pt x="1555909" y="164306"/>
                    <a:pt x="1553051" y="159544"/>
                    <a:pt x="1550194" y="155734"/>
                  </a:cubicBezTo>
                  <a:cubicBezTo>
                    <a:pt x="1548289" y="151924"/>
                    <a:pt x="1546384" y="150019"/>
                    <a:pt x="1546384" y="150019"/>
                  </a:cubicBezTo>
                  <a:cubicBezTo>
                    <a:pt x="1546384" y="150019"/>
                    <a:pt x="1547336" y="151924"/>
                    <a:pt x="1549241" y="155734"/>
                  </a:cubicBezTo>
                  <a:cubicBezTo>
                    <a:pt x="1551146" y="159544"/>
                    <a:pt x="1553051" y="165259"/>
                    <a:pt x="1554956" y="171926"/>
                  </a:cubicBezTo>
                  <a:cubicBezTo>
                    <a:pt x="1555909" y="175736"/>
                    <a:pt x="1556861" y="179546"/>
                    <a:pt x="1557814" y="184309"/>
                  </a:cubicBezTo>
                  <a:cubicBezTo>
                    <a:pt x="1557814" y="189071"/>
                    <a:pt x="1558766" y="193834"/>
                    <a:pt x="1559719" y="198596"/>
                  </a:cubicBezTo>
                  <a:cubicBezTo>
                    <a:pt x="1559719" y="203359"/>
                    <a:pt x="1560671" y="208121"/>
                    <a:pt x="1560671" y="213836"/>
                  </a:cubicBezTo>
                  <a:cubicBezTo>
                    <a:pt x="1560671" y="214789"/>
                    <a:pt x="1560671" y="215741"/>
                    <a:pt x="1559719" y="216694"/>
                  </a:cubicBezTo>
                  <a:cubicBezTo>
                    <a:pt x="1558766" y="213836"/>
                    <a:pt x="1556861" y="210979"/>
                    <a:pt x="1555909" y="208121"/>
                  </a:cubicBezTo>
                  <a:cubicBezTo>
                    <a:pt x="1554004" y="203359"/>
                    <a:pt x="1551146" y="199549"/>
                    <a:pt x="1549241" y="194786"/>
                  </a:cubicBezTo>
                  <a:cubicBezTo>
                    <a:pt x="1545431" y="186214"/>
                    <a:pt x="1541621" y="179546"/>
                    <a:pt x="1537811" y="173831"/>
                  </a:cubicBezTo>
                  <a:cubicBezTo>
                    <a:pt x="1530191" y="162401"/>
                    <a:pt x="1526381" y="156686"/>
                    <a:pt x="1526381" y="156686"/>
                  </a:cubicBezTo>
                  <a:cubicBezTo>
                    <a:pt x="1526381" y="156686"/>
                    <a:pt x="1529239" y="163354"/>
                    <a:pt x="1534001" y="175736"/>
                  </a:cubicBezTo>
                  <a:cubicBezTo>
                    <a:pt x="1536859" y="181451"/>
                    <a:pt x="1539716" y="189071"/>
                    <a:pt x="1542574" y="197644"/>
                  </a:cubicBezTo>
                  <a:cubicBezTo>
                    <a:pt x="1543526" y="201454"/>
                    <a:pt x="1545431" y="205264"/>
                    <a:pt x="1546384" y="209074"/>
                  </a:cubicBezTo>
                  <a:cubicBezTo>
                    <a:pt x="1546384" y="208121"/>
                    <a:pt x="1545431" y="208121"/>
                    <a:pt x="1545431" y="208121"/>
                  </a:cubicBezTo>
                  <a:cubicBezTo>
                    <a:pt x="1545431" y="208121"/>
                    <a:pt x="1546384" y="209074"/>
                    <a:pt x="1546384" y="210979"/>
                  </a:cubicBezTo>
                  <a:cubicBezTo>
                    <a:pt x="1548289" y="215741"/>
                    <a:pt x="1549241" y="220504"/>
                    <a:pt x="1551146" y="226219"/>
                  </a:cubicBezTo>
                  <a:cubicBezTo>
                    <a:pt x="1552099" y="228124"/>
                    <a:pt x="1552099" y="229076"/>
                    <a:pt x="1552099" y="230981"/>
                  </a:cubicBezTo>
                  <a:cubicBezTo>
                    <a:pt x="1552099" y="232886"/>
                    <a:pt x="1553051" y="233839"/>
                    <a:pt x="1553051" y="235744"/>
                  </a:cubicBezTo>
                  <a:cubicBezTo>
                    <a:pt x="1553051" y="237649"/>
                    <a:pt x="1553051" y="239554"/>
                    <a:pt x="1554004" y="241459"/>
                  </a:cubicBezTo>
                  <a:cubicBezTo>
                    <a:pt x="1554004" y="242411"/>
                    <a:pt x="1554004" y="243364"/>
                    <a:pt x="1554004" y="244316"/>
                  </a:cubicBezTo>
                  <a:cubicBezTo>
                    <a:pt x="1554004" y="246221"/>
                    <a:pt x="1553051" y="248126"/>
                    <a:pt x="1553051" y="250031"/>
                  </a:cubicBezTo>
                  <a:cubicBezTo>
                    <a:pt x="1551146" y="253841"/>
                    <a:pt x="1549241" y="257651"/>
                    <a:pt x="1547336" y="263366"/>
                  </a:cubicBezTo>
                  <a:cubicBezTo>
                    <a:pt x="1545431" y="258604"/>
                    <a:pt x="1543526" y="254794"/>
                    <a:pt x="1542574" y="251936"/>
                  </a:cubicBezTo>
                  <a:cubicBezTo>
                    <a:pt x="1542574" y="249079"/>
                    <a:pt x="1542574" y="245269"/>
                    <a:pt x="1542574" y="243364"/>
                  </a:cubicBezTo>
                  <a:cubicBezTo>
                    <a:pt x="1542574" y="230029"/>
                    <a:pt x="1542574" y="222409"/>
                    <a:pt x="1542574" y="222409"/>
                  </a:cubicBezTo>
                  <a:cubicBezTo>
                    <a:pt x="1542574" y="222409"/>
                    <a:pt x="1541621" y="230029"/>
                    <a:pt x="1538764" y="243364"/>
                  </a:cubicBezTo>
                  <a:cubicBezTo>
                    <a:pt x="1538764" y="243364"/>
                    <a:pt x="1538764" y="243364"/>
                    <a:pt x="1538764" y="243364"/>
                  </a:cubicBezTo>
                  <a:cubicBezTo>
                    <a:pt x="1534001" y="232886"/>
                    <a:pt x="1531144" y="226219"/>
                    <a:pt x="1531144" y="226219"/>
                  </a:cubicBezTo>
                  <a:cubicBezTo>
                    <a:pt x="1531144" y="226219"/>
                    <a:pt x="1533049" y="234791"/>
                    <a:pt x="1537811" y="250031"/>
                  </a:cubicBezTo>
                  <a:cubicBezTo>
                    <a:pt x="1537811" y="252889"/>
                    <a:pt x="1536859" y="255746"/>
                    <a:pt x="1536859" y="258604"/>
                  </a:cubicBezTo>
                  <a:cubicBezTo>
                    <a:pt x="1534954" y="251936"/>
                    <a:pt x="1533049" y="245269"/>
                    <a:pt x="1531144" y="239554"/>
                  </a:cubicBezTo>
                  <a:cubicBezTo>
                    <a:pt x="1529239" y="232886"/>
                    <a:pt x="1527334" y="227171"/>
                    <a:pt x="1525429" y="220504"/>
                  </a:cubicBezTo>
                  <a:cubicBezTo>
                    <a:pt x="1524476" y="217646"/>
                    <a:pt x="1523524" y="214789"/>
                    <a:pt x="1521619" y="211931"/>
                  </a:cubicBezTo>
                  <a:cubicBezTo>
                    <a:pt x="1518761" y="173831"/>
                    <a:pt x="1515904" y="150019"/>
                    <a:pt x="1515904" y="150019"/>
                  </a:cubicBezTo>
                  <a:cubicBezTo>
                    <a:pt x="1515904" y="150019"/>
                    <a:pt x="1514951" y="166211"/>
                    <a:pt x="1513046" y="192881"/>
                  </a:cubicBezTo>
                  <a:cubicBezTo>
                    <a:pt x="1510189" y="187166"/>
                    <a:pt x="1508284" y="182404"/>
                    <a:pt x="1506379" y="177641"/>
                  </a:cubicBezTo>
                  <a:cubicBezTo>
                    <a:pt x="1499711" y="163354"/>
                    <a:pt x="1495901" y="154781"/>
                    <a:pt x="1495901" y="154781"/>
                  </a:cubicBezTo>
                  <a:cubicBezTo>
                    <a:pt x="1495901" y="154781"/>
                    <a:pt x="1497806" y="163354"/>
                    <a:pt x="1502569" y="178594"/>
                  </a:cubicBezTo>
                  <a:cubicBezTo>
                    <a:pt x="1503521" y="182404"/>
                    <a:pt x="1504474" y="186214"/>
                    <a:pt x="1505426" y="190024"/>
                  </a:cubicBezTo>
                  <a:cubicBezTo>
                    <a:pt x="1505426" y="189071"/>
                    <a:pt x="1504474" y="189071"/>
                    <a:pt x="1504474" y="189071"/>
                  </a:cubicBezTo>
                  <a:cubicBezTo>
                    <a:pt x="1504474" y="189071"/>
                    <a:pt x="1506379" y="196691"/>
                    <a:pt x="1510189" y="210026"/>
                  </a:cubicBezTo>
                  <a:cubicBezTo>
                    <a:pt x="1510189" y="210979"/>
                    <a:pt x="1511141" y="212884"/>
                    <a:pt x="1511141" y="213836"/>
                  </a:cubicBezTo>
                  <a:cubicBezTo>
                    <a:pt x="1511141" y="220504"/>
                    <a:pt x="1510189" y="227171"/>
                    <a:pt x="1510189" y="233839"/>
                  </a:cubicBezTo>
                  <a:cubicBezTo>
                    <a:pt x="1510189" y="241459"/>
                    <a:pt x="1509236" y="250031"/>
                    <a:pt x="1509236" y="258604"/>
                  </a:cubicBezTo>
                  <a:cubicBezTo>
                    <a:pt x="1503521" y="241459"/>
                    <a:pt x="1498759" y="230981"/>
                    <a:pt x="1498759" y="230981"/>
                  </a:cubicBezTo>
                  <a:cubicBezTo>
                    <a:pt x="1498759" y="230981"/>
                    <a:pt x="1501616" y="248126"/>
                    <a:pt x="1508284" y="275749"/>
                  </a:cubicBezTo>
                  <a:cubicBezTo>
                    <a:pt x="1508284" y="279559"/>
                    <a:pt x="1508284" y="283369"/>
                    <a:pt x="1507331" y="288131"/>
                  </a:cubicBezTo>
                  <a:cubicBezTo>
                    <a:pt x="1506379" y="290036"/>
                    <a:pt x="1505426" y="290989"/>
                    <a:pt x="1504474" y="292894"/>
                  </a:cubicBezTo>
                  <a:cubicBezTo>
                    <a:pt x="1503521" y="294799"/>
                    <a:pt x="1501616" y="296704"/>
                    <a:pt x="1500664" y="298609"/>
                  </a:cubicBezTo>
                  <a:cubicBezTo>
                    <a:pt x="1497806" y="287179"/>
                    <a:pt x="1495901" y="275749"/>
                    <a:pt x="1493044" y="266224"/>
                  </a:cubicBezTo>
                  <a:cubicBezTo>
                    <a:pt x="1495901" y="253841"/>
                    <a:pt x="1497806" y="246221"/>
                    <a:pt x="1497806" y="246221"/>
                  </a:cubicBezTo>
                  <a:cubicBezTo>
                    <a:pt x="1497806" y="246221"/>
                    <a:pt x="1495901" y="251936"/>
                    <a:pt x="1491139" y="260509"/>
                  </a:cubicBezTo>
                  <a:cubicBezTo>
                    <a:pt x="1491139" y="260509"/>
                    <a:pt x="1491139" y="259556"/>
                    <a:pt x="1491139" y="259556"/>
                  </a:cubicBezTo>
                  <a:cubicBezTo>
                    <a:pt x="1491139" y="253841"/>
                    <a:pt x="1490186" y="249079"/>
                    <a:pt x="1490186" y="244316"/>
                  </a:cubicBezTo>
                  <a:cubicBezTo>
                    <a:pt x="1490186" y="242411"/>
                    <a:pt x="1490186" y="240506"/>
                    <a:pt x="1489234" y="238601"/>
                  </a:cubicBezTo>
                  <a:cubicBezTo>
                    <a:pt x="1489234" y="237649"/>
                    <a:pt x="1489234" y="237649"/>
                    <a:pt x="1489234" y="237649"/>
                  </a:cubicBezTo>
                  <a:cubicBezTo>
                    <a:pt x="1489234" y="237649"/>
                    <a:pt x="1489234" y="237649"/>
                    <a:pt x="1489234" y="238601"/>
                  </a:cubicBezTo>
                  <a:cubicBezTo>
                    <a:pt x="1488281" y="230981"/>
                    <a:pt x="1488281" y="225266"/>
                    <a:pt x="1486376" y="219551"/>
                  </a:cubicBezTo>
                  <a:cubicBezTo>
                    <a:pt x="1483519" y="206216"/>
                    <a:pt x="1482566" y="198596"/>
                    <a:pt x="1482566" y="198596"/>
                  </a:cubicBezTo>
                  <a:cubicBezTo>
                    <a:pt x="1482566" y="198596"/>
                    <a:pt x="1482566" y="206216"/>
                    <a:pt x="1482566" y="220504"/>
                  </a:cubicBezTo>
                  <a:cubicBezTo>
                    <a:pt x="1482566" y="222409"/>
                    <a:pt x="1482566" y="225266"/>
                    <a:pt x="1482566" y="228124"/>
                  </a:cubicBezTo>
                  <a:cubicBezTo>
                    <a:pt x="1476851" y="206216"/>
                    <a:pt x="1473041" y="193834"/>
                    <a:pt x="1473041" y="193834"/>
                  </a:cubicBezTo>
                  <a:cubicBezTo>
                    <a:pt x="1473041" y="193834"/>
                    <a:pt x="1474946" y="220504"/>
                    <a:pt x="1479709" y="259556"/>
                  </a:cubicBezTo>
                  <a:cubicBezTo>
                    <a:pt x="1479709" y="260509"/>
                    <a:pt x="1478756" y="261461"/>
                    <a:pt x="1478756" y="262414"/>
                  </a:cubicBezTo>
                  <a:cubicBezTo>
                    <a:pt x="1477804" y="263366"/>
                    <a:pt x="1477804" y="265271"/>
                    <a:pt x="1476851" y="266224"/>
                  </a:cubicBezTo>
                  <a:cubicBezTo>
                    <a:pt x="1476851" y="263366"/>
                    <a:pt x="1475899" y="260509"/>
                    <a:pt x="1475899" y="257651"/>
                  </a:cubicBezTo>
                  <a:cubicBezTo>
                    <a:pt x="1473994" y="244316"/>
                    <a:pt x="1473041" y="232886"/>
                    <a:pt x="1471136" y="221456"/>
                  </a:cubicBezTo>
                  <a:cubicBezTo>
                    <a:pt x="1469231" y="210979"/>
                    <a:pt x="1468279" y="201454"/>
                    <a:pt x="1466374" y="193834"/>
                  </a:cubicBezTo>
                  <a:cubicBezTo>
                    <a:pt x="1462564" y="178594"/>
                    <a:pt x="1460659" y="170021"/>
                    <a:pt x="1460659" y="170021"/>
                  </a:cubicBezTo>
                  <a:cubicBezTo>
                    <a:pt x="1460659" y="170021"/>
                    <a:pt x="1461611" y="178594"/>
                    <a:pt x="1462564" y="193834"/>
                  </a:cubicBezTo>
                  <a:cubicBezTo>
                    <a:pt x="1463516" y="201454"/>
                    <a:pt x="1463516" y="210979"/>
                    <a:pt x="1464469" y="221456"/>
                  </a:cubicBezTo>
                  <a:cubicBezTo>
                    <a:pt x="1465421" y="231934"/>
                    <a:pt x="1465421" y="244316"/>
                    <a:pt x="1465421" y="257651"/>
                  </a:cubicBezTo>
                  <a:cubicBezTo>
                    <a:pt x="1465421" y="263366"/>
                    <a:pt x="1465421" y="269081"/>
                    <a:pt x="1465421" y="275749"/>
                  </a:cubicBezTo>
                  <a:cubicBezTo>
                    <a:pt x="1462564" y="265271"/>
                    <a:pt x="1458754" y="254794"/>
                    <a:pt x="1455896" y="246221"/>
                  </a:cubicBezTo>
                  <a:cubicBezTo>
                    <a:pt x="1453039" y="235744"/>
                    <a:pt x="1450181" y="226219"/>
                    <a:pt x="1447324" y="218599"/>
                  </a:cubicBezTo>
                  <a:cubicBezTo>
                    <a:pt x="1442561" y="203359"/>
                    <a:pt x="1439704" y="194786"/>
                    <a:pt x="1439704" y="194786"/>
                  </a:cubicBezTo>
                  <a:cubicBezTo>
                    <a:pt x="1439704" y="194786"/>
                    <a:pt x="1440656" y="202406"/>
                    <a:pt x="1442561" y="215741"/>
                  </a:cubicBezTo>
                  <a:cubicBezTo>
                    <a:pt x="1439704" y="203359"/>
                    <a:pt x="1437799" y="193834"/>
                    <a:pt x="1435894" y="185261"/>
                  </a:cubicBezTo>
                  <a:cubicBezTo>
                    <a:pt x="1435894" y="169069"/>
                    <a:pt x="1435894" y="159544"/>
                    <a:pt x="1435894" y="159544"/>
                  </a:cubicBezTo>
                  <a:cubicBezTo>
                    <a:pt x="1435894" y="159544"/>
                    <a:pt x="1434941" y="164306"/>
                    <a:pt x="1433036" y="173831"/>
                  </a:cubicBezTo>
                  <a:cubicBezTo>
                    <a:pt x="1431131" y="165259"/>
                    <a:pt x="1430179" y="160496"/>
                    <a:pt x="1430179" y="160496"/>
                  </a:cubicBezTo>
                  <a:cubicBezTo>
                    <a:pt x="1430179" y="160496"/>
                    <a:pt x="1430179" y="162401"/>
                    <a:pt x="1430179" y="166211"/>
                  </a:cubicBezTo>
                  <a:cubicBezTo>
                    <a:pt x="1428274" y="158591"/>
                    <a:pt x="1427321" y="151924"/>
                    <a:pt x="1425416" y="147161"/>
                  </a:cubicBezTo>
                  <a:cubicBezTo>
                    <a:pt x="1421606" y="134779"/>
                    <a:pt x="1418749" y="127159"/>
                    <a:pt x="1418749" y="127159"/>
                  </a:cubicBezTo>
                  <a:cubicBezTo>
                    <a:pt x="1418749" y="127159"/>
                    <a:pt x="1419701" y="134779"/>
                    <a:pt x="1421606" y="148114"/>
                  </a:cubicBezTo>
                  <a:cubicBezTo>
                    <a:pt x="1422559" y="154781"/>
                    <a:pt x="1423511" y="162401"/>
                    <a:pt x="1423511" y="171926"/>
                  </a:cubicBezTo>
                  <a:cubicBezTo>
                    <a:pt x="1424464" y="181451"/>
                    <a:pt x="1424464" y="190976"/>
                    <a:pt x="1425416" y="202406"/>
                  </a:cubicBezTo>
                  <a:cubicBezTo>
                    <a:pt x="1425416" y="208121"/>
                    <a:pt x="1426369" y="212884"/>
                    <a:pt x="1426369" y="218599"/>
                  </a:cubicBezTo>
                  <a:cubicBezTo>
                    <a:pt x="1425416" y="224314"/>
                    <a:pt x="1424464" y="230029"/>
                    <a:pt x="1424464" y="235744"/>
                  </a:cubicBezTo>
                  <a:cubicBezTo>
                    <a:pt x="1423511" y="231934"/>
                    <a:pt x="1422559" y="229076"/>
                    <a:pt x="1421606" y="226219"/>
                  </a:cubicBezTo>
                  <a:cubicBezTo>
                    <a:pt x="1419701" y="219551"/>
                    <a:pt x="1416844" y="214789"/>
                    <a:pt x="1415891" y="210026"/>
                  </a:cubicBezTo>
                  <a:cubicBezTo>
                    <a:pt x="1412081" y="201454"/>
                    <a:pt x="1410176" y="195739"/>
                    <a:pt x="1410176" y="195739"/>
                  </a:cubicBezTo>
                  <a:cubicBezTo>
                    <a:pt x="1410176" y="195739"/>
                    <a:pt x="1411129" y="201454"/>
                    <a:pt x="1412081" y="210979"/>
                  </a:cubicBezTo>
                  <a:cubicBezTo>
                    <a:pt x="1413034" y="215741"/>
                    <a:pt x="1413986" y="221456"/>
                    <a:pt x="1414939" y="228124"/>
                  </a:cubicBezTo>
                  <a:cubicBezTo>
                    <a:pt x="1415891" y="234791"/>
                    <a:pt x="1416844" y="241459"/>
                    <a:pt x="1416844" y="250031"/>
                  </a:cubicBezTo>
                  <a:cubicBezTo>
                    <a:pt x="1416844" y="255746"/>
                    <a:pt x="1417796" y="261461"/>
                    <a:pt x="1418749" y="268129"/>
                  </a:cubicBezTo>
                  <a:cubicBezTo>
                    <a:pt x="1416844" y="270986"/>
                    <a:pt x="1414939" y="273844"/>
                    <a:pt x="1413034" y="277654"/>
                  </a:cubicBezTo>
                  <a:cubicBezTo>
                    <a:pt x="1412081" y="275749"/>
                    <a:pt x="1412081" y="273844"/>
                    <a:pt x="1411129" y="271939"/>
                  </a:cubicBezTo>
                  <a:cubicBezTo>
                    <a:pt x="1406366" y="237649"/>
                    <a:pt x="1401604" y="215741"/>
                    <a:pt x="1401604" y="215741"/>
                  </a:cubicBezTo>
                  <a:cubicBezTo>
                    <a:pt x="1401604" y="215741"/>
                    <a:pt x="1401604" y="226219"/>
                    <a:pt x="1400651" y="243364"/>
                  </a:cubicBezTo>
                  <a:cubicBezTo>
                    <a:pt x="1397794" y="233839"/>
                    <a:pt x="1394936" y="226219"/>
                    <a:pt x="1392079" y="219551"/>
                  </a:cubicBezTo>
                  <a:cubicBezTo>
                    <a:pt x="1392079" y="217646"/>
                    <a:pt x="1393031" y="215741"/>
                    <a:pt x="1393031" y="213836"/>
                  </a:cubicBezTo>
                  <a:cubicBezTo>
                    <a:pt x="1393984" y="212884"/>
                    <a:pt x="1394936" y="211931"/>
                    <a:pt x="1395889" y="210979"/>
                  </a:cubicBezTo>
                  <a:cubicBezTo>
                    <a:pt x="1399699" y="207169"/>
                    <a:pt x="1400651" y="205264"/>
                    <a:pt x="1400651" y="205264"/>
                  </a:cubicBezTo>
                  <a:cubicBezTo>
                    <a:pt x="1400651" y="205264"/>
                    <a:pt x="1398746" y="207169"/>
                    <a:pt x="1394936" y="210026"/>
                  </a:cubicBezTo>
                  <a:cubicBezTo>
                    <a:pt x="1394936" y="210026"/>
                    <a:pt x="1393984" y="210979"/>
                    <a:pt x="1393031" y="210979"/>
                  </a:cubicBezTo>
                  <a:cubicBezTo>
                    <a:pt x="1393984" y="205264"/>
                    <a:pt x="1394936" y="202406"/>
                    <a:pt x="1394936" y="202406"/>
                  </a:cubicBezTo>
                  <a:cubicBezTo>
                    <a:pt x="1394936" y="202406"/>
                    <a:pt x="1393031" y="206216"/>
                    <a:pt x="1391126" y="212884"/>
                  </a:cubicBezTo>
                  <a:cubicBezTo>
                    <a:pt x="1391126" y="212884"/>
                    <a:pt x="1390174" y="213836"/>
                    <a:pt x="1390174" y="213836"/>
                  </a:cubicBezTo>
                  <a:cubicBezTo>
                    <a:pt x="1386364" y="204311"/>
                    <a:pt x="1384459" y="199549"/>
                    <a:pt x="1384459" y="199549"/>
                  </a:cubicBezTo>
                  <a:cubicBezTo>
                    <a:pt x="1384459" y="199549"/>
                    <a:pt x="1385411" y="205264"/>
                    <a:pt x="1387316" y="215741"/>
                  </a:cubicBezTo>
                  <a:cubicBezTo>
                    <a:pt x="1384459" y="218599"/>
                    <a:pt x="1382554" y="220504"/>
                    <a:pt x="1378744" y="224314"/>
                  </a:cubicBezTo>
                  <a:cubicBezTo>
                    <a:pt x="1374934" y="229076"/>
                    <a:pt x="1371124" y="233839"/>
                    <a:pt x="1367314" y="240506"/>
                  </a:cubicBezTo>
                  <a:cubicBezTo>
                    <a:pt x="1363504" y="230029"/>
                    <a:pt x="1358741" y="219551"/>
                    <a:pt x="1354931" y="209074"/>
                  </a:cubicBezTo>
                  <a:cubicBezTo>
                    <a:pt x="1354931" y="199549"/>
                    <a:pt x="1354931" y="191929"/>
                    <a:pt x="1354931" y="185261"/>
                  </a:cubicBezTo>
                  <a:cubicBezTo>
                    <a:pt x="1354931" y="167164"/>
                    <a:pt x="1354931" y="157639"/>
                    <a:pt x="1354931" y="157639"/>
                  </a:cubicBezTo>
                  <a:cubicBezTo>
                    <a:pt x="1354931" y="157639"/>
                    <a:pt x="1353026" y="168116"/>
                    <a:pt x="1351121" y="185261"/>
                  </a:cubicBezTo>
                  <a:cubicBezTo>
                    <a:pt x="1350169" y="189071"/>
                    <a:pt x="1350169" y="192881"/>
                    <a:pt x="1349216" y="197644"/>
                  </a:cubicBezTo>
                  <a:cubicBezTo>
                    <a:pt x="1347311" y="193834"/>
                    <a:pt x="1345406" y="190024"/>
                    <a:pt x="1343501" y="186214"/>
                  </a:cubicBezTo>
                  <a:cubicBezTo>
                    <a:pt x="1343501" y="181451"/>
                    <a:pt x="1344454" y="175736"/>
                    <a:pt x="1344454" y="171926"/>
                  </a:cubicBezTo>
                  <a:cubicBezTo>
                    <a:pt x="1344454" y="166211"/>
                    <a:pt x="1344454" y="161449"/>
                    <a:pt x="1344454" y="157639"/>
                  </a:cubicBezTo>
                  <a:cubicBezTo>
                    <a:pt x="1344454" y="151924"/>
                    <a:pt x="1345406" y="147161"/>
                    <a:pt x="1345406" y="142399"/>
                  </a:cubicBezTo>
                  <a:cubicBezTo>
                    <a:pt x="1346359" y="129064"/>
                    <a:pt x="1346359" y="120491"/>
                    <a:pt x="1346359" y="120491"/>
                  </a:cubicBezTo>
                  <a:cubicBezTo>
                    <a:pt x="1346359" y="120491"/>
                    <a:pt x="1344454" y="128111"/>
                    <a:pt x="1341596" y="141446"/>
                  </a:cubicBezTo>
                  <a:cubicBezTo>
                    <a:pt x="1340644" y="148114"/>
                    <a:pt x="1338739" y="156686"/>
                    <a:pt x="1336834" y="166211"/>
                  </a:cubicBezTo>
                  <a:cubicBezTo>
                    <a:pt x="1336834" y="167164"/>
                    <a:pt x="1336834" y="168116"/>
                    <a:pt x="1335881" y="169069"/>
                  </a:cubicBezTo>
                  <a:cubicBezTo>
                    <a:pt x="1333024" y="162401"/>
                    <a:pt x="1330166" y="156686"/>
                    <a:pt x="1327309" y="150971"/>
                  </a:cubicBezTo>
                  <a:cubicBezTo>
                    <a:pt x="1299686" y="91916"/>
                    <a:pt x="1280636" y="53816"/>
                    <a:pt x="1280636" y="53816"/>
                  </a:cubicBezTo>
                  <a:cubicBezTo>
                    <a:pt x="1280636" y="53816"/>
                    <a:pt x="1293971" y="94774"/>
                    <a:pt x="1317784" y="155734"/>
                  </a:cubicBezTo>
                  <a:cubicBezTo>
                    <a:pt x="1322546" y="168116"/>
                    <a:pt x="1327309" y="180499"/>
                    <a:pt x="1332071" y="193834"/>
                  </a:cubicBezTo>
                  <a:cubicBezTo>
                    <a:pt x="1332071" y="195739"/>
                    <a:pt x="1332071" y="196691"/>
                    <a:pt x="1331119" y="197644"/>
                  </a:cubicBezTo>
                  <a:cubicBezTo>
                    <a:pt x="1329214" y="209074"/>
                    <a:pt x="1327309" y="222409"/>
                    <a:pt x="1326356" y="235744"/>
                  </a:cubicBezTo>
                  <a:cubicBezTo>
                    <a:pt x="1324451" y="249079"/>
                    <a:pt x="1323499" y="263366"/>
                    <a:pt x="1321594" y="277654"/>
                  </a:cubicBezTo>
                  <a:cubicBezTo>
                    <a:pt x="1321594" y="283369"/>
                    <a:pt x="1320641" y="288131"/>
                    <a:pt x="1319689" y="293846"/>
                  </a:cubicBezTo>
                  <a:cubicBezTo>
                    <a:pt x="1318736" y="292894"/>
                    <a:pt x="1318736" y="291941"/>
                    <a:pt x="1317784" y="290989"/>
                  </a:cubicBezTo>
                  <a:cubicBezTo>
                    <a:pt x="1317784" y="289084"/>
                    <a:pt x="1317784" y="289084"/>
                    <a:pt x="1317784" y="289084"/>
                  </a:cubicBezTo>
                  <a:cubicBezTo>
                    <a:pt x="1317784" y="289084"/>
                    <a:pt x="1317784" y="290036"/>
                    <a:pt x="1316831" y="290989"/>
                  </a:cubicBezTo>
                  <a:cubicBezTo>
                    <a:pt x="1316831" y="290036"/>
                    <a:pt x="1315879" y="289084"/>
                    <a:pt x="1315879" y="288131"/>
                  </a:cubicBezTo>
                  <a:cubicBezTo>
                    <a:pt x="1314926" y="287179"/>
                    <a:pt x="1314926" y="286226"/>
                    <a:pt x="1313974" y="285274"/>
                  </a:cubicBezTo>
                  <a:cubicBezTo>
                    <a:pt x="1315879" y="259556"/>
                    <a:pt x="1316831" y="244316"/>
                    <a:pt x="1316831" y="244316"/>
                  </a:cubicBezTo>
                  <a:cubicBezTo>
                    <a:pt x="1316831" y="244316"/>
                    <a:pt x="1313974" y="256699"/>
                    <a:pt x="1309211" y="277654"/>
                  </a:cubicBezTo>
                  <a:cubicBezTo>
                    <a:pt x="1305401" y="271939"/>
                    <a:pt x="1302544" y="266224"/>
                    <a:pt x="1298734" y="260509"/>
                  </a:cubicBezTo>
                  <a:cubicBezTo>
                    <a:pt x="1304449" y="235744"/>
                    <a:pt x="1310164" y="213836"/>
                    <a:pt x="1313974" y="199549"/>
                  </a:cubicBezTo>
                  <a:cubicBezTo>
                    <a:pt x="1317784" y="182404"/>
                    <a:pt x="1319689" y="172879"/>
                    <a:pt x="1319689" y="172879"/>
                  </a:cubicBezTo>
                  <a:cubicBezTo>
                    <a:pt x="1319689" y="172879"/>
                    <a:pt x="1307306" y="202406"/>
                    <a:pt x="1291114" y="249079"/>
                  </a:cubicBezTo>
                  <a:cubicBezTo>
                    <a:pt x="1287304" y="243364"/>
                    <a:pt x="1284446" y="238601"/>
                    <a:pt x="1281589" y="234791"/>
                  </a:cubicBezTo>
                  <a:cubicBezTo>
                    <a:pt x="1273016" y="222409"/>
                    <a:pt x="1267301" y="215741"/>
                    <a:pt x="1267301" y="215741"/>
                  </a:cubicBezTo>
                  <a:cubicBezTo>
                    <a:pt x="1267301" y="215741"/>
                    <a:pt x="1270159" y="222409"/>
                    <a:pt x="1275874" y="232886"/>
                  </a:cubicBezTo>
                  <a:cubicBezTo>
                    <a:pt x="1274921" y="234791"/>
                    <a:pt x="1273969" y="238601"/>
                    <a:pt x="1272064" y="243364"/>
                  </a:cubicBezTo>
                  <a:cubicBezTo>
                    <a:pt x="1268254" y="237649"/>
                    <a:pt x="1264444" y="231934"/>
                    <a:pt x="1261586" y="227171"/>
                  </a:cubicBezTo>
                  <a:cubicBezTo>
                    <a:pt x="1257776" y="221456"/>
                    <a:pt x="1253014" y="215741"/>
                    <a:pt x="1249204" y="210979"/>
                  </a:cubicBezTo>
                  <a:cubicBezTo>
                    <a:pt x="1248251" y="210026"/>
                    <a:pt x="1248251" y="209074"/>
                    <a:pt x="1247299" y="208121"/>
                  </a:cubicBezTo>
                  <a:cubicBezTo>
                    <a:pt x="1250156" y="203359"/>
                    <a:pt x="1251109" y="199549"/>
                    <a:pt x="1251109" y="199549"/>
                  </a:cubicBezTo>
                  <a:cubicBezTo>
                    <a:pt x="1251109" y="199549"/>
                    <a:pt x="1249204" y="202406"/>
                    <a:pt x="1246346" y="206216"/>
                  </a:cubicBezTo>
                  <a:cubicBezTo>
                    <a:pt x="1239679" y="197644"/>
                    <a:pt x="1233964" y="190024"/>
                    <a:pt x="1229201" y="184309"/>
                  </a:cubicBezTo>
                  <a:cubicBezTo>
                    <a:pt x="1217771" y="170974"/>
                    <a:pt x="1211104" y="162401"/>
                    <a:pt x="1211104" y="162401"/>
                  </a:cubicBezTo>
                  <a:cubicBezTo>
                    <a:pt x="1211104" y="162401"/>
                    <a:pt x="1216819" y="170974"/>
                    <a:pt x="1226344" y="186214"/>
                  </a:cubicBezTo>
                  <a:cubicBezTo>
                    <a:pt x="1231106" y="192881"/>
                    <a:pt x="1235869" y="202406"/>
                    <a:pt x="1242536" y="211931"/>
                  </a:cubicBezTo>
                  <a:cubicBezTo>
                    <a:pt x="1240631" y="214789"/>
                    <a:pt x="1238726" y="217646"/>
                    <a:pt x="1236821" y="220504"/>
                  </a:cubicBezTo>
                  <a:cubicBezTo>
                    <a:pt x="1235869" y="222409"/>
                    <a:pt x="1234916" y="224314"/>
                    <a:pt x="1233011" y="226219"/>
                  </a:cubicBezTo>
                  <a:cubicBezTo>
                    <a:pt x="1233011" y="221456"/>
                    <a:pt x="1232059" y="217646"/>
                    <a:pt x="1231106" y="212884"/>
                  </a:cubicBezTo>
                  <a:cubicBezTo>
                    <a:pt x="1231106" y="211931"/>
                    <a:pt x="1230154" y="210026"/>
                    <a:pt x="1228249" y="209074"/>
                  </a:cubicBezTo>
                  <a:cubicBezTo>
                    <a:pt x="1228249" y="209074"/>
                    <a:pt x="1227296" y="209074"/>
                    <a:pt x="1226344" y="209074"/>
                  </a:cubicBezTo>
                  <a:cubicBezTo>
                    <a:pt x="1225391" y="206216"/>
                    <a:pt x="1224439" y="202406"/>
                    <a:pt x="1223486" y="199549"/>
                  </a:cubicBezTo>
                  <a:cubicBezTo>
                    <a:pt x="1218724" y="187166"/>
                    <a:pt x="1215866" y="179546"/>
                    <a:pt x="1215866" y="179546"/>
                  </a:cubicBezTo>
                  <a:cubicBezTo>
                    <a:pt x="1215866" y="179546"/>
                    <a:pt x="1216819" y="187166"/>
                    <a:pt x="1219676" y="200501"/>
                  </a:cubicBezTo>
                  <a:cubicBezTo>
                    <a:pt x="1220629" y="204311"/>
                    <a:pt x="1220629" y="208121"/>
                    <a:pt x="1221581" y="211931"/>
                  </a:cubicBezTo>
                  <a:cubicBezTo>
                    <a:pt x="1221581" y="212884"/>
                    <a:pt x="1220629" y="212884"/>
                    <a:pt x="1220629" y="213836"/>
                  </a:cubicBezTo>
                  <a:cubicBezTo>
                    <a:pt x="1214914" y="208121"/>
                    <a:pt x="1211104" y="203359"/>
                    <a:pt x="1207294" y="200501"/>
                  </a:cubicBezTo>
                  <a:cubicBezTo>
                    <a:pt x="1203484" y="197644"/>
                    <a:pt x="1201579" y="195739"/>
                    <a:pt x="1201579" y="195739"/>
                  </a:cubicBezTo>
                  <a:cubicBezTo>
                    <a:pt x="1201579" y="195739"/>
                    <a:pt x="1203484" y="197644"/>
                    <a:pt x="1206341" y="201454"/>
                  </a:cubicBezTo>
                  <a:cubicBezTo>
                    <a:pt x="1209199" y="205264"/>
                    <a:pt x="1213009" y="210979"/>
                    <a:pt x="1217771" y="217646"/>
                  </a:cubicBezTo>
                  <a:lnTo>
                    <a:pt x="1217771" y="217646"/>
                  </a:lnTo>
                  <a:cubicBezTo>
                    <a:pt x="1216819" y="222409"/>
                    <a:pt x="1216819" y="227171"/>
                    <a:pt x="1216819" y="231934"/>
                  </a:cubicBezTo>
                  <a:cubicBezTo>
                    <a:pt x="1207294" y="223361"/>
                    <a:pt x="1202531" y="219551"/>
                    <a:pt x="1202531" y="219551"/>
                  </a:cubicBezTo>
                  <a:cubicBezTo>
                    <a:pt x="1202531" y="219551"/>
                    <a:pt x="1207294" y="226219"/>
                    <a:pt x="1215866" y="236696"/>
                  </a:cubicBezTo>
                  <a:cubicBezTo>
                    <a:pt x="1215866" y="240506"/>
                    <a:pt x="1214914" y="245269"/>
                    <a:pt x="1214914" y="249079"/>
                  </a:cubicBezTo>
                  <a:cubicBezTo>
                    <a:pt x="1214914" y="250984"/>
                    <a:pt x="1214914" y="252889"/>
                    <a:pt x="1214914" y="255746"/>
                  </a:cubicBezTo>
                  <a:cubicBezTo>
                    <a:pt x="1214914" y="253841"/>
                    <a:pt x="1213961" y="252889"/>
                    <a:pt x="1213961" y="250984"/>
                  </a:cubicBezTo>
                  <a:cubicBezTo>
                    <a:pt x="1213961" y="250984"/>
                    <a:pt x="1213961" y="250031"/>
                    <a:pt x="1213961" y="250031"/>
                  </a:cubicBezTo>
                  <a:cubicBezTo>
                    <a:pt x="1213961" y="249079"/>
                    <a:pt x="1214914" y="249079"/>
                    <a:pt x="1214914" y="249079"/>
                  </a:cubicBezTo>
                  <a:cubicBezTo>
                    <a:pt x="1214914" y="249079"/>
                    <a:pt x="1214914" y="249079"/>
                    <a:pt x="1213961" y="250031"/>
                  </a:cubicBezTo>
                  <a:cubicBezTo>
                    <a:pt x="1212056" y="242411"/>
                    <a:pt x="1209199" y="235744"/>
                    <a:pt x="1207294" y="229076"/>
                  </a:cubicBezTo>
                  <a:cubicBezTo>
                    <a:pt x="1204436" y="222409"/>
                    <a:pt x="1202531" y="216694"/>
                    <a:pt x="1200626" y="212884"/>
                  </a:cubicBezTo>
                  <a:cubicBezTo>
                    <a:pt x="1195864" y="204311"/>
                    <a:pt x="1193959" y="198596"/>
                    <a:pt x="1193959" y="198596"/>
                  </a:cubicBezTo>
                  <a:cubicBezTo>
                    <a:pt x="1193959" y="198596"/>
                    <a:pt x="1194911" y="204311"/>
                    <a:pt x="1196816" y="213836"/>
                  </a:cubicBezTo>
                  <a:cubicBezTo>
                    <a:pt x="1197769" y="218599"/>
                    <a:pt x="1198721" y="224314"/>
                    <a:pt x="1200626" y="230981"/>
                  </a:cubicBezTo>
                  <a:cubicBezTo>
                    <a:pt x="1201579" y="237649"/>
                    <a:pt x="1202531" y="245269"/>
                    <a:pt x="1204436" y="252889"/>
                  </a:cubicBezTo>
                  <a:cubicBezTo>
                    <a:pt x="1204436" y="254794"/>
                    <a:pt x="1205389" y="256699"/>
                    <a:pt x="1205389" y="258604"/>
                  </a:cubicBezTo>
                  <a:cubicBezTo>
                    <a:pt x="1202531" y="251936"/>
                    <a:pt x="1199674" y="245269"/>
                    <a:pt x="1196816" y="239554"/>
                  </a:cubicBezTo>
                  <a:cubicBezTo>
                    <a:pt x="1193959" y="233839"/>
                    <a:pt x="1191101" y="229076"/>
                    <a:pt x="1189196" y="224314"/>
                  </a:cubicBezTo>
                  <a:cubicBezTo>
                    <a:pt x="1184434" y="216694"/>
                    <a:pt x="1181576" y="211931"/>
                    <a:pt x="1181576" y="211931"/>
                  </a:cubicBezTo>
                  <a:cubicBezTo>
                    <a:pt x="1181576" y="211931"/>
                    <a:pt x="1183481" y="216694"/>
                    <a:pt x="1185386" y="225266"/>
                  </a:cubicBezTo>
                  <a:cubicBezTo>
                    <a:pt x="1187291" y="230029"/>
                    <a:pt x="1188244" y="234791"/>
                    <a:pt x="1190149" y="241459"/>
                  </a:cubicBezTo>
                  <a:cubicBezTo>
                    <a:pt x="1192054" y="247174"/>
                    <a:pt x="1193006" y="254794"/>
                    <a:pt x="1194911" y="262414"/>
                  </a:cubicBezTo>
                  <a:cubicBezTo>
                    <a:pt x="1195864" y="267176"/>
                    <a:pt x="1196816" y="271939"/>
                    <a:pt x="1197769" y="276701"/>
                  </a:cubicBezTo>
                  <a:cubicBezTo>
                    <a:pt x="1196816" y="279559"/>
                    <a:pt x="1194911" y="281464"/>
                    <a:pt x="1193959" y="284321"/>
                  </a:cubicBezTo>
                  <a:cubicBezTo>
                    <a:pt x="1193959" y="284321"/>
                    <a:pt x="1193959" y="283369"/>
                    <a:pt x="1193959" y="283369"/>
                  </a:cubicBezTo>
                  <a:cubicBezTo>
                    <a:pt x="1193959" y="282416"/>
                    <a:pt x="1193006" y="280511"/>
                    <a:pt x="1193006" y="279559"/>
                  </a:cubicBezTo>
                  <a:cubicBezTo>
                    <a:pt x="1193959" y="277654"/>
                    <a:pt x="1193959" y="276701"/>
                    <a:pt x="1193959" y="276701"/>
                  </a:cubicBezTo>
                  <a:cubicBezTo>
                    <a:pt x="1193959" y="276701"/>
                    <a:pt x="1193959" y="277654"/>
                    <a:pt x="1193006" y="278606"/>
                  </a:cubicBezTo>
                  <a:cubicBezTo>
                    <a:pt x="1190149" y="268129"/>
                    <a:pt x="1187291" y="258604"/>
                    <a:pt x="1184434" y="250984"/>
                  </a:cubicBezTo>
                  <a:cubicBezTo>
                    <a:pt x="1179671" y="239554"/>
                    <a:pt x="1176814" y="231934"/>
                    <a:pt x="1174909" y="227171"/>
                  </a:cubicBezTo>
                  <a:cubicBezTo>
                    <a:pt x="1174909" y="226219"/>
                    <a:pt x="1174909" y="224314"/>
                    <a:pt x="1174909" y="223361"/>
                  </a:cubicBezTo>
                  <a:cubicBezTo>
                    <a:pt x="1174909" y="212884"/>
                    <a:pt x="1175861" y="204311"/>
                    <a:pt x="1175861" y="196691"/>
                  </a:cubicBezTo>
                  <a:cubicBezTo>
                    <a:pt x="1175861" y="182404"/>
                    <a:pt x="1174909" y="173831"/>
                    <a:pt x="1174909" y="173831"/>
                  </a:cubicBezTo>
                  <a:cubicBezTo>
                    <a:pt x="1174909" y="173831"/>
                    <a:pt x="1173956" y="182404"/>
                    <a:pt x="1172051" y="196691"/>
                  </a:cubicBezTo>
                  <a:cubicBezTo>
                    <a:pt x="1171099" y="204311"/>
                    <a:pt x="1169194" y="212884"/>
                    <a:pt x="1168241" y="223361"/>
                  </a:cubicBezTo>
                  <a:cubicBezTo>
                    <a:pt x="1168241" y="224314"/>
                    <a:pt x="1168241" y="225266"/>
                    <a:pt x="1168241" y="226219"/>
                  </a:cubicBezTo>
                  <a:cubicBezTo>
                    <a:pt x="1167289" y="229076"/>
                    <a:pt x="1165384" y="232886"/>
                    <a:pt x="1162526" y="238601"/>
                  </a:cubicBezTo>
                  <a:cubicBezTo>
                    <a:pt x="1161574" y="230981"/>
                    <a:pt x="1160621" y="223361"/>
                    <a:pt x="1158716" y="215741"/>
                  </a:cubicBezTo>
                  <a:cubicBezTo>
                    <a:pt x="1156811" y="206216"/>
                    <a:pt x="1153954" y="197644"/>
                    <a:pt x="1152049" y="189071"/>
                  </a:cubicBezTo>
                  <a:cubicBezTo>
                    <a:pt x="1143476" y="155734"/>
                    <a:pt x="1136809" y="133826"/>
                    <a:pt x="1136809" y="133826"/>
                  </a:cubicBezTo>
                  <a:cubicBezTo>
                    <a:pt x="1136809" y="133826"/>
                    <a:pt x="1137761" y="156686"/>
                    <a:pt x="1140619" y="190024"/>
                  </a:cubicBezTo>
                  <a:cubicBezTo>
                    <a:pt x="1141571" y="198596"/>
                    <a:pt x="1142524" y="208121"/>
                    <a:pt x="1143476" y="217646"/>
                  </a:cubicBezTo>
                  <a:cubicBezTo>
                    <a:pt x="1144429" y="227171"/>
                    <a:pt x="1144429" y="237649"/>
                    <a:pt x="1146334" y="248126"/>
                  </a:cubicBezTo>
                  <a:cubicBezTo>
                    <a:pt x="1146334" y="252889"/>
                    <a:pt x="1147286" y="256699"/>
                    <a:pt x="1147286" y="261461"/>
                  </a:cubicBezTo>
                  <a:cubicBezTo>
                    <a:pt x="1147286" y="261461"/>
                    <a:pt x="1147286" y="261461"/>
                    <a:pt x="1147286" y="261461"/>
                  </a:cubicBezTo>
                  <a:cubicBezTo>
                    <a:pt x="1147286" y="259556"/>
                    <a:pt x="1147286" y="258604"/>
                    <a:pt x="1147286" y="258604"/>
                  </a:cubicBezTo>
                  <a:cubicBezTo>
                    <a:pt x="1147286" y="258604"/>
                    <a:pt x="1147286" y="259556"/>
                    <a:pt x="1147286" y="260509"/>
                  </a:cubicBezTo>
                  <a:cubicBezTo>
                    <a:pt x="1146334" y="257651"/>
                    <a:pt x="1144429" y="254794"/>
                    <a:pt x="1143476" y="251936"/>
                  </a:cubicBezTo>
                  <a:cubicBezTo>
                    <a:pt x="1142524" y="250984"/>
                    <a:pt x="1142524" y="250031"/>
                    <a:pt x="1141571" y="249079"/>
                  </a:cubicBezTo>
                  <a:cubicBezTo>
                    <a:pt x="1141571" y="242411"/>
                    <a:pt x="1141571" y="237649"/>
                    <a:pt x="1141571" y="237649"/>
                  </a:cubicBezTo>
                  <a:cubicBezTo>
                    <a:pt x="1141571" y="237649"/>
                    <a:pt x="1140619" y="240506"/>
                    <a:pt x="1139666" y="246221"/>
                  </a:cubicBezTo>
                  <a:cubicBezTo>
                    <a:pt x="1136809" y="241459"/>
                    <a:pt x="1134904" y="236696"/>
                    <a:pt x="1132046" y="231934"/>
                  </a:cubicBezTo>
                  <a:cubicBezTo>
                    <a:pt x="1132046" y="231934"/>
                    <a:pt x="1132046" y="230981"/>
                    <a:pt x="1132046" y="230981"/>
                  </a:cubicBezTo>
                  <a:cubicBezTo>
                    <a:pt x="1128236" y="211931"/>
                    <a:pt x="1124426" y="193834"/>
                    <a:pt x="1120616" y="177641"/>
                  </a:cubicBezTo>
                  <a:cubicBezTo>
                    <a:pt x="1116806" y="161449"/>
                    <a:pt x="1113949" y="146209"/>
                    <a:pt x="1110139" y="132874"/>
                  </a:cubicBezTo>
                  <a:cubicBezTo>
                    <a:pt x="1106329" y="119539"/>
                    <a:pt x="1103471" y="108109"/>
                    <a:pt x="1100614" y="98584"/>
                  </a:cubicBezTo>
                  <a:cubicBezTo>
                    <a:pt x="1094899" y="79534"/>
                    <a:pt x="1092041" y="69056"/>
                    <a:pt x="1092041" y="69056"/>
                  </a:cubicBezTo>
                  <a:cubicBezTo>
                    <a:pt x="1092041" y="69056"/>
                    <a:pt x="1093946" y="80486"/>
                    <a:pt x="1096804" y="99536"/>
                  </a:cubicBezTo>
                  <a:cubicBezTo>
                    <a:pt x="1098709" y="109061"/>
                    <a:pt x="1100614" y="121444"/>
                    <a:pt x="1103471" y="134779"/>
                  </a:cubicBezTo>
                  <a:cubicBezTo>
                    <a:pt x="1106329" y="148114"/>
                    <a:pt x="1108234" y="163354"/>
                    <a:pt x="1110139" y="180499"/>
                  </a:cubicBezTo>
                  <a:cubicBezTo>
                    <a:pt x="1111091" y="186214"/>
                    <a:pt x="1112044" y="192881"/>
                    <a:pt x="1112996" y="199549"/>
                  </a:cubicBezTo>
                  <a:cubicBezTo>
                    <a:pt x="1112044" y="197644"/>
                    <a:pt x="1111091" y="196691"/>
                    <a:pt x="1110139" y="194786"/>
                  </a:cubicBezTo>
                  <a:cubicBezTo>
                    <a:pt x="1109186" y="192881"/>
                    <a:pt x="1107281" y="190976"/>
                    <a:pt x="1106329" y="190024"/>
                  </a:cubicBezTo>
                  <a:cubicBezTo>
                    <a:pt x="1106329" y="189071"/>
                    <a:pt x="1106329" y="189071"/>
                    <a:pt x="1105376" y="188119"/>
                  </a:cubicBezTo>
                  <a:cubicBezTo>
                    <a:pt x="1101566" y="177641"/>
                    <a:pt x="1098709" y="168116"/>
                    <a:pt x="1095851" y="160496"/>
                  </a:cubicBezTo>
                  <a:cubicBezTo>
                    <a:pt x="1090136" y="145256"/>
                    <a:pt x="1087279" y="136684"/>
                    <a:pt x="1087279" y="136684"/>
                  </a:cubicBezTo>
                  <a:cubicBezTo>
                    <a:pt x="1087279" y="136684"/>
                    <a:pt x="1089184" y="145256"/>
                    <a:pt x="1092041" y="161449"/>
                  </a:cubicBezTo>
                  <a:cubicBezTo>
                    <a:pt x="1093946" y="169069"/>
                    <a:pt x="1095851" y="178594"/>
                    <a:pt x="1098709" y="190024"/>
                  </a:cubicBezTo>
                  <a:cubicBezTo>
                    <a:pt x="1100614" y="197644"/>
                    <a:pt x="1102519" y="207169"/>
                    <a:pt x="1103471" y="215741"/>
                  </a:cubicBezTo>
                  <a:cubicBezTo>
                    <a:pt x="1099661" y="206216"/>
                    <a:pt x="1097756" y="200501"/>
                    <a:pt x="1097756" y="200501"/>
                  </a:cubicBezTo>
                  <a:cubicBezTo>
                    <a:pt x="1097756" y="200501"/>
                    <a:pt x="1099661" y="209074"/>
                    <a:pt x="1102519" y="224314"/>
                  </a:cubicBezTo>
                  <a:cubicBezTo>
                    <a:pt x="1100614" y="227171"/>
                    <a:pt x="1097756" y="230981"/>
                    <a:pt x="1094899" y="233839"/>
                  </a:cubicBezTo>
                  <a:cubicBezTo>
                    <a:pt x="1092994" y="225266"/>
                    <a:pt x="1091089" y="216694"/>
                    <a:pt x="1089184" y="209074"/>
                  </a:cubicBezTo>
                  <a:cubicBezTo>
                    <a:pt x="1086326" y="182404"/>
                    <a:pt x="1084421" y="166211"/>
                    <a:pt x="1084421" y="166211"/>
                  </a:cubicBezTo>
                  <a:cubicBezTo>
                    <a:pt x="1084421" y="166211"/>
                    <a:pt x="1084421" y="172879"/>
                    <a:pt x="1083469" y="184309"/>
                  </a:cubicBezTo>
                  <a:cubicBezTo>
                    <a:pt x="1080611" y="171926"/>
                    <a:pt x="1077754" y="160496"/>
                    <a:pt x="1073944" y="149066"/>
                  </a:cubicBezTo>
                  <a:cubicBezTo>
                    <a:pt x="1071086" y="140494"/>
                    <a:pt x="1069181" y="131921"/>
                    <a:pt x="1066324" y="123349"/>
                  </a:cubicBezTo>
                  <a:cubicBezTo>
                    <a:pt x="1072991" y="105251"/>
                    <a:pt x="1075849" y="94774"/>
                    <a:pt x="1075849" y="94774"/>
                  </a:cubicBezTo>
                  <a:cubicBezTo>
                    <a:pt x="1075849" y="94774"/>
                    <a:pt x="1072039" y="103346"/>
                    <a:pt x="1064419" y="119539"/>
                  </a:cubicBezTo>
                  <a:cubicBezTo>
                    <a:pt x="1062514" y="112871"/>
                    <a:pt x="1059656" y="106204"/>
                    <a:pt x="1057751" y="100489"/>
                  </a:cubicBezTo>
                  <a:cubicBezTo>
                    <a:pt x="1054894" y="92869"/>
                    <a:pt x="1052036" y="85249"/>
                    <a:pt x="1050131" y="78581"/>
                  </a:cubicBezTo>
                  <a:cubicBezTo>
                    <a:pt x="1047274" y="71914"/>
                    <a:pt x="1044416" y="65246"/>
                    <a:pt x="1042511" y="59531"/>
                  </a:cubicBezTo>
                  <a:cubicBezTo>
                    <a:pt x="1037749" y="47149"/>
                    <a:pt x="1032986" y="36671"/>
                    <a:pt x="1029176" y="28099"/>
                  </a:cubicBezTo>
                  <a:cubicBezTo>
                    <a:pt x="1017746" y="16669"/>
                    <a:pt x="1012984" y="7144"/>
                    <a:pt x="1012984" y="7144"/>
                  </a:cubicBezTo>
                  <a:cubicBezTo>
                    <a:pt x="1012984" y="7144"/>
                    <a:pt x="1016794" y="17621"/>
                    <a:pt x="1022509" y="34766"/>
                  </a:cubicBezTo>
                  <a:cubicBezTo>
                    <a:pt x="1025366" y="43339"/>
                    <a:pt x="1029176" y="54769"/>
                    <a:pt x="1032986" y="67151"/>
                  </a:cubicBezTo>
                  <a:cubicBezTo>
                    <a:pt x="1034891" y="73819"/>
                    <a:pt x="1036796" y="79534"/>
                    <a:pt x="1038701" y="87154"/>
                  </a:cubicBezTo>
                  <a:cubicBezTo>
                    <a:pt x="1040606" y="93821"/>
                    <a:pt x="1042511" y="101441"/>
                    <a:pt x="1044416" y="109061"/>
                  </a:cubicBezTo>
                  <a:cubicBezTo>
                    <a:pt x="1044416" y="109061"/>
                    <a:pt x="1044416" y="110014"/>
                    <a:pt x="1044416" y="110014"/>
                  </a:cubicBezTo>
                  <a:cubicBezTo>
                    <a:pt x="1039654" y="101441"/>
                    <a:pt x="1037749" y="96679"/>
                    <a:pt x="1037749" y="96679"/>
                  </a:cubicBezTo>
                  <a:cubicBezTo>
                    <a:pt x="1037749" y="96679"/>
                    <a:pt x="1039654" y="104299"/>
                    <a:pt x="1044416" y="117634"/>
                  </a:cubicBezTo>
                  <a:cubicBezTo>
                    <a:pt x="1046321" y="124301"/>
                    <a:pt x="1049179" y="131921"/>
                    <a:pt x="1051084" y="141446"/>
                  </a:cubicBezTo>
                  <a:cubicBezTo>
                    <a:pt x="1051084" y="143351"/>
                    <a:pt x="1052036" y="144304"/>
                    <a:pt x="1052036" y="146209"/>
                  </a:cubicBezTo>
                  <a:cubicBezTo>
                    <a:pt x="1048226" y="153829"/>
                    <a:pt x="1043464" y="163354"/>
                    <a:pt x="1037749" y="172879"/>
                  </a:cubicBezTo>
                  <a:cubicBezTo>
                    <a:pt x="1033939" y="180499"/>
                    <a:pt x="1029176" y="188119"/>
                    <a:pt x="1024414" y="195739"/>
                  </a:cubicBezTo>
                  <a:cubicBezTo>
                    <a:pt x="1024414" y="194786"/>
                    <a:pt x="1023461" y="193834"/>
                    <a:pt x="1023461" y="192881"/>
                  </a:cubicBezTo>
                  <a:cubicBezTo>
                    <a:pt x="1023461" y="190024"/>
                    <a:pt x="1023461" y="187166"/>
                    <a:pt x="1023461" y="184309"/>
                  </a:cubicBezTo>
                  <a:cubicBezTo>
                    <a:pt x="1024414" y="169069"/>
                    <a:pt x="1024414" y="154781"/>
                    <a:pt x="1024414" y="142399"/>
                  </a:cubicBezTo>
                  <a:cubicBezTo>
                    <a:pt x="1024414" y="130016"/>
                    <a:pt x="1024414" y="119539"/>
                    <a:pt x="1023461" y="110014"/>
                  </a:cubicBezTo>
                  <a:cubicBezTo>
                    <a:pt x="1023461" y="101441"/>
                    <a:pt x="1022509" y="93821"/>
                    <a:pt x="1021556" y="89059"/>
                  </a:cubicBezTo>
                  <a:cubicBezTo>
                    <a:pt x="1020604" y="84296"/>
                    <a:pt x="1020604" y="81439"/>
                    <a:pt x="1020604" y="81439"/>
                  </a:cubicBezTo>
                  <a:cubicBezTo>
                    <a:pt x="1020604" y="81439"/>
                    <a:pt x="1020604" y="84296"/>
                    <a:pt x="1020604" y="89059"/>
                  </a:cubicBezTo>
                  <a:cubicBezTo>
                    <a:pt x="1020604" y="93821"/>
                    <a:pt x="1019651" y="100489"/>
                    <a:pt x="1019651" y="110014"/>
                  </a:cubicBezTo>
                  <a:cubicBezTo>
                    <a:pt x="1018699" y="124301"/>
                    <a:pt x="1016794" y="142399"/>
                    <a:pt x="1014889" y="165259"/>
                  </a:cubicBezTo>
                  <a:cubicBezTo>
                    <a:pt x="1013936" y="162401"/>
                    <a:pt x="1013936" y="161449"/>
                    <a:pt x="1013936" y="161449"/>
                  </a:cubicBezTo>
                  <a:cubicBezTo>
                    <a:pt x="1013936" y="161449"/>
                    <a:pt x="1013936" y="163354"/>
                    <a:pt x="1014889" y="168116"/>
                  </a:cubicBezTo>
                  <a:cubicBezTo>
                    <a:pt x="1013936" y="172879"/>
                    <a:pt x="1013936" y="178594"/>
                    <a:pt x="1012984" y="183356"/>
                  </a:cubicBezTo>
                  <a:cubicBezTo>
                    <a:pt x="1011079" y="196691"/>
                    <a:pt x="1009174" y="210026"/>
                    <a:pt x="1007269" y="224314"/>
                  </a:cubicBezTo>
                  <a:cubicBezTo>
                    <a:pt x="996791" y="242411"/>
                    <a:pt x="984409" y="262414"/>
                    <a:pt x="972026" y="283369"/>
                  </a:cubicBezTo>
                  <a:cubicBezTo>
                    <a:pt x="972026" y="277654"/>
                    <a:pt x="971074" y="273844"/>
                    <a:pt x="971074" y="269081"/>
                  </a:cubicBezTo>
                  <a:cubicBezTo>
                    <a:pt x="972979" y="263366"/>
                    <a:pt x="975836" y="256699"/>
                    <a:pt x="977741" y="251936"/>
                  </a:cubicBezTo>
                  <a:cubicBezTo>
                    <a:pt x="983456" y="235744"/>
                    <a:pt x="989171" y="220504"/>
                    <a:pt x="992981" y="206216"/>
                  </a:cubicBezTo>
                  <a:cubicBezTo>
                    <a:pt x="996791" y="192881"/>
                    <a:pt x="1000601" y="180499"/>
                    <a:pt x="1002506" y="170974"/>
                  </a:cubicBezTo>
                  <a:cubicBezTo>
                    <a:pt x="1007269" y="150971"/>
                    <a:pt x="1009174" y="139541"/>
                    <a:pt x="1009174" y="139541"/>
                  </a:cubicBezTo>
                  <a:cubicBezTo>
                    <a:pt x="1009174" y="139541"/>
                    <a:pt x="1005364" y="150971"/>
                    <a:pt x="998696" y="170021"/>
                  </a:cubicBezTo>
                  <a:cubicBezTo>
                    <a:pt x="995839" y="179546"/>
                    <a:pt x="990124" y="190976"/>
                    <a:pt x="985361" y="204311"/>
                  </a:cubicBezTo>
                  <a:cubicBezTo>
                    <a:pt x="980599" y="217646"/>
                    <a:pt x="972979" y="231934"/>
                    <a:pt x="966311" y="248126"/>
                  </a:cubicBezTo>
                  <a:cubicBezTo>
                    <a:pt x="964406" y="251936"/>
                    <a:pt x="962501" y="255746"/>
                    <a:pt x="960596" y="260509"/>
                  </a:cubicBezTo>
                  <a:cubicBezTo>
                    <a:pt x="961549" y="248126"/>
                    <a:pt x="961549" y="236696"/>
                    <a:pt x="961549" y="225266"/>
                  </a:cubicBezTo>
                  <a:cubicBezTo>
                    <a:pt x="966311" y="212884"/>
                    <a:pt x="969169" y="206216"/>
                    <a:pt x="969169" y="206216"/>
                  </a:cubicBezTo>
                  <a:cubicBezTo>
                    <a:pt x="969169" y="206216"/>
                    <a:pt x="966311" y="210979"/>
                    <a:pt x="961549" y="218599"/>
                  </a:cubicBezTo>
                  <a:cubicBezTo>
                    <a:pt x="961549" y="213836"/>
                    <a:pt x="961549" y="210026"/>
                    <a:pt x="961549" y="206216"/>
                  </a:cubicBezTo>
                  <a:cubicBezTo>
                    <a:pt x="961549" y="182404"/>
                    <a:pt x="960596" y="162401"/>
                    <a:pt x="958691" y="149066"/>
                  </a:cubicBezTo>
                  <a:cubicBezTo>
                    <a:pt x="957739" y="143351"/>
                    <a:pt x="957739" y="138589"/>
                    <a:pt x="956786" y="134779"/>
                  </a:cubicBezTo>
                  <a:cubicBezTo>
                    <a:pt x="956786" y="132874"/>
                    <a:pt x="957739" y="131921"/>
                    <a:pt x="957739" y="131921"/>
                  </a:cubicBezTo>
                  <a:cubicBezTo>
                    <a:pt x="957739" y="131921"/>
                    <a:pt x="957739" y="132874"/>
                    <a:pt x="956786" y="133826"/>
                  </a:cubicBezTo>
                  <a:cubicBezTo>
                    <a:pt x="956786" y="133826"/>
                    <a:pt x="956786" y="132874"/>
                    <a:pt x="956786" y="132874"/>
                  </a:cubicBezTo>
                  <a:cubicBezTo>
                    <a:pt x="955834" y="129064"/>
                    <a:pt x="955834" y="127159"/>
                    <a:pt x="955834" y="127159"/>
                  </a:cubicBezTo>
                  <a:cubicBezTo>
                    <a:pt x="955834" y="127159"/>
                    <a:pt x="955834" y="130969"/>
                    <a:pt x="955834" y="136684"/>
                  </a:cubicBezTo>
                  <a:cubicBezTo>
                    <a:pt x="951071" y="147161"/>
                    <a:pt x="940594" y="171926"/>
                    <a:pt x="927259" y="206216"/>
                  </a:cubicBezTo>
                  <a:cubicBezTo>
                    <a:pt x="927259" y="206216"/>
                    <a:pt x="927259" y="205264"/>
                    <a:pt x="927259" y="205264"/>
                  </a:cubicBezTo>
                  <a:cubicBezTo>
                    <a:pt x="928211" y="196691"/>
                    <a:pt x="929164" y="189071"/>
                    <a:pt x="930116" y="183356"/>
                  </a:cubicBezTo>
                  <a:cubicBezTo>
                    <a:pt x="932021" y="170974"/>
                    <a:pt x="932974" y="164306"/>
                    <a:pt x="932974" y="164306"/>
                  </a:cubicBezTo>
                  <a:cubicBezTo>
                    <a:pt x="932974" y="164306"/>
                    <a:pt x="930116" y="170974"/>
                    <a:pt x="926306" y="183356"/>
                  </a:cubicBezTo>
                  <a:cubicBezTo>
                    <a:pt x="924401" y="189071"/>
                    <a:pt x="922496" y="195739"/>
                    <a:pt x="920591" y="203359"/>
                  </a:cubicBezTo>
                  <a:cubicBezTo>
                    <a:pt x="916781" y="192881"/>
                    <a:pt x="913924" y="182404"/>
                    <a:pt x="910114" y="171926"/>
                  </a:cubicBezTo>
                  <a:cubicBezTo>
                    <a:pt x="909161" y="169069"/>
                    <a:pt x="908209" y="167164"/>
                    <a:pt x="907256" y="164306"/>
                  </a:cubicBezTo>
                  <a:cubicBezTo>
                    <a:pt x="909161" y="161449"/>
                    <a:pt x="910114" y="159544"/>
                    <a:pt x="912019" y="157639"/>
                  </a:cubicBezTo>
                  <a:cubicBezTo>
                    <a:pt x="920591" y="145256"/>
                    <a:pt x="927259" y="133826"/>
                    <a:pt x="933926" y="124301"/>
                  </a:cubicBezTo>
                  <a:cubicBezTo>
                    <a:pt x="946309" y="106204"/>
                    <a:pt x="953929" y="95726"/>
                    <a:pt x="953929" y="95726"/>
                  </a:cubicBezTo>
                  <a:cubicBezTo>
                    <a:pt x="953929" y="95726"/>
                    <a:pt x="945356" y="105251"/>
                    <a:pt x="931069" y="121444"/>
                  </a:cubicBezTo>
                  <a:cubicBezTo>
                    <a:pt x="923449" y="129064"/>
                    <a:pt x="915829" y="140494"/>
                    <a:pt x="906304" y="151924"/>
                  </a:cubicBezTo>
                  <a:cubicBezTo>
                    <a:pt x="905351" y="152876"/>
                    <a:pt x="904399" y="153829"/>
                    <a:pt x="904399" y="154781"/>
                  </a:cubicBezTo>
                  <a:cubicBezTo>
                    <a:pt x="901541" y="147161"/>
                    <a:pt x="898684" y="139541"/>
                    <a:pt x="894874" y="131921"/>
                  </a:cubicBezTo>
                  <a:lnTo>
                    <a:pt x="892016" y="126206"/>
                  </a:lnTo>
                  <a:cubicBezTo>
                    <a:pt x="893921" y="122396"/>
                    <a:pt x="895826" y="118586"/>
                    <a:pt x="897731" y="115729"/>
                  </a:cubicBezTo>
                  <a:cubicBezTo>
                    <a:pt x="905351" y="100489"/>
                    <a:pt x="912019" y="87154"/>
                    <a:pt x="918686" y="77629"/>
                  </a:cubicBezTo>
                  <a:cubicBezTo>
                    <a:pt x="931069" y="56674"/>
                    <a:pt x="937736" y="44291"/>
                    <a:pt x="937736" y="44291"/>
                  </a:cubicBezTo>
                  <a:cubicBezTo>
                    <a:pt x="937736" y="44291"/>
                    <a:pt x="929164" y="55721"/>
                    <a:pt x="914876" y="74771"/>
                  </a:cubicBezTo>
                  <a:cubicBezTo>
                    <a:pt x="907256" y="84296"/>
                    <a:pt x="899636" y="96679"/>
                    <a:pt x="890111" y="110966"/>
                  </a:cubicBezTo>
                  <a:cubicBezTo>
                    <a:pt x="889159" y="112871"/>
                    <a:pt x="887254" y="114776"/>
                    <a:pt x="886301" y="116681"/>
                  </a:cubicBezTo>
                  <a:lnTo>
                    <a:pt x="874871" y="92869"/>
                  </a:lnTo>
                  <a:lnTo>
                    <a:pt x="873919" y="90964"/>
                  </a:lnTo>
                  <a:lnTo>
                    <a:pt x="872966" y="91916"/>
                  </a:lnTo>
                  <a:cubicBezTo>
                    <a:pt x="871061" y="92869"/>
                    <a:pt x="869156" y="93821"/>
                    <a:pt x="868204" y="95726"/>
                  </a:cubicBezTo>
                  <a:cubicBezTo>
                    <a:pt x="867251" y="97631"/>
                    <a:pt x="866299" y="99536"/>
                    <a:pt x="866299" y="101441"/>
                  </a:cubicBezTo>
                  <a:cubicBezTo>
                    <a:pt x="866299" y="105251"/>
                    <a:pt x="867251" y="110014"/>
                    <a:pt x="868204" y="113824"/>
                  </a:cubicBezTo>
                  <a:cubicBezTo>
                    <a:pt x="867251" y="110014"/>
                    <a:pt x="867251" y="106204"/>
                    <a:pt x="868204" y="102394"/>
                  </a:cubicBezTo>
                  <a:cubicBezTo>
                    <a:pt x="868204" y="100489"/>
                    <a:pt x="869156" y="99536"/>
                    <a:pt x="870109" y="97631"/>
                  </a:cubicBezTo>
                  <a:cubicBezTo>
                    <a:pt x="871061" y="96679"/>
                    <a:pt x="872014" y="96679"/>
                    <a:pt x="872966" y="95726"/>
                  </a:cubicBezTo>
                  <a:lnTo>
                    <a:pt x="882491" y="122396"/>
                  </a:lnTo>
                  <a:cubicBezTo>
                    <a:pt x="880586" y="126206"/>
                    <a:pt x="877729" y="129064"/>
                    <a:pt x="875824" y="132874"/>
                  </a:cubicBezTo>
                  <a:cubicBezTo>
                    <a:pt x="871061" y="141446"/>
                    <a:pt x="866299" y="150019"/>
                    <a:pt x="860584" y="159544"/>
                  </a:cubicBezTo>
                  <a:cubicBezTo>
                    <a:pt x="852964" y="172879"/>
                    <a:pt x="845344" y="188119"/>
                    <a:pt x="837724" y="203359"/>
                  </a:cubicBezTo>
                  <a:cubicBezTo>
                    <a:pt x="834866" y="198596"/>
                    <a:pt x="832961" y="195739"/>
                    <a:pt x="832009" y="194786"/>
                  </a:cubicBezTo>
                  <a:cubicBezTo>
                    <a:pt x="834866" y="170974"/>
                    <a:pt x="836771" y="151924"/>
                    <a:pt x="838676" y="137636"/>
                  </a:cubicBezTo>
                  <a:cubicBezTo>
                    <a:pt x="839629" y="123349"/>
                    <a:pt x="840581" y="115729"/>
                    <a:pt x="840581" y="115729"/>
                  </a:cubicBezTo>
                  <a:cubicBezTo>
                    <a:pt x="840581" y="115729"/>
                    <a:pt x="838676" y="123349"/>
                    <a:pt x="834866" y="137636"/>
                  </a:cubicBezTo>
                  <a:cubicBezTo>
                    <a:pt x="831056" y="151924"/>
                    <a:pt x="826294" y="170974"/>
                    <a:pt x="820579" y="194786"/>
                  </a:cubicBezTo>
                  <a:cubicBezTo>
                    <a:pt x="819626" y="197644"/>
                    <a:pt x="819626" y="200501"/>
                    <a:pt x="818674" y="204311"/>
                  </a:cubicBezTo>
                  <a:cubicBezTo>
                    <a:pt x="817721" y="202406"/>
                    <a:pt x="816769" y="199549"/>
                    <a:pt x="815816" y="197644"/>
                  </a:cubicBezTo>
                  <a:cubicBezTo>
                    <a:pt x="810101" y="183356"/>
                    <a:pt x="807244" y="174784"/>
                    <a:pt x="807244" y="174784"/>
                  </a:cubicBezTo>
                  <a:cubicBezTo>
                    <a:pt x="807244" y="174784"/>
                    <a:pt x="809149" y="183356"/>
                    <a:pt x="812006" y="198596"/>
                  </a:cubicBezTo>
                  <a:cubicBezTo>
                    <a:pt x="812959" y="202406"/>
                    <a:pt x="813911" y="206216"/>
                    <a:pt x="814864" y="210979"/>
                  </a:cubicBezTo>
                  <a:cubicBezTo>
                    <a:pt x="814864" y="212884"/>
                    <a:pt x="815816" y="214789"/>
                    <a:pt x="815816" y="216694"/>
                  </a:cubicBezTo>
                  <a:cubicBezTo>
                    <a:pt x="813911" y="224314"/>
                    <a:pt x="812959" y="231934"/>
                    <a:pt x="811054" y="239554"/>
                  </a:cubicBezTo>
                  <a:cubicBezTo>
                    <a:pt x="809149" y="226219"/>
                    <a:pt x="808196" y="219551"/>
                    <a:pt x="808196" y="219551"/>
                  </a:cubicBezTo>
                  <a:cubicBezTo>
                    <a:pt x="808196" y="219551"/>
                    <a:pt x="807244" y="236696"/>
                    <a:pt x="807244" y="264319"/>
                  </a:cubicBezTo>
                  <a:cubicBezTo>
                    <a:pt x="807244" y="265271"/>
                    <a:pt x="807244" y="265271"/>
                    <a:pt x="807244" y="266224"/>
                  </a:cubicBezTo>
                  <a:cubicBezTo>
                    <a:pt x="804386" y="259556"/>
                    <a:pt x="801529" y="252889"/>
                    <a:pt x="798671" y="246221"/>
                  </a:cubicBezTo>
                  <a:cubicBezTo>
                    <a:pt x="799624" y="241459"/>
                    <a:pt x="800576" y="239554"/>
                    <a:pt x="800576" y="239554"/>
                  </a:cubicBezTo>
                  <a:cubicBezTo>
                    <a:pt x="800576" y="239554"/>
                    <a:pt x="799624" y="241459"/>
                    <a:pt x="797719" y="245269"/>
                  </a:cubicBezTo>
                  <a:cubicBezTo>
                    <a:pt x="797719" y="244316"/>
                    <a:pt x="796766" y="243364"/>
                    <a:pt x="796766" y="242411"/>
                  </a:cubicBezTo>
                  <a:cubicBezTo>
                    <a:pt x="795814" y="239554"/>
                    <a:pt x="793909" y="236696"/>
                    <a:pt x="792956" y="233839"/>
                  </a:cubicBezTo>
                  <a:cubicBezTo>
                    <a:pt x="794861" y="229076"/>
                    <a:pt x="795814" y="223361"/>
                    <a:pt x="796766" y="218599"/>
                  </a:cubicBezTo>
                  <a:cubicBezTo>
                    <a:pt x="802481" y="196691"/>
                    <a:pt x="806291" y="177641"/>
                    <a:pt x="809149" y="164306"/>
                  </a:cubicBezTo>
                  <a:cubicBezTo>
                    <a:pt x="811054" y="150971"/>
                    <a:pt x="812959" y="143351"/>
                    <a:pt x="812959" y="143351"/>
                  </a:cubicBezTo>
                  <a:cubicBezTo>
                    <a:pt x="812959" y="143351"/>
                    <a:pt x="810101" y="150971"/>
                    <a:pt x="805339" y="163354"/>
                  </a:cubicBezTo>
                  <a:cubicBezTo>
                    <a:pt x="803434" y="170021"/>
                    <a:pt x="800576" y="177641"/>
                    <a:pt x="796766" y="186214"/>
                  </a:cubicBezTo>
                  <a:cubicBezTo>
                    <a:pt x="793909" y="194786"/>
                    <a:pt x="790099" y="205264"/>
                    <a:pt x="785336" y="215741"/>
                  </a:cubicBezTo>
                  <a:cubicBezTo>
                    <a:pt x="785336" y="216694"/>
                    <a:pt x="784384" y="217646"/>
                    <a:pt x="784384" y="218599"/>
                  </a:cubicBezTo>
                  <a:cubicBezTo>
                    <a:pt x="781526" y="213836"/>
                    <a:pt x="779621" y="209074"/>
                    <a:pt x="776764" y="205264"/>
                  </a:cubicBezTo>
                  <a:cubicBezTo>
                    <a:pt x="775811" y="204311"/>
                    <a:pt x="775811" y="203359"/>
                    <a:pt x="774859" y="202406"/>
                  </a:cubicBezTo>
                  <a:cubicBezTo>
                    <a:pt x="774859" y="202406"/>
                    <a:pt x="774859" y="202406"/>
                    <a:pt x="774859" y="201454"/>
                  </a:cubicBezTo>
                  <a:cubicBezTo>
                    <a:pt x="777716" y="176689"/>
                    <a:pt x="779621" y="156686"/>
                    <a:pt x="780574" y="142399"/>
                  </a:cubicBezTo>
                  <a:cubicBezTo>
                    <a:pt x="781526" y="128111"/>
                    <a:pt x="781526" y="119539"/>
                    <a:pt x="781526" y="119539"/>
                  </a:cubicBezTo>
                  <a:cubicBezTo>
                    <a:pt x="781526" y="119539"/>
                    <a:pt x="779621" y="127159"/>
                    <a:pt x="776764" y="141446"/>
                  </a:cubicBezTo>
                  <a:cubicBezTo>
                    <a:pt x="775811" y="148114"/>
                    <a:pt x="772954" y="156686"/>
                    <a:pt x="771049" y="167164"/>
                  </a:cubicBezTo>
                  <a:cubicBezTo>
                    <a:pt x="769144" y="173831"/>
                    <a:pt x="768191" y="181451"/>
                    <a:pt x="766286" y="189071"/>
                  </a:cubicBezTo>
                  <a:cubicBezTo>
                    <a:pt x="763429" y="185261"/>
                    <a:pt x="760571" y="181451"/>
                    <a:pt x="758666" y="178594"/>
                  </a:cubicBezTo>
                  <a:cubicBezTo>
                    <a:pt x="753904" y="171926"/>
                    <a:pt x="748189" y="166211"/>
                    <a:pt x="745331" y="163354"/>
                  </a:cubicBezTo>
                  <a:cubicBezTo>
                    <a:pt x="742474" y="159544"/>
                    <a:pt x="740569" y="157639"/>
                    <a:pt x="740569" y="157639"/>
                  </a:cubicBezTo>
                  <a:cubicBezTo>
                    <a:pt x="740569" y="157639"/>
                    <a:pt x="741521" y="159544"/>
                    <a:pt x="744379" y="163354"/>
                  </a:cubicBezTo>
                  <a:cubicBezTo>
                    <a:pt x="747236" y="167164"/>
                    <a:pt x="751046" y="172879"/>
                    <a:pt x="754856" y="180499"/>
                  </a:cubicBezTo>
                  <a:cubicBezTo>
                    <a:pt x="757714" y="185261"/>
                    <a:pt x="760571" y="190976"/>
                    <a:pt x="763429" y="196691"/>
                  </a:cubicBezTo>
                  <a:cubicBezTo>
                    <a:pt x="763429" y="197644"/>
                    <a:pt x="763429" y="198596"/>
                    <a:pt x="762476" y="199549"/>
                  </a:cubicBezTo>
                  <a:cubicBezTo>
                    <a:pt x="759619" y="211931"/>
                    <a:pt x="756761" y="224314"/>
                    <a:pt x="753904" y="238601"/>
                  </a:cubicBezTo>
                  <a:cubicBezTo>
                    <a:pt x="749141" y="230029"/>
                    <a:pt x="747236" y="224314"/>
                    <a:pt x="747236" y="224314"/>
                  </a:cubicBezTo>
                  <a:cubicBezTo>
                    <a:pt x="747236" y="224314"/>
                    <a:pt x="749141" y="230981"/>
                    <a:pt x="752951" y="241459"/>
                  </a:cubicBezTo>
                  <a:cubicBezTo>
                    <a:pt x="751999" y="242411"/>
                    <a:pt x="751999" y="242411"/>
                    <a:pt x="751046" y="243364"/>
                  </a:cubicBezTo>
                  <a:cubicBezTo>
                    <a:pt x="749141" y="246221"/>
                    <a:pt x="749141" y="250031"/>
                    <a:pt x="749141" y="252889"/>
                  </a:cubicBezTo>
                  <a:cubicBezTo>
                    <a:pt x="750094" y="250031"/>
                    <a:pt x="751046" y="246221"/>
                    <a:pt x="752951" y="244316"/>
                  </a:cubicBezTo>
                  <a:cubicBezTo>
                    <a:pt x="752951" y="244316"/>
                    <a:pt x="752951" y="244316"/>
                    <a:pt x="752951" y="244316"/>
                  </a:cubicBezTo>
                  <a:cubicBezTo>
                    <a:pt x="750094" y="256699"/>
                    <a:pt x="747236" y="269081"/>
                    <a:pt x="744379" y="282416"/>
                  </a:cubicBezTo>
                  <a:cubicBezTo>
                    <a:pt x="743426" y="287179"/>
                    <a:pt x="742474" y="291941"/>
                    <a:pt x="741521" y="296704"/>
                  </a:cubicBezTo>
                  <a:cubicBezTo>
                    <a:pt x="740569" y="299561"/>
                    <a:pt x="739616" y="302419"/>
                    <a:pt x="738664" y="306229"/>
                  </a:cubicBezTo>
                  <a:cubicBezTo>
                    <a:pt x="738664" y="306229"/>
                    <a:pt x="738664" y="306229"/>
                    <a:pt x="738664" y="306229"/>
                  </a:cubicBezTo>
                  <a:cubicBezTo>
                    <a:pt x="738664" y="302419"/>
                    <a:pt x="737711" y="297656"/>
                    <a:pt x="737711" y="293846"/>
                  </a:cubicBezTo>
                  <a:cubicBezTo>
                    <a:pt x="736759" y="285274"/>
                    <a:pt x="735806" y="277654"/>
                    <a:pt x="733901" y="270034"/>
                  </a:cubicBezTo>
                  <a:cubicBezTo>
                    <a:pt x="732949" y="266224"/>
                    <a:pt x="731996" y="263366"/>
                    <a:pt x="731996" y="259556"/>
                  </a:cubicBezTo>
                  <a:cubicBezTo>
                    <a:pt x="731996" y="258604"/>
                    <a:pt x="731996" y="258604"/>
                    <a:pt x="731044" y="257651"/>
                  </a:cubicBezTo>
                  <a:cubicBezTo>
                    <a:pt x="729139" y="238601"/>
                    <a:pt x="727234" y="223361"/>
                    <a:pt x="725329" y="210979"/>
                  </a:cubicBezTo>
                  <a:cubicBezTo>
                    <a:pt x="723424" y="195739"/>
                    <a:pt x="722471" y="186214"/>
                    <a:pt x="722471" y="186214"/>
                  </a:cubicBezTo>
                  <a:cubicBezTo>
                    <a:pt x="722471" y="186214"/>
                    <a:pt x="722471" y="190976"/>
                    <a:pt x="722471" y="199549"/>
                  </a:cubicBezTo>
                  <a:cubicBezTo>
                    <a:pt x="720566" y="204311"/>
                    <a:pt x="715804" y="220504"/>
                    <a:pt x="709136" y="243364"/>
                  </a:cubicBezTo>
                  <a:cubicBezTo>
                    <a:pt x="707231" y="238601"/>
                    <a:pt x="706279" y="233839"/>
                    <a:pt x="704374" y="229076"/>
                  </a:cubicBezTo>
                  <a:cubicBezTo>
                    <a:pt x="698659" y="211931"/>
                    <a:pt x="692944" y="195739"/>
                    <a:pt x="687229" y="181451"/>
                  </a:cubicBezTo>
                  <a:cubicBezTo>
                    <a:pt x="684371" y="174784"/>
                    <a:pt x="682466" y="168116"/>
                    <a:pt x="679609" y="161449"/>
                  </a:cubicBezTo>
                  <a:cubicBezTo>
                    <a:pt x="679609" y="156686"/>
                    <a:pt x="679609" y="151924"/>
                    <a:pt x="679609" y="148114"/>
                  </a:cubicBezTo>
                  <a:cubicBezTo>
                    <a:pt x="679609" y="138589"/>
                    <a:pt x="679609" y="130016"/>
                    <a:pt x="679609" y="122396"/>
                  </a:cubicBezTo>
                  <a:cubicBezTo>
                    <a:pt x="679609" y="108109"/>
                    <a:pt x="678656" y="100489"/>
                    <a:pt x="678656" y="100489"/>
                  </a:cubicBezTo>
                  <a:cubicBezTo>
                    <a:pt x="678656" y="100489"/>
                    <a:pt x="677704" y="108109"/>
                    <a:pt x="675799" y="122396"/>
                  </a:cubicBezTo>
                  <a:cubicBezTo>
                    <a:pt x="674846" y="128111"/>
                    <a:pt x="673894" y="135731"/>
                    <a:pt x="672941" y="144304"/>
                  </a:cubicBezTo>
                  <a:cubicBezTo>
                    <a:pt x="669131" y="134779"/>
                    <a:pt x="665321" y="127159"/>
                    <a:pt x="663416" y="122396"/>
                  </a:cubicBezTo>
                  <a:cubicBezTo>
                    <a:pt x="660559" y="117634"/>
                    <a:pt x="659606" y="114776"/>
                    <a:pt x="659606" y="114776"/>
                  </a:cubicBezTo>
                  <a:cubicBezTo>
                    <a:pt x="659606" y="114776"/>
                    <a:pt x="660559" y="117634"/>
                    <a:pt x="662464" y="123349"/>
                  </a:cubicBezTo>
                  <a:cubicBezTo>
                    <a:pt x="664369" y="129064"/>
                    <a:pt x="667226" y="136684"/>
                    <a:pt x="670084" y="147161"/>
                  </a:cubicBezTo>
                  <a:cubicBezTo>
                    <a:pt x="671036" y="149066"/>
                    <a:pt x="671036" y="151924"/>
                    <a:pt x="671989" y="153829"/>
                  </a:cubicBezTo>
                  <a:cubicBezTo>
                    <a:pt x="671989" y="157639"/>
                    <a:pt x="671036" y="160496"/>
                    <a:pt x="671036" y="164306"/>
                  </a:cubicBezTo>
                  <a:cubicBezTo>
                    <a:pt x="670084" y="170021"/>
                    <a:pt x="669131" y="175736"/>
                    <a:pt x="668179" y="181451"/>
                  </a:cubicBezTo>
                  <a:cubicBezTo>
                    <a:pt x="666274" y="193834"/>
                    <a:pt x="664369" y="206216"/>
                    <a:pt x="662464" y="219551"/>
                  </a:cubicBezTo>
                  <a:cubicBezTo>
                    <a:pt x="661511" y="226219"/>
                    <a:pt x="660559" y="232886"/>
                    <a:pt x="658654" y="239554"/>
                  </a:cubicBezTo>
                  <a:cubicBezTo>
                    <a:pt x="657701" y="236696"/>
                    <a:pt x="656749" y="233839"/>
                    <a:pt x="655796" y="231934"/>
                  </a:cubicBezTo>
                  <a:cubicBezTo>
                    <a:pt x="656749" y="218599"/>
                    <a:pt x="657701" y="210026"/>
                    <a:pt x="657701" y="210026"/>
                  </a:cubicBezTo>
                  <a:cubicBezTo>
                    <a:pt x="657701" y="210026"/>
                    <a:pt x="655796" y="215741"/>
                    <a:pt x="653891" y="226219"/>
                  </a:cubicBezTo>
                  <a:cubicBezTo>
                    <a:pt x="648176" y="212884"/>
                    <a:pt x="643414" y="201454"/>
                    <a:pt x="638651" y="191929"/>
                  </a:cubicBezTo>
                  <a:cubicBezTo>
                    <a:pt x="634841" y="184309"/>
                    <a:pt x="631984" y="178594"/>
                    <a:pt x="630079" y="174784"/>
                  </a:cubicBezTo>
                  <a:cubicBezTo>
                    <a:pt x="628174" y="170974"/>
                    <a:pt x="627221" y="169069"/>
                    <a:pt x="627221" y="169069"/>
                  </a:cubicBezTo>
                  <a:cubicBezTo>
                    <a:pt x="627221" y="169069"/>
                    <a:pt x="630079" y="178594"/>
                    <a:pt x="635794" y="193834"/>
                  </a:cubicBezTo>
                  <a:cubicBezTo>
                    <a:pt x="639604" y="205264"/>
                    <a:pt x="644366" y="221456"/>
                    <a:pt x="649129" y="240506"/>
                  </a:cubicBezTo>
                  <a:cubicBezTo>
                    <a:pt x="649129" y="241459"/>
                    <a:pt x="649129" y="242411"/>
                    <a:pt x="650081" y="244316"/>
                  </a:cubicBezTo>
                  <a:cubicBezTo>
                    <a:pt x="649129" y="250031"/>
                    <a:pt x="648176" y="255746"/>
                    <a:pt x="647224" y="262414"/>
                  </a:cubicBezTo>
                  <a:cubicBezTo>
                    <a:pt x="646271" y="268129"/>
                    <a:pt x="645319" y="273844"/>
                    <a:pt x="644366" y="279559"/>
                  </a:cubicBezTo>
                  <a:cubicBezTo>
                    <a:pt x="643414" y="285274"/>
                    <a:pt x="643414" y="291941"/>
                    <a:pt x="642461" y="298609"/>
                  </a:cubicBezTo>
                  <a:cubicBezTo>
                    <a:pt x="642461" y="298609"/>
                    <a:pt x="642461" y="298609"/>
                    <a:pt x="642461" y="298609"/>
                  </a:cubicBezTo>
                  <a:cubicBezTo>
                    <a:pt x="642461" y="296704"/>
                    <a:pt x="642461" y="294799"/>
                    <a:pt x="642461" y="294799"/>
                  </a:cubicBezTo>
                  <a:cubicBezTo>
                    <a:pt x="642461" y="294799"/>
                    <a:pt x="642461" y="302419"/>
                    <a:pt x="641509" y="315754"/>
                  </a:cubicBezTo>
                  <a:cubicBezTo>
                    <a:pt x="641509" y="316706"/>
                    <a:pt x="641509" y="316706"/>
                    <a:pt x="641509" y="317659"/>
                  </a:cubicBezTo>
                  <a:cubicBezTo>
                    <a:pt x="640556" y="314801"/>
                    <a:pt x="639604" y="311944"/>
                    <a:pt x="639604" y="309086"/>
                  </a:cubicBezTo>
                  <a:cubicBezTo>
                    <a:pt x="640556" y="306229"/>
                    <a:pt x="640556" y="304324"/>
                    <a:pt x="640556" y="304324"/>
                  </a:cubicBezTo>
                  <a:cubicBezTo>
                    <a:pt x="640556" y="304324"/>
                    <a:pt x="639604" y="305276"/>
                    <a:pt x="638651" y="307181"/>
                  </a:cubicBezTo>
                  <a:cubicBezTo>
                    <a:pt x="636746" y="299561"/>
                    <a:pt x="634841" y="291941"/>
                    <a:pt x="632936" y="284321"/>
                  </a:cubicBezTo>
                  <a:cubicBezTo>
                    <a:pt x="630079" y="271939"/>
                    <a:pt x="626269" y="260509"/>
                    <a:pt x="624364" y="250031"/>
                  </a:cubicBezTo>
                  <a:cubicBezTo>
                    <a:pt x="622459" y="239554"/>
                    <a:pt x="619601" y="230981"/>
                    <a:pt x="617696" y="223361"/>
                  </a:cubicBezTo>
                  <a:cubicBezTo>
                    <a:pt x="616744" y="218599"/>
                    <a:pt x="615791" y="214789"/>
                    <a:pt x="614839" y="210979"/>
                  </a:cubicBezTo>
                  <a:cubicBezTo>
                    <a:pt x="615791" y="204311"/>
                    <a:pt x="615791" y="197644"/>
                    <a:pt x="615791" y="190024"/>
                  </a:cubicBezTo>
                  <a:cubicBezTo>
                    <a:pt x="616744" y="169069"/>
                    <a:pt x="617696" y="148114"/>
                    <a:pt x="617696" y="126206"/>
                  </a:cubicBezTo>
                  <a:cubicBezTo>
                    <a:pt x="613886" y="146209"/>
                    <a:pt x="610076" y="166211"/>
                    <a:pt x="607219" y="187166"/>
                  </a:cubicBezTo>
                  <a:cubicBezTo>
                    <a:pt x="607219" y="186214"/>
                    <a:pt x="607219" y="185261"/>
                    <a:pt x="606266" y="184309"/>
                  </a:cubicBezTo>
                  <a:cubicBezTo>
                    <a:pt x="606266" y="186214"/>
                    <a:pt x="606266" y="188119"/>
                    <a:pt x="606266" y="189071"/>
                  </a:cubicBezTo>
                  <a:cubicBezTo>
                    <a:pt x="604361" y="197644"/>
                    <a:pt x="603409" y="207169"/>
                    <a:pt x="601504" y="215741"/>
                  </a:cubicBezTo>
                  <a:cubicBezTo>
                    <a:pt x="600551" y="213836"/>
                    <a:pt x="600551" y="211931"/>
                    <a:pt x="599599" y="210979"/>
                  </a:cubicBezTo>
                  <a:cubicBezTo>
                    <a:pt x="593884" y="198596"/>
                    <a:pt x="591026" y="191929"/>
                    <a:pt x="591026" y="191929"/>
                  </a:cubicBezTo>
                  <a:cubicBezTo>
                    <a:pt x="591026" y="191929"/>
                    <a:pt x="592931" y="199549"/>
                    <a:pt x="595789" y="212884"/>
                  </a:cubicBezTo>
                  <a:cubicBezTo>
                    <a:pt x="596741" y="217646"/>
                    <a:pt x="597694" y="223361"/>
                    <a:pt x="599599" y="230029"/>
                  </a:cubicBezTo>
                  <a:cubicBezTo>
                    <a:pt x="598646" y="237649"/>
                    <a:pt x="596741" y="244316"/>
                    <a:pt x="595789" y="251936"/>
                  </a:cubicBezTo>
                  <a:cubicBezTo>
                    <a:pt x="592931" y="266224"/>
                    <a:pt x="591026" y="280511"/>
                    <a:pt x="589121" y="294799"/>
                  </a:cubicBezTo>
                  <a:cubicBezTo>
                    <a:pt x="586264" y="290989"/>
                    <a:pt x="584359" y="288131"/>
                    <a:pt x="582454" y="284321"/>
                  </a:cubicBezTo>
                  <a:cubicBezTo>
                    <a:pt x="583406" y="277654"/>
                    <a:pt x="584359" y="270986"/>
                    <a:pt x="585311" y="265271"/>
                  </a:cubicBezTo>
                  <a:cubicBezTo>
                    <a:pt x="586264" y="256699"/>
                    <a:pt x="587216" y="250031"/>
                    <a:pt x="588169" y="244316"/>
                  </a:cubicBezTo>
                  <a:cubicBezTo>
                    <a:pt x="590074" y="232886"/>
                    <a:pt x="591026" y="225266"/>
                    <a:pt x="591026" y="225266"/>
                  </a:cubicBezTo>
                  <a:cubicBezTo>
                    <a:pt x="591026" y="225266"/>
                    <a:pt x="588169" y="231934"/>
                    <a:pt x="584359" y="243364"/>
                  </a:cubicBezTo>
                  <a:cubicBezTo>
                    <a:pt x="583406" y="247174"/>
                    <a:pt x="581501" y="252889"/>
                    <a:pt x="579596" y="258604"/>
                  </a:cubicBezTo>
                  <a:cubicBezTo>
                    <a:pt x="578644" y="248126"/>
                    <a:pt x="578644" y="239554"/>
                    <a:pt x="577691" y="231934"/>
                  </a:cubicBezTo>
                  <a:cubicBezTo>
                    <a:pt x="576739" y="218599"/>
                    <a:pt x="575786" y="210979"/>
                    <a:pt x="575786" y="210979"/>
                  </a:cubicBezTo>
                  <a:cubicBezTo>
                    <a:pt x="575786" y="210979"/>
                    <a:pt x="574834" y="218599"/>
                    <a:pt x="573881" y="230981"/>
                  </a:cubicBezTo>
                  <a:cubicBezTo>
                    <a:pt x="572929" y="240506"/>
                    <a:pt x="571976" y="252889"/>
                    <a:pt x="571024" y="267176"/>
                  </a:cubicBezTo>
                  <a:cubicBezTo>
                    <a:pt x="571024" y="267176"/>
                    <a:pt x="571024" y="267176"/>
                    <a:pt x="571024" y="267176"/>
                  </a:cubicBezTo>
                  <a:cubicBezTo>
                    <a:pt x="570071" y="265271"/>
                    <a:pt x="568166" y="264319"/>
                    <a:pt x="567214" y="262414"/>
                  </a:cubicBezTo>
                  <a:cubicBezTo>
                    <a:pt x="561499" y="245269"/>
                    <a:pt x="556736" y="230981"/>
                    <a:pt x="552926" y="219551"/>
                  </a:cubicBezTo>
                  <a:cubicBezTo>
                    <a:pt x="552926" y="219551"/>
                    <a:pt x="552926" y="218599"/>
                    <a:pt x="552926" y="218599"/>
                  </a:cubicBezTo>
                  <a:cubicBezTo>
                    <a:pt x="553879" y="208121"/>
                    <a:pt x="554831" y="198596"/>
                    <a:pt x="555784" y="189071"/>
                  </a:cubicBezTo>
                  <a:cubicBezTo>
                    <a:pt x="556736" y="179546"/>
                    <a:pt x="557689" y="170021"/>
                    <a:pt x="558641" y="162401"/>
                  </a:cubicBezTo>
                  <a:cubicBezTo>
                    <a:pt x="559594" y="154781"/>
                    <a:pt x="560546" y="147161"/>
                    <a:pt x="561499" y="141446"/>
                  </a:cubicBezTo>
                  <a:cubicBezTo>
                    <a:pt x="563404" y="130016"/>
                    <a:pt x="564356" y="123349"/>
                    <a:pt x="564356" y="123349"/>
                  </a:cubicBezTo>
                  <a:cubicBezTo>
                    <a:pt x="564356" y="123349"/>
                    <a:pt x="561499" y="130016"/>
                    <a:pt x="557689" y="140494"/>
                  </a:cubicBezTo>
                  <a:cubicBezTo>
                    <a:pt x="555784" y="146209"/>
                    <a:pt x="553879" y="152876"/>
                    <a:pt x="551021" y="160496"/>
                  </a:cubicBezTo>
                  <a:cubicBezTo>
                    <a:pt x="548164" y="168116"/>
                    <a:pt x="546259" y="177641"/>
                    <a:pt x="544354" y="187166"/>
                  </a:cubicBezTo>
                  <a:cubicBezTo>
                    <a:pt x="542449" y="196691"/>
                    <a:pt x="540544" y="207169"/>
                    <a:pt x="537686" y="218599"/>
                  </a:cubicBezTo>
                  <a:cubicBezTo>
                    <a:pt x="536734" y="222409"/>
                    <a:pt x="536734" y="227171"/>
                    <a:pt x="535781" y="231934"/>
                  </a:cubicBezTo>
                  <a:cubicBezTo>
                    <a:pt x="535781" y="228124"/>
                    <a:pt x="534829" y="224314"/>
                    <a:pt x="534829" y="220504"/>
                  </a:cubicBezTo>
                  <a:cubicBezTo>
                    <a:pt x="534829" y="214789"/>
                    <a:pt x="533876" y="210026"/>
                    <a:pt x="532924" y="205264"/>
                  </a:cubicBezTo>
                  <a:cubicBezTo>
                    <a:pt x="532924" y="198596"/>
                    <a:pt x="533876" y="192881"/>
                    <a:pt x="533876" y="186214"/>
                  </a:cubicBezTo>
                  <a:cubicBezTo>
                    <a:pt x="533876" y="179546"/>
                    <a:pt x="534829" y="172879"/>
                    <a:pt x="534829" y="166211"/>
                  </a:cubicBezTo>
                  <a:cubicBezTo>
                    <a:pt x="534829" y="159544"/>
                    <a:pt x="534829" y="153829"/>
                    <a:pt x="534829" y="148114"/>
                  </a:cubicBezTo>
                  <a:cubicBezTo>
                    <a:pt x="534829" y="136684"/>
                    <a:pt x="534829" y="127159"/>
                    <a:pt x="534829" y="118586"/>
                  </a:cubicBezTo>
                  <a:cubicBezTo>
                    <a:pt x="534829" y="102394"/>
                    <a:pt x="533876" y="92869"/>
                    <a:pt x="533876" y="92869"/>
                  </a:cubicBezTo>
                  <a:cubicBezTo>
                    <a:pt x="533876" y="92869"/>
                    <a:pt x="532924" y="102394"/>
                    <a:pt x="531019" y="118586"/>
                  </a:cubicBezTo>
                  <a:cubicBezTo>
                    <a:pt x="530066" y="126206"/>
                    <a:pt x="529114" y="136684"/>
                    <a:pt x="528161" y="147161"/>
                  </a:cubicBezTo>
                  <a:cubicBezTo>
                    <a:pt x="527209" y="152876"/>
                    <a:pt x="527209" y="158591"/>
                    <a:pt x="526256" y="165259"/>
                  </a:cubicBezTo>
                  <a:cubicBezTo>
                    <a:pt x="525304" y="171926"/>
                    <a:pt x="524351" y="177641"/>
                    <a:pt x="523399" y="185261"/>
                  </a:cubicBezTo>
                  <a:cubicBezTo>
                    <a:pt x="522446" y="189071"/>
                    <a:pt x="522446" y="192881"/>
                    <a:pt x="521494" y="197644"/>
                  </a:cubicBezTo>
                  <a:cubicBezTo>
                    <a:pt x="518636" y="187166"/>
                    <a:pt x="516731" y="177641"/>
                    <a:pt x="513874" y="170021"/>
                  </a:cubicBezTo>
                  <a:cubicBezTo>
                    <a:pt x="509111" y="153829"/>
                    <a:pt x="506254" y="144304"/>
                    <a:pt x="506254" y="144304"/>
                  </a:cubicBezTo>
                  <a:cubicBezTo>
                    <a:pt x="506254" y="144304"/>
                    <a:pt x="507206" y="153829"/>
                    <a:pt x="510064" y="170974"/>
                  </a:cubicBezTo>
                  <a:cubicBezTo>
                    <a:pt x="511969" y="184309"/>
                    <a:pt x="513874" y="201454"/>
                    <a:pt x="517684" y="222409"/>
                  </a:cubicBezTo>
                  <a:cubicBezTo>
                    <a:pt x="517684" y="225266"/>
                    <a:pt x="516731" y="227171"/>
                    <a:pt x="516731" y="230029"/>
                  </a:cubicBezTo>
                  <a:cubicBezTo>
                    <a:pt x="515779" y="237649"/>
                    <a:pt x="514826" y="244316"/>
                    <a:pt x="512921" y="251936"/>
                  </a:cubicBezTo>
                  <a:cubicBezTo>
                    <a:pt x="499586" y="210026"/>
                    <a:pt x="490061" y="181451"/>
                    <a:pt x="487204" y="172879"/>
                  </a:cubicBezTo>
                  <a:cubicBezTo>
                    <a:pt x="486251" y="167164"/>
                    <a:pt x="485299" y="164306"/>
                    <a:pt x="485299" y="164306"/>
                  </a:cubicBezTo>
                  <a:cubicBezTo>
                    <a:pt x="485299" y="164306"/>
                    <a:pt x="486251" y="173831"/>
                    <a:pt x="486251" y="189071"/>
                  </a:cubicBezTo>
                  <a:cubicBezTo>
                    <a:pt x="487204" y="196691"/>
                    <a:pt x="487204" y="207169"/>
                    <a:pt x="488156" y="217646"/>
                  </a:cubicBezTo>
                  <a:cubicBezTo>
                    <a:pt x="488156" y="224314"/>
                    <a:pt x="489109" y="230981"/>
                    <a:pt x="489109" y="238601"/>
                  </a:cubicBezTo>
                  <a:cubicBezTo>
                    <a:pt x="488156" y="232886"/>
                    <a:pt x="487204" y="228124"/>
                    <a:pt x="486251" y="223361"/>
                  </a:cubicBezTo>
                  <a:cubicBezTo>
                    <a:pt x="485299" y="217646"/>
                    <a:pt x="484346" y="212884"/>
                    <a:pt x="482441" y="207169"/>
                  </a:cubicBezTo>
                  <a:cubicBezTo>
                    <a:pt x="480536" y="202406"/>
                    <a:pt x="479584" y="197644"/>
                    <a:pt x="478631" y="192881"/>
                  </a:cubicBezTo>
                  <a:cubicBezTo>
                    <a:pt x="475774" y="184309"/>
                    <a:pt x="473869" y="176689"/>
                    <a:pt x="471964" y="170021"/>
                  </a:cubicBezTo>
                  <a:cubicBezTo>
                    <a:pt x="468154" y="157639"/>
                    <a:pt x="465296" y="150019"/>
                    <a:pt x="465296" y="150019"/>
                  </a:cubicBezTo>
                  <a:cubicBezTo>
                    <a:pt x="465296" y="150019"/>
                    <a:pt x="466249" y="157639"/>
                    <a:pt x="468154" y="170021"/>
                  </a:cubicBezTo>
                  <a:cubicBezTo>
                    <a:pt x="469106" y="176689"/>
                    <a:pt x="470059" y="184309"/>
                    <a:pt x="471011" y="193834"/>
                  </a:cubicBezTo>
                  <a:cubicBezTo>
                    <a:pt x="471964" y="198596"/>
                    <a:pt x="471964" y="203359"/>
                    <a:pt x="472916" y="208121"/>
                  </a:cubicBezTo>
                  <a:cubicBezTo>
                    <a:pt x="473869" y="212884"/>
                    <a:pt x="473869" y="218599"/>
                    <a:pt x="474821" y="224314"/>
                  </a:cubicBezTo>
                  <a:cubicBezTo>
                    <a:pt x="475774" y="233839"/>
                    <a:pt x="476726" y="244316"/>
                    <a:pt x="478631" y="255746"/>
                  </a:cubicBezTo>
                  <a:cubicBezTo>
                    <a:pt x="477679" y="250031"/>
                    <a:pt x="475774" y="245269"/>
                    <a:pt x="474821" y="240506"/>
                  </a:cubicBezTo>
                  <a:cubicBezTo>
                    <a:pt x="467201" y="211931"/>
                    <a:pt x="460534" y="188119"/>
                    <a:pt x="455771" y="170974"/>
                  </a:cubicBezTo>
                  <a:cubicBezTo>
                    <a:pt x="450056" y="154781"/>
                    <a:pt x="447199" y="145256"/>
                    <a:pt x="447199" y="145256"/>
                  </a:cubicBezTo>
                  <a:cubicBezTo>
                    <a:pt x="447199" y="145256"/>
                    <a:pt x="449104" y="154781"/>
                    <a:pt x="451961" y="171926"/>
                  </a:cubicBezTo>
                  <a:cubicBezTo>
                    <a:pt x="453866" y="180499"/>
                    <a:pt x="454819" y="190976"/>
                    <a:pt x="457676" y="202406"/>
                  </a:cubicBezTo>
                  <a:cubicBezTo>
                    <a:pt x="459581" y="213836"/>
                    <a:pt x="462439" y="227171"/>
                    <a:pt x="464344" y="242411"/>
                  </a:cubicBezTo>
                  <a:cubicBezTo>
                    <a:pt x="466249" y="254794"/>
                    <a:pt x="469106" y="268129"/>
                    <a:pt x="471011" y="282416"/>
                  </a:cubicBezTo>
                  <a:cubicBezTo>
                    <a:pt x="469106" y="278606"/>
                    <a:pt x="468154" y="275749"/>
                    <a:pt x="467201" y="272891"/>
                  </a:cubicBezTo>
                  <a:cubicBezTo>
                    <a:pt x="462439" y="262414"/>
                    <a:pt x="459581" y="255746"/>
                    <a:pt x="459581" y="255746"/>
                  </a:cubicBezTo>
                  <a:cubicBezTo>
                    <a:pt x="459581" y="255746"/>
                    <a:pt x="460534" y="262414"/>
                    <a:pt x="463391" y="273844"/>
                  </a:cubicBezTo>
                  <a:cubicBezTo>
                    <a:pt x="464344" y="279559"/>
                    <a:pt x="466249" y="286226"/>
                    <a:pt x="468154" y="293846"/>
                  </a:cubicBezTo>
                  <a:cubicBezTo>
                    <a:pt x="469106" y="297656"/>
                    <a:pt x="470059" y="302419"/>
                    <a:pt x="471011" y="306229"/>
                  </a:cubicBezTo>
                  <a:cubicBezTo>
                    <a:pt x="471964" y="310991"/>
                    <a:pt x="472916" y="315754"/>
                    <a:pt x="473869" y="320516"/>
                  </a:cubicBezTo>
                  <a:cubicBezTo>
                    <a:pt x="475774" y="330041"/>
                    <a:pt x="477679" y="340519"/>
                    <a:pt x="479584" y="351949"/>
                  </a:cubicBezTo>
                  <a:cubicBezTo>
                    <a:pt x="479584" y="352901"/>
                    <a:pt x="479584" y="352901"/>
                    <a:pt x="479584" y="353854"/>
                  </a:cubicBezTo>
                  <a:cubicBezTo>
                    <a:pt x="479584" y="353854"/>
                    <a:pt x="479584" y="352901"/>
                    <a:pt x="478631" y="351949"/>
                  </a:cubicBezTo>
                  <a:cubicBezTo>
                    <a:pt x="476726" y="347186"/>
                    <a:pt x="473869" y="343376"/>
                    <a:pt x="471964" y="338614"/>
                  </a:cubicBezTo>
                  <a:cubicBezTo>
                    <a:pt x="471011" y="333851"/>
                    <a:pt x="471011" y="329089"/>
                    <a:pt x="470059" y="324326"/>
                  </a:cubicBezTo>
                  <a:cubicBezTo>
                    <a:pt x="468154" y="309086"/>
                    <a:pt x="465296" y="294799"/>
                    <a:pt x="462439" y="280511"/>
                  </a:cubicBezTo>
                  <a:cubicBezTo>
                    <a:pt x="459581" y="266224"/>
                    <a:pt x="455771" y="252889"/>
                    <a:pt x="452914" y="240506"/>
                  </a:cubicBezTo>
                  <a:cubicBezTo>
                    <a:pt x="449104" y="228124"/>
                    <a:pt x="445294" y="215741"/>
                    <a:pt x="441484" y="205264"/>
                  </a:cubicBezTo>
                  <a:cubicBezTo>
                    <a:pt x="440531" y="201454"/>
                    <a:pt x="438626" y="198596"/>
                    <a:pt x="437674" y="194786"/>
                  </a:cubicBezTo>
                  <a:cubicBezTo>
                    <a:pt x="438626" y="185261"/>
                    <a:pt x="439579" y="175736"/>
                    <a:pt x="440531" y="167164"/>
                  </a:cubicBezTo>
                  <a:cubicBezTo>
                    <a:pt x="441484" y="151924"/>
                    <a:pt x="442436" y="139541"/>
                    <a:pt x="442436" y="128111"/>
                  </a:cubicBezTo>
                  <a:cubicBezTo>
                    <a:pt x="442436" y="106204"/>
                    <a:pt x="441484" y="94774"/>
                    <a:pt x="441484" y="94774"/>
                  </a:cubicBezTo>
                  <a:cubicBezTo>
                    <a:pt x="441484" y="94774"/>
                    <a:pt x="440531" y="107156"/>
                    <a:pt x="438626" y="128111"/>
                  </a:cubicBezTo>
                  <a:cubicBezTo>
                    <a:pt x="437674" y="138589"/>
                    <a:pt x="435769" y="151924"/>
                    <a:pt x="433864" y="166211"/>
                  </a:cubicBezTo>
                  <a:cubicBezTo>
                    <a:pt x="432911" y="170021"/>
                    <a:pt x="432911" y="173831"/>
                    <a:pt x="431959" y="178594"/>
                  </a:cubicBezTo>
                  <a:cubicBezTo>
                    <a:pt x="431959" y="177641"/>
                    <a:pt x="431006" y="176689"/>
                    <a:pt x="431006" y="175736"/>
                  </a:cubicBezTo>
                  <a:cubicBezTo>
                    <a:pt x="427196" y="167164"/>
                    <a:pt x="423386" y="159544"/>
                    <a:pt x="419576" y="153829"/>
                  </a:cubicBezTo>
                  <a:cubicBezTo>
                    <a:pt x="412909" y="142399"/>
                    <a:pt x="408146" y="135731"/>
                    <a:pt x="408146" y="135731"/>
                  </a:cubicBezTo>
                  <a:cubicBezTo>
                    <a:pt x="408146" y="135731"/>
                    <a:pt x="411004" y="143351"/>
                    <a:pt x="415766" y="155734"/>
                  </a:cubicBezTo>
                  <a:cubicBezTo>
                    <a:pt x="418624" y="161449"/>
                    <a:pt x="420529" y="170021"/>
                    <a:pt x="423386" y="178594"/>
                  </a:cubicBezTo>
                  <a:cubicBezTo>
                    <a:pt x="425291" y="184309"/>
                    <a:pt x="427196" y="190024"/>
                    <a:pt x="428149" y="195739"/>
                  </a:cubicBezTo>
                  <a:cubicBezTo>
                    <a:pt x="427196" y="201454"/>
                    <a:pt x="425291" y="208121"/>
                    <a:pt x="424339" y="214789"/>
                  </a:cubicBezTo>
                  <a:cubicBezTo>
                    <a:pt x="424339" y="214789"/>
                    <a:pt x="424339" y="214789"/>
                    <a:pt x="424339" y="214789"/>
                  </a:cubicBezTo>
                  <a:cubicBezTo>
                    <a:pt x="418624" y="206216"/>
                    <a:pt x="415766" y="202406"/>
                    <a:pt x="415766" y="202406"/>
                  </a:cubicBezTo>
                  <a:cubicBezTo>
                    <a:pt x="415766" y="202406"/>
                    <a:pt x="417671" y="208121"/>
                    <a:pt x="421481" y="216694"/>
                  </a:cubicBezTo>
                  <a:cubicBezTo>
                    <a:pt x="422434" y="218599"/>
                    <a:pt x="423386" y="220504"/>
                    <a:pt x="423386" y="223361"/>
                  </a:cubicBezTo>
                  <a:cubicBezTo>
                    <a:pt x="420529" y="238601"/>
                    <a:pt x="416719" y="255746"/>
                    <a:pt x="412909" y="272891"/>
                  </a:cubicBezTo>
                  <a:cubicBezTo>
                    <a:pt x="410051" y="264319"/>
                    <a:pt x="407194" y="257651"/>
                    <a:pt x="405289" y="253841"/>
                  </a:cubicBezTo>
                  <a:cubicBezTo>
                    <a:pt x="405289" y="253841"/>
                    <a:pt x="405289" y="253841"/>
                    <a:pt x="405289" y="253841"/>
                  </a:cubicBezTo>
                  <a:cubicBezTo>
                    <a:pt x="405289" y="237649"/>
                    <a:pt x="405289" y="223361"/>
                    <a:pt x="404336" y="210026"/>
                  </a:cubicBezTo>
                  <a:cubicBezTo>
                    <a:pt x="403384" y="196691"/>
                    <a:pt x="403384" y="185261"/>
                    <a:pt x="401479" y="176689"/>
                  </a:cubicBezTo>
                  <a:cubicBezTo>
                    <a:pt x="398621" y="158591"/>
                    <a:pt x="396716" y="148114"/>
                    <a:pt x="396716" y="148114"/>
                  </a:cubicBezTo>
                  <a:cubicBezTo>
                    <a:pt x="396716" y="148114"/>
                    <a:pt x="396716" y="158591"/>
                    <a:pt x="397669" y="177641"/>
                  </a:cubicBezTo>
                  <a:cubicBezTo>
                    <a:pt x="397669" y="186214"/>
                    <a:pt x="397669" y="195739"/>
                    <a:pt x="396716" y="206216"/>
                  </a:cubicBezTo>
                  <a:cubicBezTo>
                    <a:pt x="394811" y="214789"/>
                    <a:pt x="391954" y="228124"/>
                    <a:pt x="389096" y="244316"/>
                  </a:cubicBezTo>
                  <a:cubicBezTo>
                    <a:pt x="386239" y="235744"/>
                    <a:pt x="384334" y="227171"/>
                    <a:pt x="381476" y="219551"/>
                  </a:cubicBezTo>
                  <a:cubicBezTo>
                    <a:pt x="379571" y="212884"/>
                    <a:pt x="377666" y="205264"/>
                    <a:pt x="374809" y="199549"/>
                  </a:cubicBezTo>
                  <a:cubicBezTo>
                    <a:pt x="373856" y="197644"/>
                    <a:pt x="373856" y="196691"/>
                    <a:pt x="372904" y="194786"/>
                  </a:cubicBezTo>
                  <a:cubicBezTo>
                    <a:pt x="372904" y="193834"/>
                    <a:pt x="372904" y="192881"/>
                    <a:pt x="372904" y="190976"/>
                  </a:cubicBezTo>
                  <a:cubicBezTo>
                    <a:pt x="371951" y="186214"/>
                    <a:pt x="370999" y="181451"/>
                    <a:pt x="370046" y="177641"/>
                  </a:cubicBezTo>
                  <a:cubicBezTo>
                    <a:pt x="368141" y="169069"/>
                    <a:pt x="367189" y="162401"/>
                    <a:pt x="366236" y="155734"/>
                  </a:cubicBezTo>
                  <a:cubicBezTo>
                    <a:pt x="365284" y="152876"/>
                    <a:pt x="365284" y="150019"/>
                    <a:pt x="364331" y="148114"/>
                  </a:cubicBezTo>
                  <a:cubicBezTo>
                    <a:pt x="363379" y="140494"/>
                    <a:pt x="363379" y="135731"/>
                    <a:pt x="363379" y="135731"/>
                  </a:cubicBezTo>
                  <a:cubicBezTo>
                    <a:pt x="363379" y="135731"/>
                    <a:pt x="363379" y="137636"/>
                    <a:pt x="363379" y="140494"/>
                  </a:cubicBezTo>
                  <a:cubicBezTo>
                    <a:pt x="362426" y="138589"/>
                    <a:pt x="362426" y="136684"/>
                    <a:pt x="362426" y="136684"/>
                  </a:cubicBezTo>
                  <a:cubicBezTo>
                    <a:pt x="362426" y="136684"/>
                    <a:pt x="362426" y="142399"/>
                    <a:pt x="362426" y="151924"/>
                  </a:cubicBezTo>
                  <a:cubicBezTo>
                    <a:pt x="362426" y="154781"/>
                    <a:pt x="362426" y="158591"/>
                    <a:pt x="361474" y="163354"/>
                  </a:cubicBezTo>
                  <a:cubicBezTo>
                    <a:pt x="359569" y="159544"/>
                    <a:pt x="358616" y="155734"/>
                    <a:pt x="357664" y="151924"/>
                  </a:cubicBezTo>
                  <a:cubicBezTo>
                    <a:pt x="350996" y="135731"/>
                    <a:pt x="348139" y="127159"/>
                    <a:pt x="348139" y="127159"/>
                  </a:cubicBezTo>
                  <a:cubicBezTo>
                    <a:pt x="348139" y="127159"/>
                    <a:pt x="350044" y="136684"/>
                    <a:pt x="353854" y="153829"/>
                  </a:cubicBezTo>
                  <a:cubicBezTo>
                    <a:pt x="355759" y="162401"/>
                    <a:pt x="358616" y="171926"/>
                    <a:pt x="361474" y="183356"/>
                  </a:cubicBezTo>
                  <a:cubicBezTo>
                    <a:pt x="361474" y="186214"/>
                    <a:pt x="361474" y="189071"/>
                    <a:pt x="361474" y="192881"/>
                  </a:cubicBezTo>
                  <a:cubicBezTo>
                    <a:pt x="359569" y="187166"/>
                    <a:pt x="357664" y="184309"/>
                    <a:pt x="357664" y="184309"/>
                  </a:cubicBezTo>
                  <a:cubicBezTo>
                    <a:pt x="357664" y="184309"/>
                    <a:pt x="358616" y="189071"/>
                    <a:pt x="360521" y="198596"/>
                  </a:cubicBezTo>
                  <a:cubicBezTo>
                    <a:pt x="360521" y="205264"/>
                    <a:pt x="360521" y="212884"/>
                    <a:pt x="359569" y="221456"/>
                  </a:cubicBezTo>
                  <a:cubicBezTo>
                    <a:pt x="357664" y="216694"/>
                    <a:pt x="356711" y="211931"/>
                    <a:pt x="355759" y="208121"/>
                  </a:cubicBezTo>
                  <a:cubicBezTo>
                    <a:pt x="352901" y="199549"/>
                    <a:pt x="350996" y="193834"/>
                    <a:pt x="350996" y="193834"/>
                  </a:cubicBezTo>
                  <a:cubicBezTo>
                    <a:pt x="350996" y="193834"/>
                    <a:pt x="350996" y="199549"/>
                    <a:pt x="351949" y="208121"/>
                  </a:cubicBezTo>
                  <a:cubicBezTo>
                    <a:pt x="351949" y="212884"/>
                    <a:pt x="352901" y="218599"/>
                    <a:pt x="352901" y="224314"/>
                  </a:cubicBezTo>
                  <a:cubicBezTo>
                    <a:pt x="353854" y="230981"/>
                    <a:pt x="353854" y="237649"/>
                    <a:pt x="353854" y="246221"/>
                  </a:cubicBezTo>
                  <a:cubicBezTo>
                    <a:pt x="353854" y="253841"/>
                    <a:pt x="354806" y="262414"/>
                    <a:pt x="354806" y="270986"/>
                  </a:cubicBezTo>
                  <a:cubicBezTo>
                    <a:pt x="355759" y="279559"/>
                    <a:pt x="355759" y="289084"/>
                    <a:pt x="355759" y="299561"/>
                  </a:cubicBezTo>
                  <a:cubicBezTo>
                    <a:pt x="355759" y="305276"/>
                    <a:pt x="356711" y="310991"/>
                    <a:pt x="356711" y="316706"/>
                  </a:cubicBezTo>
                  <a:cubicBezTo>
                    <a:pt x="352901" y="310039"/>
                    <a:pt x="349091" y="303371"/>
                    <a:pt x="346234" y="298609"/>
                  </a:cubicBezTo>
                  <a:cubicBezTo>
                    <a:pt x="346234" y="297656"/>
                    <a:pt x="345281" y="297656"/>
                    <a:pt x="345281" y="296704"/>
                  </a:cubicBezTo>
                  <a:cubicBezTo>
                    <a:pt x="345281" y="294799"/>
                    <a:pt x="345281" y="293846"/>
                    <a:pt x="345281" y="291941"/>
                  </a:cubicBezTo>
                  <a:cubicBezTo>
                    <a:pt x="346234" y="282416"/>
                    <a:pt x="347186" y="274796"/>
                    <a:pt x="348139" y="267176"/>
                  </a:cubicBezTo>
                  <a:cubicBezTo>
                    <a:pt x="349091" y="253841"/>
                    <a:pt x="350044" y="246221"/>
                    <a:pt x="350044" y="246221"/>
                  </a:cubicBezTo>
                  <a:cubicBezTo>
                    <a:pt x="350044" y="246221"/>
                    <a:pt x="348139" y="253841"/>
                    <a:pt x="344329" y="267176"/>
                  </a:cubicBezTo>
                  <a:cubicBezTo>
                    <a:pt x="342424" y="272891"/>
                    <a:pt x="341471" y="279559"/>
                    <a:pt x="339566" y="287179"/>
                  </a:cubicBezTo>
                  <a:cubicBezTo>
                    <a:pt x="339566" y="287179"/>
                    <a:pt x="339566" y="287179"/>
                    <a:pt x="339566" y="287179"/>
                  </a:cubicBezTo>
                  <a:cubicBezTo>
                    <a:pt x="339566" y="287179"/>
                    <a:pt x="339566" y="287179"/>
                    <a:pt x="339566" y="288131"/>
                  </a:cubicBezTo>
                  <a:cubicBezTo>
                    <a:pt x="339566" y="289084"/>
                    <a:pt x="338614" y="290036"/>
                    <a:pt x="338614" y="291941"/>
                  </a:cubicBezTo>
                  <a:cubicBezTo>
                    <a:pt x="338614" y="293846"/>
                    <a:pt x="337661" y="295751"/>
                    <a:pt x="337661" y="297656"/>
                  </a:cubicBezTo>
                  <a:cubicBezTo>
                    <a:pt x="332899" y="290036"/>
                    <a:pt x="328136" y="283369"/>
                    <a:pt x="324326" y="277654"/>
                  </a:cubicBezTo>
                  <a:cubicBezTo>
                    <a:pt x="320516" y="263366"/>
                    <a:pt x="315754" y="249079"/>
                    <a:pt x="310991" y="233839"/>
                  </a:cubicBezTo>
                  <a:cubicBezTo>
                    <a:pt x="308134" y="226219"/>
                    <a:pt x="306229" y="219551"/>
                    <a:pt x="303371" y="211931"/>
                  </a:cubicBezTo>
                  <a:cubicBezTo>
                    <a:pt x="304324" y="206216"/>
                    <a:pt x="305276" y="201454"/>
                    <a:pt x="306229" y="196691"/>
                  </a:cubicBezTo>
                  <a:cubicBezTo>
                    <a:pt x="310039" y="179546"/>
                    <a:pt x="312896" y="164306"/>
                    <a:pt x="316706" y="150971"/>
                  </a:cubicBezTo>
                  <a:cubicBezTo>
                    <a:pt x="320516" y="137636"/>
                    <a:pt x="322421" y="125254"/>
                    <a:pt x="326231" y="115729"/>
                  </a:cubicBezTo>
                  <a:cubicBezTo>
                    <a:pt x="331946" y="96679"/>
                    <a:pt x="335756" y="85249"/>
                    <a:pt x="335756" y="85249"/>
                  </a:cubicBezTo>
                  <a:cubicBezTo>
                    <a:pt x="335756" y="85249"/>
                    <a:pt x="330994" y="95726"/>
                    <a:pt x="323374" y="113824"/>
                  </a:cubicBezTo>
                  <a:cubicBezTo>
                    <a:pt x="319564" y="123349"/>
                    <a:pt x="315754" y="134779"/>
                    <a:pt x="310991" y="148114"/>
                  </a:cubicBezTo>
                  <a:cubicBezTo>
                    <a:pt x="309086" y="154781"/>
                    <a:pt x="306229" y="161449"/>
                    <a:pt x="303371" y="169069"/>
                  </a:cubicBezTo>
                  <a:cubicBezTo>
                    <a:pt x="301466" y="175736"/>
                    <a:pt x="299561" y="183356"/>
                    <a:pt x="297656" y="190024"/>
                  </a:cubicBezTo>
                  <a:cubicBezTo>
                    <a:pt x="293846" y="179546"/>
                    <a:pt x="290989" y="170021"/>
                    <a:pt x="287179" y="159544"/>
                  </a:cubicBezTo>
                  <a:cubicBezTo>
                    <a:pt x="290036" y="172879"/>
                    <a:pt x="291941" y="185261"/>
                    <a:pt x="294799" y="198596"/>
                  </a:cubicBezTo>
                  <a:cubicBezTo>
                    <a:pt x="290989" y="213836"/>
                    <a:pt x="287179" y="230029"/>
                    <a:pt x="283369" y="247174"/>
                  </a:cubicBezTo>
                  <a:cubicBezTo>
                    <a:pt x="282416" y="252889"/>
                    <a:pt x="281464" y="258604"/>
                    <a:pt x="279559" y="264319"/>
                  </a:cubicBezTo>
                  <a:cubicBezTo>
                    <a:pt x="278606" y="260509"/>
                    <a:pt x="277654" y="257651"/>
                    <a:pt x="276701" y="253841"/>
                  </a:cubicBezTo>
                  <a:cubicBezTo>
                    <a:pt x="276701" y="245269"/>
                    <a:pt x="277654" y="235744"/>
                    <a:pt x="278606" y="227171"/>
                  </a:cubicBezTo>
                  <a:cubicBezTo>
                    <a:pt x="280511" y="205264"/>
                    <a:pt x="281464" y="185261"/>
                    <a:pt x="284321" y="166211"/>
                  </a:cubicBezTo>
                  <a:cubicBezTo>
                    <a:pt x="285274" y="156686"/>
                    <a:pt x="286226" y="148114"/>
                    <a:pt x="287179" y="139541"/>
                  </a:cubicBezTo>
                  <a:cubicBezTo>
                    <a:pt x="288131" y="130969"/>
                    <a:pt x="290036" y="123349"/>
                    <a:pt x="290989" y="115729"/>
                  </a:cubicBezTo>
                  <a:cubicBezTo>
                    <a:pt x="293846" y="100489"/>
                    <a:pt x="294799" y="87154"/>
                    <a:pt x="297656" y="76676"/>
                  </a:cubicBezTo>
                  <a:cubicBezTo>
                    <a:pt x="302419" y="54769"/>
                    <a:pt x="304324" y="42386"/>
                    <a:pt x="304324" y="42386"/>
                  </a:cubicBezTo>
                  <a:cubicBezTo>
                    <a:pt x="304324" y="42386"/>
                    <a:pt x="300514" y="54769"/>
                    <a:pt x="293846" y="75724"/>
                  </a:cubicBezTo>
                  <a:cubicBezTo>
                    <a:pt x="290036" y="86201"/>
                    <a:pt x="287179" y="99536"/>
                    <a:pt x="283369" y="114776"/>
                  </a:cubicBezTo>
                  <a:cubicBezTo>
                    <a:pt x="281464" y="122396"/>
                    <a:pt x="279559" y="130016"/>
                    <a:pt x="277654" y="138589"/>
                  </a:cubicBezTo>
                  <a:cubicBezTo>
                    <a:pt x="275749" y="147161"/>
                    <a:pt x="274796" y="156686"/>
                    <a:pt x="272891" y="165259"/>
                  </a:cubicBezTo>
                  <a:cubicBezTo>
                    <a:pt x="271939" y="170021"/>
                    <a:pt x="270986" y="173831"/>
                    <a:pt x="270034" y="178594"/>
                  </a:cubicBezTo>
                  <a:cubicBezTo>
                    <a:pt x="268129" y="182404"/>
                    <a:pt x="265271" y="188119"/>
                    <a:pt x="261461" y="196691"/>
                  </a:cubicBezTo>
                  <a:cubicBezTo>
                    <a:pt x="260509" y="191929"/>
                    <a:pt x="258604" y="187166"/>
                    <a:pt x="258604" y="183356"/>
                  </a:cubicBezTo>
                  <a:cubicBezTo>
                    <a:pt x="255746" y="170021"/>
                    <a:pt x="253841" y="161449"/>
                    <a:pt x="253841" y="161449"/>
                  </a:cubicBezTo>
                  <a:cubicBezTo>
                    <a:pt x="253841" y="161449"/>
                    <a:pt x="253841" y="169069"/>
                    <a:pt x="254794" y="183356"/>
                  </a:cubicBezTo>
                  <a:cubicBezTo>
                    <a:pt x="254794" y="190024"/>
                    <a:pt x="255746" y="197644"/>
                    <a:pt x="256699" y="207169"/>
                  </a:cubicBezTo>
                  <a:cubicBezTo>
                    <a:pt x="253841" y="213836"/>
                    <a:pt x="250984" y="222409"/>
                    <a:pt x="247174" y="231934"/>
                  </a:cubicBezTo>
                  <a:cubicBezTo>
                    <a:pt x="246221" y="232886"/>
                    <a:pt x="246221" y="234791"/>
                    <a:pt x="245269" y="236696"/>
                  </a:cubicBezTo>
                  <a:cubicBezTo>
                    <a:pt x="243364" y="231934"/>
                    <a:pt x="242411" y="230029"/>
                    <a:pt x="242411" y="230029"/>
                  </a:cubicBezTo>
                  <a:cubicBezTo>
                    <a:pt x="242411" y="230029"/>
                    <a:pt x="243364" y="233839"/>
                    <a:pt x="244316" y="240506"/>
                  </a:cubicBezTo>
                  <a:cubicBezTo>
                    <a:pt x="241459" y="247174"/>
                    <a:pt x="239554" y="254794"/>
                    <a:pt x="236696" y="262414"/>
                  </a:cubicBezTo>
                  <a:cubicBezTo>
                    <a:pt x="232886" y="250031"/>
                    <a:pt x="229076" y="238601"/>
                    <a:pt x="226219" y="227171"/>
                  </a:cubicBezTo>
                  <a:cubicBezTo>
                    <a:pt x="223361" y="219551"/>
                    <a:pt x="221456" y="210979"/>
                    <a:pt x="218599" y="204311"/>
                  </a:cubicBezTo>
                  <a:cubicBezTo>
                    <a:pt x="215741" y="196691"/>
                    <a:pt x="213836" y="190024"/>
                    <a:pt x="210979" y="184309"/>
                  </a:cubicBezTo>
                  <a:cubicBezTo>
                    <a:pt x="206216" y="171926"/>
                    <a:pt x="202406" y="160496"/>
                    <a:pt x="198596" y="150971"/>
                  </a:cubicBezTo>
                  <a:cubicBezTo>
                    <a:pt x="191929" y="132874"/>
                    <a:pt x="187166" y="122396"/>
                    <a:pt x="187166" y="122396"/>
                  </a:cubicBezTo>
                  <a:cubicBezTo>
                    <a:pt x="187166" y="122396"/>
                    <a:pt x="190024" y="132874"/>
                    <a:pt x="194786" y="151924"/>
                  </a:cubicBezTo>
                  <a:cubicBezTo>
                    <a:pt x="197644" y="161449"/>
                    <a:pt x="200501" y="172879"/>
                    <a:pt x="204311" y="186214"/>
                  </a:cubicBezTo>
                  <a:cubicBezTo>
                    <a:pt x="206216" y="192881"/>
                    <a:pt x="208121" y="199549"/>
                    <a:pt x="210026" y="207169"/>
                  </a:cubicBezTo>
                  <a:cubicBezTo>
                    <a:pt x="211931" y="214789"/>
                    <a:pt x="213836" y="222409"/>
                    <a:pt x="215741" y="230981"/>
                  </a:cubicBezTo>
                  <a:cubicBezTo>
                    <a:pt x="218599" y="245269"/>
                    <a:pt x="222409" y="260509"/>
                    <a:pt x="226219" y="275749"/>
                  </a:cubicBezTo>
                  <a:cubicBezTo>
                    <a:pt x="224314" y="280511"/>
                    <a:pt x="221456" y="287179"/>
                    <a:pt x="218599" y="295751"/>
                  </a:cubicBezTo>
                  <a:cubicBezTo>
                    <a:pt x="218599" y="296704"/>
                    <a:pt x="217646" y="297656"/>
                    <a:pt x="217646" y="298609"/>
                  </a:cubicBezTo>
                  <a:cubicBezTo>
                    <a:pt x="216694" y="286226"/>
                    <a:pt x="215741" y="274796"/>
                    <a:pt x="214789" y="266224"/>
                  </a:cubicBezTo>
                  <a:cubicBezTo>
                    <a:pt x="213836" y="250984"/>
                    <a:pt x="212884" y="241459"/>
                    <a:pt x="212884" y="241459"/>
                  </a:cubicBezTo>
                  <a:cubicBezTo>
                    <a:pt x="212884" y="241459"/>
                    <a:pt x="211931" y="250031"/>
                    <a:pt x="210979" y="266224"/>
                  </a:cubicBezTo>
                  <a:cubicBezTo>
                    <a:pt x="210026" y="277654"/>
                    <a:pt x="210026" y="291941"/>
                    <a:pt x="209074" y="309086"/>
                  </a:cubicBezTo>
                  <a:cubicBezTo>
                    <a:pt x="204311" y="301466"/>
                    <a:pt x="200501" y="293846"/>
                    <a:pt x="196691" y="287179"/>
                  </a:cubicBezTo>
                  <a:cubicBezTo>
                    <a:pt x="192881" y="281464"/>
                    <a:pt x="190024" y="275749"/>
                    <a:pt x="187166" y="270034"/>
                  </a:cubicBezTo>
                  <a:cubicBezTo>
                    <a:pt x="183356" y="265271"/>
                    <a:pt x="180499" y="260509"/>
                    <a:pt x="177641" y="255746"/>
                  </a:cubicBezTo>
                  <a:cubicBezTo>
                    <a:pt x="171926" y="246221"/>
                    <a:pt x="166211" y="238601"/>
                    <a:pt x="161449" y="231934"/>
                  </a:cubicBezTo>
                  <a:cubicBezTo>
                    <a:pt x="159544" y="230029"/>
                    <a:pt x="158591" y="227171"/>
                    <a:pt x="156686" y="225266"/>
                  </a:cubicBezTo>
                  <a:cubicBezTo>
                    <a:pt x="154781" y="214789"/>
                    <a:pt x="152876" y="209074"/>
                    <a:pt x="152876" y="209074"/>
                  </a:cubicBezTo>
                  <a:cubicBezTo>
                    <a:pt x="152876" y="209074"/>
                    <a:pt x="152876" y="212884"/>
                    <a:pt x="152876" y="219551"/>
                  </a:cubicBezTo>
                  <a:cubicBezTo>
                    <a:pt x="149066" y="213836"/>
                    <a:pt x="146209" y="210979"/>
                    <a:pt x="146209" y="210979"/>
                  </a:cubicBezTo>
                  <a:cubicBezTo>
                    <a:pt x="146209" y="210979"/>
                    <a:pt x="148114" y="215741"/>
                    <a:pt x="152876" y="224314"/>
                  </a:cubicBezTo>
                  <a:cubicBezTo>
                    <a:pt x="153829" y="235744"/>
                    <a:pt x="154781" y="253841"/>
                    <a:pt x="156686" y="275749"/>
                  </a:cubicBezTo>
                  <a:cubicBezTo>
                    <a:pt x="153829" y="271939"/>
                    <a:pt x="150971" y="267176"/>
                    <a:pt x="148114" y="263366"/>
                  </a:cubicBezTo>
                  <a:cubicBezTo>
                    <a:pt x="139541" y="252889"/>
                    <a:pt x="131921" y="242411"/>
                    <a:pt x="124301" y="233839"/>
                  </a:cubicBezTo>
                  <a:cubicBezTo>
                    <a:pt x="116681" y="225266"/>
                    <a:pt x="110966" y="217646"/>
                    <a:pt x="104299" y="212884"/>
                  </a:cubicBezTo>
                  <a:cubicBezTo>
                    <a:pt x="94774" y="203359"/>
                    <a:pt x="88106" y="197644"/>
                    <a:pt x="88106" y="197644"/>
                  </a:cubicBezTo>
                  <a:cubicBezTo>
                    <a:pt x="88106" y="197644"/>
                    <a:pt x="93821" y="205264"/>
                    <a:pt x="103346" y="217646"/>
                  </a:cubicBezTo>
                  <a:cubicBezTo>
                    <a:pt x="108109" y="223361"/>
                    <a:pt x="113824" y="231934"/>
                    <a:pt x="119539" y="240506"/>
                  </a:cubicBezTo>
                  <a:cubicBezTo>
                    <a:pt x="126206" y="249079"/>
                    <a:pt x="131921" y="260509"/>
                    <a:pt x="139541" y="271939"/>
                  </a:cubicBezTo>
                  <a:cubicBezTo>
                    <a:pt x="143351" y="278606"/>
                    <a:pt x="148114" y="285274"/>
                    <a:pt x="151924" y="292894"/>
                  </a:cubicBezTo>
                  <a:cubicBezTo>
                    <a:pt x="151924" y="294799"/>
                    <a:pt x="151924" y="295751"/>
                    <a:pt x="151924" y="297656"/>
                  </a:cubicBezTo>
                  <a:cubicBezTo>
                    <a:pt x="151924" y="297656"/>
                    <a:pt x="150971" y="296704"/>
                    <a:pt x="150971" y="296704"/>
                  </a:cubicBezTo>
                  <a:cubicBezTo>
                    <a:pt x="145256" y="290989"/>
                    <a:pt x="140494" y="285274"/>
                    <a:pt x="136684" y="282416"/>
                  </a:cubicBezTo>
                  <a:cubicBezTo>
                    <a:pt x="134779" y="280511"/>
                    <a:pt x="133826" y="279559"/>
                    <a:pt x="131921" y="278606"/>
                  </a:cubicBezTo>
                  <a:cubicBezTo>
                    <a:pt x="132874" y="275749"/>
                    <a:pt x="132874" y="274796"/>
                    <a:pt x="132874" y="274796"/>
                  </a:cubicBezTo>
                  <a:cubicBezTo>
                    <a:pt x="132874" y="274796"/>
                    <a:pt x="131921" y="275749"/>
                    <a:pt x="130969" y="278606"/>
                  </a:cubicBezTo>
                  <a:cubicBezTo>
                    <a:pt x="125254" y="273844"/>
                    <a:pt x="122396" y="270986"/>
                    <a:pt x="122396" y="270986"/>
                  </a:cubicBezTo>
                  <a:cubicBezTo>
                    <a:pt x="122396" y="270986"/>
                    <a:pt x="125254" y="274796"/>
                    <a:pt x="130016" y="280511"/>
                  </a:cubicBezTo>
                  <a:cubicBezTo>
                    <a:pt x="128111" y="283369"/>
                    <a:pt x="126206" y="288131"/>
                    <a:pt x="123349" y="293846"/>
                  </a:cubicBezTo>
                  <a:cubicBezTo>
                    <a:pt x="120491" y="299561"/>
                    <a:pt x="117634" y="308134"/>
                    <a:pt x="114776" y="316706"/>
                  </a:cubicBezTo>
                  <a:cubicBezTo>
                    <a:pt x="113824" y="318611"/>
                    <a:pt x="113824" y="319564"/>
                    <a:pt x="112871" y="321469"/>
                  </a:cubicBezTo>
                  <a:cubicBezTo>
                    <a:pt x="110014" y="313849"/>
                    <a:pt x="107156" y="306229"/>
                    <a:pt x="103346" y="299561"/>
                  </a:cubicBezTo>
                  <a:cubicBezTo>
                    <a:pt x="97631" y="286226"/>
                    <a:pt x="91916" y="273844"/>
                    <a:pt x="86201" y="262414"/>
                  </a:cubicBezTo>
                  <a:cubicBezTo>
                    <a:pt x="83344" y="255746"/>
                    <a:pt x="80486" y="250984"/>
                    <a:pt x="78581" y="245269"/>
                  </a:cubicBezTo>
                  <a:cubicBezTo>
                    <a:pt x="75724" y="240506"/>
                    <a:pt x="72866" y="235744"/>
                    <a:pt x="70961" y="230981"/>
                  </a:cubicBezTo>
                  <a:cubicBezTo>
                    <a:pt x="66199" y="222409"/>
                    <a:pt x="61436" y="213836"/>
                    <a:pt x="57626" y="208121"/>
                  </a:cubicBezTo>
                  <a:cubicBezTo>
                    <a:pt x="50006" y="195739"/>
                    <a:pt x="46196" y="188119"/>
                    <a:pt x="46196" y="188119"/>
                  </a:cubicBezTo>
                  <a:cubicBezTo>
                    <a:pt x="46196" y="188119"/>
                    <a:pt x="49054" y="195739"/>
                    <a:pt x="54769" y="210026"/>
                  </a:cubicBezTo>
                  <a:cubicBezTo>
                    <a:pt x="57626" y="216694"/>
                    <a:pt x="60484" y="225266"/>
                    <a:pt x="64294" y="234791"/>
                  </a:cubicBezTo>
                  <a:cubicBezTo>
                    <a:pt x="66199" y="239554"/>
                    <a:pt x="68104" y="244316"/>
                    <a:pt x="70009" y="250031"/>
                  </a:cubicBezTo>
                  <a:cubicBezTo>
                    <a:pt x="71914" y="254794"/>
                    <a:pt x="73819" y="260509"/>
                    <a:pt x="75724" y="266224"/>
                  </a:cubicBezTo>
                  <a:cubicBezTo>
                    <a:pt x="78581" y="274796"/>
                    <a:pt x="82391" y="283369"/>
                    <a:pt x="85249" y="292894"/>
                  </a:cubicBezTo>
                  <a:cubicBezTo>
                    <a:pt x="83344" y="290036"/>
                    <a:pt x="81439" y="286226"/>
                    <a:pt x="79534" y="284321"/>
                  </a:cubicBezTo>
                  <a:cubicBezTo>
                    <a:pt x="74771" y="277654"/>
                    <a:pt x="71914" y="271939"/>
                    <a:pt x="68104" y="268129"/>
                  </a:cubicBezTo>
                  <a:cubicBezTo>
                    <a:pt x="61436" y="258604"/>
                    <a:pt x="57626" y="253841"/>
                    <a:pt x="57626" y="253841"/>
                  </a:cubicBezTo>
                  <a:cubicBezTo>
                    <a:pt x="57626" y="253841"/>
                    <a:pt x="59531" y="259556"/>
                    <a:pt x="64294" y="270034"/>
                  </a:cubicBezTo>
                  <a:cubicBezTo>
                    <a:pt x="66199" y="274796"/>
                    <a:pt x="69056" y="281464"/>
                    <a:pt x="71914" y="288131"/>
                  </a:cubicBezTo>
                  <a:cubicBezTo>
                    <a:pt x="76676" y="295751"/>
                    <a:pt x="79534" y="303371"/>
                    <a:pt x="83344" y="311944"/>
                  </a:cubicBezTo>
                  <a:cubicBezTo>
                    <a:pt x="86201" y="317659"/>
                    <a:pt x="88106" y="324326"/>
                    <a:pt x="90964" y="330994"/>
                  </a:cubicBezTo>
                  <a:cubicBezTo>
                    <a:pt x="90011" y="333851"/>
                    <a:pt x="89059" y="336709"/>
                    <a:pt x="87154" y="339566"/>
                  </a:cubicBezTo>
                  <a:cubicBezTo>
                    <a:pt x="85249" y="343376"/>
                    <a:pt x="83344" y="348139"/>
                    <a:pt x="81439" y="352901"/>
                  </a:cubicBezTo>
                  <a:cubicBezTo>
                    <a:pt x="80486" y="348139"/>
                    <a:pt x="79534" y="343376"/>
                    <a:pt x="78581" y="339566"/>
                  </a:cubicBezTo>
                  <a:cubicBezTo>
                    <a:pt x="75724" y="326231"/>
                    <a:pt x="72866" y="312896"/>
                    <a:pt x="70009" y="301466"/>
                  </a:cubicBezTo>
                  <a:cubicBezTo>
                    <a:pt x="67151" y="290036"/>
                    <a:pt x="64294" y="278606"/>
                    <a:pt x="61436" y="269081"/>
                  </a:cubicBezTo>
                  <a:cubicBezTo>
                    <a:pt x="58579" y="259556"/>
                    <a:pt x="56674" y="250984"/>
                    <a:pt x="53816" y="244316"/>
                  </a:cubicBezTo>
                  <a:cubicBezTo>
                    <a:pt x="49054" y="230981"/>
                    <a:pt x="46196" y="223361"/>
                    <a:pt x="46196" y="223361"/>
                  </a:cubicBezTo>
                  <a:cubicBezTo>
                    <a:pt x="46196" y="223361"/>
                    <a:pt x="47149" y="230981"/>
                    <a:pt x="50006" y="245269"/>
                  </a:cubicBezTo>
                  <a:cubicBezTo>
                    <a:pt x="50959" y="251936"/>
                    <a:pt x="51911" y="260509"/>
                    <a:pt x="53816" y="270034"/>
                  </a:cubicBezTo>
                  <a:cubicBezTo>
                    <a:pt x="55721" y="279559"/>
                    <a:pt x="56674" y="290989"/>
                    <a:pt x="58579" y="302419"/>
                  </a:cubicBezTo>
                  <a:cubicBezTo>
                    <a:pt x="60484" y="314801"/>
                    <a:pt x="61436" y="327184"/>
                    <a:pt x="64294" y="340519"/>
                  </a:cubicBezTo>
                  <a:cubicBezTo>
                    <a:pt x="66199" y="353854"/>
                    <a:pt x="67151" y="367189"/>
                    <a:pt x="69056" y="381476"/>
                  </a:cubicBezTo>
                  <a:cubicBezTo>
                    <a:pt x="68104" y="382429"/>
                    <a:pt x="68104" y="383381"/>
                    <a:pt x="67151" y="385286"/>
                  </a:cubicBezTo>
                  <a:cubicBezTo>
                    <a:pt x="64294" y="391954"/>
                    <a:pt x="62389" y="398621"/>
                    <a:pt x="60484" y="405289"/>
                  </a:cubicBezTo>
                  <a:cubicBezTo>
                    <a:pt x="60484" y="406241"/>
                    <a:pt x="60484" y="406241"/>
                    <a:pt x="59531" y="407194"/>
                  </a:cubicBezTo>
                  <a:cubicBezTo>
                    <a:pt x="58579" y="407194"/>
                    <a:pt x="57626" y="407194"/>
                    <a:pt x="56674" y="407194"/>
                  </a:cubicBezTo>
                  <a:cubicBezTo>
                    <a:pt x="55721" y="404336"/>
                    <a:pt x="55721" y="402431"/>
                    <a:pt x="54769" y="399574"/>
                  </a:cubicBezTo>
                  <a:cubicBezTo>
                    <a:pt x="51911" y="387191"/>
                    <a:pt x="49054" y="375761"/>
                    <a:pt x="46196" y="364331"/>
                  </a:cubicBezTo>
                  <a:cubicBezTo>
                    <a:pt x="43339" y="352901"/>
                    <a:pt x="40481" y="342424"/>
                    <a:pt x="37624" y="332899"/>
                  </a:cubicBezTo>
                  <a:cubicBezTo>
                    <a:pt x="31909" y="313849"/>
                    <a:pt x="26194" y="297656"/>
                    <a:pt x="21431" y="287179"/>
                  </a:cubicBezTo>
                  <a:cubicBezTo>
                    <a:pt x="16669" y="276701"/>
                    <a:pt x="13811" y="270034"/>
                    <a:pt x="13811" y="270034"/>
                  </a:cubicBezTo>
                  <a:cubicBezTo>
                    <a:pt x="13811" y="270034"/>
                    <a:pt x="14764" y="276701"/>
                    <a:pt x="17621" y="288131"/>
                  </a:cubicBezTo>
                  <a:cubicBezTo>
                    <a:pt x="18574" y="293846"/>
                    <a:pt x="20479" y="300514"/>
                    <a:pt x="21431" y="309086"/>
                  </a:cubicBezTo>
                  <a:cubicBezTo>
                    <a:pt x="23336" y="316706"/>
                    <a:pt x="24289" y="326231"/>
                    <a:pt x="26194" y="335756"/>
                  </a:cubicBezTo>
                  <a:cubicBezTo>
                    <a:pt x="28099" y="345281"/>
                    <a:pt x="30004" y="355759"/>
                    <a:pt x="31909" y="367189"/>
                  </a:cubicBezTo>
                  <a:cubicBezTo>
                    <a:pt x="35719" y="378619"/>
                    <a:pt x="37624" y="390049"/>
                    <a:pt x="39529" y="402431"/>
                  </a:cubicBezTo>
                  <a:cubicBezTo>
                    <a:pt x="39529" y="403384"/>
                    <a:pt x="39529" y="403384"/>
                    <a:pt x="39529" y="404336"/>
                  </a:cubicBezTo>
                  <a:cubicBezTo>
                    <a:pt x="29051" y="402431"/>
                    <a:pt x="18574" y="401479"/>
                    <a:pt x="7144" y="399574"/>
                  </a:cubicBezTo>
                  <a:lnTo>
                    <a:pt x="7144" y="511016"/>
                  </a:lnTo>
                  <a:close/>
                  <a:moveTo>
                    <a:pt x="6277451" y="364331"/>
                  </a:moveTo>
                  <a:cubicBezTo>
                    <a:pt x="6278404" y="362426"/>
                    <a:pt x="6278404" y="359569"/>
                    <a:pt x="6279356" y="357664"/>
                  </a:cubicBezTo>
                  <a:cubicBezTo>
                    <a:pt x="6279356" y="358616"/>
                    <a:pt x="6279356" y="360521"/>
                    <a:pt x="6279356" y="361474"/>
                  </a:cubicBezTo>
                  <a:cubicBezTo>
                    <a:pt x="6278404" y="370999"/>
                    <a:pt x="6278404" y="384334"/>
                    <a:pt x="6277451" y="399574"/>
                  </a:cubicBezTo>
                  <a:cubicBezTo>
                    <a:pt x="6274594" y="409099"/>
                    <a:pt x="6270784" y="419576"/>
                    <a:pt x="6267926" y="430054"/>
                  </a:cubicBezTo>
                  <a:cubicBezTo>
                    <a:pt x="6266974" y="430054"/>
                    <a:pt x="6266974" y="430054"/>
                    <a:pt x="6266021" y="430054"/>
                  </a:cubicBezTo>
                  <a:cubicBezTo>
                    <a:pt x="6264117" y="427196"/>
                    <a:pt x="6262212" y="424339"/>
                    <a:pt x="6260306" y="421481"/>
                  </a:cubicBezTo>
                  <a:cubicBezTo>
                    <a:pt x="6266021" y="402431"/>
                    <a:pt x="6271737" y="383381"/>
                    <a:pt x="6277451" y="364331"/>
                  </a:cubicBezTo>
                  <a:close/>
                  <a:moveTo>
                    <a:pt x="6211729" y="425291"/>
                  </a:moveTo>
                  <a:cubicBezTo>
                    <a:pt x="6211729" y="415766"/>
                    <a:pt x="6212681" y="406241"/>
                    <a:pt x="6212681" y="398621"/>
                  </a:cubicBezTo>
                  <a:cubicBezTo>
                    <a:pt x="6212681" y="395764"/>
                    <a:pt x="6212681" y="392906"/>
                    <a:pt x="6213634" y="390049"/>
                  </a:cubicBezTo>
                  <a:cubicBezTo>
                    <a:pt x="6214587" y="391001"/>
                    <a:pt x="6215539" y="392906"/>
                    <a:pt x="6216492" y="393859"/>
                  </a:cubicBezTo>
                  <a:cubicBezTo>
                    <a:pt x="6220301" y="398621"/>
                    <a:pt x="6224112" y="403384"/>
                    <a:pt x="6227921" y="408146"/>
                  </a:cubicBezTo>
                  <a:cubicBezTo>
                    <a:pt x="6226969" y="410051"/>
                    <a:pt x="6226017" y="411956"/>
                    <a:pt x="6225064" y="412909"/>
                  </a:cubicBezTo>
                  <a:cubicBezTo>
                    <a:pt x="6224112" y="414814"/>
                    <a:pt x="6222206" y="417671"/>
                    <a:pt x="6221254" y="420529"/>
                  </a:cubicBezTo>
                  <a:cubicBezTo>
                    <a:pt x="6220301" y="423386"/>
                    <a:pt x="6219349" y="426244"/>
                    <a:pt x="6218396" y="429101"/>
                  </a:cubicBezTo>
                  <a:cubicBezTo>
                    <a:pt x="6218396" y="430054"/>
                    <a:pt x="6218396" y="430054"/>
                    <a:pt x="6217444" y="431006"/>
                  </a:cubicBezTo>
                  <a:cubicBezTo>
                    <a:pt x="6217444" y="430054"/>
                    <a:pt x="6217444" y="429101"/>
                    <a:pt x="6217444" y="429101"/>
                  </a:cubicBezTo>
                  <a:cubicBezTo>
                    <a:pt x="6216492" y="419576"/>
                    <a:pt x="6215539" y="413861"/>
                    <a:pt x="6215539" y="413861"/>
                  </a:cubicBezTo>
                  <a:cubicBezTo>
                    <a:pt x="6215539" y="413861"/>
                    <a:pt x="6214587" y="419576"/>
                    <a:pt x="6213634" y="429101"/>
                  </a:cubicBezTo>
                  <a:cubicBezTo>
                    <a:pt x="6213634" y="432911"/>
                    <a:pt x="6212681" y="436721"/>
                    <a:pt x="6211729" y="441484"/>
                  </a:cubicBezTo>
                  <a:cubicBezTo>
                    <a:pt x="6211729" y="435769"/>
                    <a:pt x="6211729" y="430054"/>
                    <a:pt x="6211729" y="425291"/>
                  </a:cubicBezTo>
                  <a:close/>
                  <a:moveTo>
                    <a:pt x="6183154" y="343376"/>
                  </a:moveTo>
                  <a:cubicBezTo>
                    <a:pt x="6185059" y="346234"/>
                    <a:pt x="6186012" y="348139"/>
                    <a:pt x="6187917" y="350996"/>
                  </a:cubicBezTo>
                  <a:cubicBezTo>
                    <a:pt x="6188869" y="352901"/>
                    <a:pt x="6190774" y="354806"/>
                    <a:pt x="6191726" y="356711"/>
                  </a:cubicBezTo>
                  <a:cubicBezTo>
                    <a:pt x="6188869" y="366236"/>
                    <a:pt x="6186012" y="376714"/>
                    <a:pt x="6183154" y="388144"/>
                  </a:cubicBezTo>
                  <a:cubicBezTo>
                    <a:pt x="6183154" y="389096"/>
                    <a:pt x="6182201" y="391001"/>
                    <a:pt x="6182201" y="391954"/>
                  </a:cubicBezTo>
                  <a:cubicBezTo>
                    <a:pt x="6182201" y="386239"/>
                    <a:pt x="6181249" y="381476"/>
                    <a:pt x="6181249" y="375761"/>
                  </a:cubicBezTo>
                  <a:cubicBezTo>
                    <a:pt x="6181249" y="374809"/>
                    <a:pt x="6181249" y="373856"/>
                    <a:pt x="6181249" y="372904"/>
                  </a:cubicBezTo>
                  <a:cubicBezTo>
                    <a:pt x="6181249" y="362426"/>
                    <a:pt x="6182201" y="352901"/>
                    <a:pt x="6183154" y="343376"/>
                  </a:cubicBezTo>
                  <a:close/>
                  <a:moveTo>
                    <a:pt x="6144101" y="308134"/>
                  </a:moveTo>
                  <a:cubicBezTo>
                    <a:pt x="6145054" y="297656"/>
                    <a:pt x="6146959" y="287179"/>
                    <a:pt x="6147912" y="276701"/>
                  </a:cubicBezTo>
                  <a:cubicBezTo>
                    <a:pt x="6149817" y="280511"/>
                    <a:pt x="6151721" y="284321"/>
                    <a:pt x="6153626" y="289084"/>
                  </a:cubicBezTo>
                  <a:cubicBezTo>
                    <a:pt x="6156484" y="293846"/>
                    <a:pt x="6158389" y="299561"/>
                    <a:pt x="6161246" y="305276"/>
                  </a:cubicBezTo>
                  <a:cubicBezTo>
                    <a:pt x="6160294" y="308134"/>
                    <a:pt x="6159342" y="313849"/>
                    <a:pt x="6157437" y="319564"/>
                  </a:cubicBezTo>
                  <a:cubicBezTo>
                    <a:pt x="6155531" y="325279"/>
                    <a:pt x="6154579" y="332899"/>
                    <a:pt x="6152674" y="342424"/>
                  </a:cubicBezTo>
                  <a:cubicBezTo>
                    <a:pt x="6151721" y="347186"/>
                    <a:pt x="6150769" y="351949"/>
                    <a:pt x="6150769" y="356711"/>
                  </a:cubicBezTo>
                  <a:cubicBezTo>
                    <a:pt x="6150769" y="358616"/>
                    <a:pt x="6149817" y="359569"/>
                    <a:pt x="6149817" y="360521"/>
                  </a:cubicBezTo>
                  <a:cubicBezTo>
                    <a:pt x="6149817" y="362426"/>
                    <a:pt x="6148864" y="363379"/>
                    <a:pt x="6148864" y="365284"/>
                  </a:cubicBezTo>
                  <a:cubicBezTo>
                    <a:pt x="6146959" y="362426"/>
                    <a:pt x="6146006" y="360521"/>
                    <a:pt x="6146006" y="360521"/>
                  </a:cubicBezTo>
                  <a:cubicBezTo>
                    <a:pt x="6146006" y="360521"/>
                    <a:pt x="6146959" y="363379"/>
                    <a:pt x="6147912" y="368141"/>
                  </a:cubicBezTo>
                  <a:cubicBezTo>
                    <a:pt x="6146959" y="374809"/>
                    <a:pt x="6146006" y="382429"/>
                    <a:pt x="6145054" y="389096"/>
                  </a:cubicBezTo>
                  <a:cubicBezTo>
                    <a:pt x="6145054" y="388144"/>
                    <a:pt x="6144101" y="387191"/>
                    <a:pt x="6144101" y="386239"/>
                  </a:cubicBezTo>
                  <a:cubicBezTo>
                    <a:pt x="6144101" y="385286"/>
                    <a:pt x="6143149" y="385286"/>
                    <a:pt x="6143149" y="384334"/>
                  </a:cubicBezTo>
                  <a:cubicBezTo>
                    <a:pt x="6143149" y="379571"/>
                    <a:pt x="6142196" y="373856"/>
                    <a:pt x="6142196" y="369094"/>
                  </a:cubicBezTo>
                  <a:cubicBezTo>
                    <a:pt x="6141244" y="360521"/>
                    <a:pt x="6140292" y="351949"/>
                    <a:pt x="6139339" y="343376"/>
                  </a:cubicBezTo>
                  <a:cubicBezTo>
                    <a:pt x="6142196" y="331946"/>
                    <a:pt x="6143149" y="319564"/>
                    <a:pt x="6144101" y="308134"/>
                  </a:cubicBezTo>
                  <a:close/>
                  <a:moveTo>
                    <a:pt x="6095524" y="384334"/>
                  </a:moveTo>
                  <a:cubicBezTo>
                    <a:pt x="6093619" y="393859"/>
                    <a:pt x="6090762" y="403384"/>
                    <a:pt x="6088856" y="412909"/>
                  </a:cubicBezTo>
                  <a:cubicBezTo>
                    <a:pt x="6086951" y="420529"/>
                    <a:pt x="6085046" y="428149"/>
                    <a:pt x="6083142" y="435769"/>
                  </a:cubicBezTo>
                  <a:cubicBezTo>
                    <a:pt x="6081237" y="428149"/>
                    <a:pt x="6079331" y="419576"/>
                    <a:pt x="6076474" y="411956"/>
                  </a:cubicBezTo>
                  <a:cubicBezTo>
                    <a:pt x="6077426" y="405289"/>
                    <a:pt x="6078379" y="397669"/>
                    <a:pt x="6079331" y="391001"/>
                  </a:cubicBezTo>
                  <a:cubicBezTo>
                    <a:pt x="6080284" y="383381"/>
                    <a:pt x="6082189" y="375761"/>
                    <a:pt x="6084094" y="368141"/>
                  </a:cubicBezTo>
                  <a:lnTo>
                    <a:pt x="6088856" y="347186"/>
                  </a:lnTo>
                  <a:cubicBezTo>
                    <a:pt x="6089809" y="347186"/>
                    <a:pt x="6090762" y="347186"/>
                    <a:pt x="6091714" y="348139"/>
                  </a:cubicBezTo>
                  <a:cubicBezTo>
                    <a:pt x="6093619" y="349091"/>
                    <a:pt x="6094571" y="350044"/>
                    <a:pt x="6095524" y="350996"/>
                  </a:cubicBezTo>
                  <a:cubicBezTo>
                    <a:pt x="6098381" y="352901"/>
                    <a:pt x="6099334" y="356711"/>
                    <a:pt x="6100287" y="359569"/>
                  </a:cubicBezTo>
                  <a:cubicBezTo>
                    <a:pt x="6099334" y="367189"/>
                    <a:pt x="6097429" y="375761"/>
                    <a:pt x="6095524" y="384334"/>
                  </a:cubicBezTo>
                  <a:close/>
                  <a:moveTo>
                    <a:pt x="6102192" y="206216"/>
                  </a:moveTo>
                  <a:cubicBezTo>
                    <a:pt x="6102192" y="211931"/>
                    <a:pt x="6102192" y="222409"/>
                    <a:pt x="6101239" y="235744"/>
                  </a:cubicBezTo>
                  <a:cubicBezTo>
                    <a:pt x="6101239" y="237649"/>
                    <a:pt x="6101239" y="239554"/>
                    <a:pt x="6101239" y="241459"/>
                  </a:cubicBezTo>
                  <a:cubicBezTo>
                    <a:pt x="6101239" y="241459"/>
                    <a:pt x="6101239" y="242411"/>
                    <a:pt x="6101239" y="242411"/>
                  </a:cubicBezTo>
                  <a:cubicBezTo>
                    <a:pt x="6101239" y="242411"/>
                    <a:pt x="6101239" y="242411"/>
                    <a:pt x="6101239" y="242411"/>
                  </a:cubicBezTo>
                  <a:cubicBezTo>
                    <a:pt x="6101239" y="241459"/>
                    <a:pt x="6100287" y="240506"/>
                    <a:pt x="6100287" y="239554"/>
                  </a:cubicBezTo>
                  <a:cubicBezTo>
                    <a:pt x="6099334" y="236696"/>
                    <a:pt x="6098381" y="233839"/>
                    <a:pt x="6097429" y="230981"/>
                  </a:cubicBezTo>
                  <a:cubicBezTo>
                    <a:pt x="6099334" y="222409"/>
                    <a:pt x="6100287" y="213836"/>
                    <a:pt x="6102192" y="206216"/>
                  </a:cubicBezTo>
                  <a:close/>
                  <a:moveTo>
                    <a:pt x="6100287" y="284321"/>
                  </a:moveTo>
                  <a:cubicBezTo>
                    <a:pt x="6099334" y="282416"/>
                    <a:pt x="6099334" y="281464"/>
                    <a:pt x="6098381" y="279559"/>
                  </a:cubicBezTo>
                  <a:cubicBezTo>
                    <a:pt x="6098381" y="278606"/>
                    <a:pt x="6099334" y="277654"/>
                    <a:pt x="6099334" y="277654"/>
                  </a:cubicBezTo>
                  <a:cubicBezTo>
                    <a:pt x="6099334" y="279559"/>
                    <a:pt x="6099334" y="281464"/>
                    <a:pt x="6100287" y="284321"/>
                  </a:cubicBezTo>
                  <a:close/>
                  <a:moveTo>
                    <a:pt x="6093619" y="247174"/>
                  </a:moveTo>
                  <a:cubicBezTo>
                    <a:pt x="6094571" y="250031"/>
                    <a:pt x="6094571" y="252889"/>
                    <a:pt x="6095524" y="255746"/>
                  </a:cubicBezTo>
                  <a:cubicBezTo>
                    <a:pt x="6094571" y="258604"/>
                    <a:pt x="6092667" y="261461"/>
                    <a:pt x="6091714" y="264319"/>
                  </a:cubicBezTo>
                  <a:cubicBezTo>
                    <a:pt x="6091714" y="263366"/>
                    <a:pt x="6090762" y="262414"/>
                    <a:pt x="6090762" y="262414"/>
                  </a:cubicBezTo>
                  <a:cubicBezTo>
                    <a:pt x="6091714" y="257651"/>
                    <a:pt x="6092667" y="251936"/>
                    <a:pt x="6093619" y="247174"/>
                  </a:cubicBezTo>
                  <a:close/>
                  <a:moveTo>
                    <a:pt x="6088856" y="269081"/>
                  </a:moveTo>
                  <a:cubicBezTo>
                    <a:pt x="6088856" y="269081"/>
                    <a:pt x="6088856" y="270034"/>
                    <a:pt x="6088856" y="270034"/>
                  </a:cubicBezTo>
                  <a:cubicBezTo>
                    <a:pt x="6088856" y="270034"/>
                    <a:pt x="6088856" y="270034"/>
                    <a:pt x="6088856" y="270034"/>
                  </a:cubicBezTo>
                  <a:cubicBezTo>
                    <a:pt x="6088856" y="270986"/>
                    <a:pt x="6087904" y="271939"/>
                    <a:pt x="6087904" y="272891"/>
                  </a:cubicBezTo>
                  <a:cubicBezTo>
                    <a:pt x="6088856" y="270986"/>
                    <a:pt x="6088856" y="270034"/>
                    <a:pt x="6088856" y="269081"/>
                  </a:cubicBezTo>
                  <a:close/>
                  <a:moveTo>
                    <a:pt x="6067901" y="369094"/>
                  </a:moveTo>
                  <a:cubicBezTo>
                    <a:pt x="6072664" y="358616"/>
                    <a:pt x="6076474" y="349091"/>
                    <a:pt x="6080284" y="339566"/>
                  </a:cubicBezTo>
                  <a:cubicBezTo>
                    <a:pt x="6082189" y="334804"/>
                    <a:pt x="6084094" y="330041"/>
                    <a:pt x="6085046" y="326231"/>
                  </a:cubicBezTo>
                  <a:cubicBezTo>
                    <a:pt x="6085999" y="321469"/>
                    <a:pt x="6087904" y="317659"/>
                    <a:pt x="6088856" y="313849"/>
                  </a:cubicBezTo>
                  <a:cubicBezTo>
                    <a:pt x="6090762" y="306229"/>
                    <a:pt x="6092667" y="299561"/>
                    <a:pt x="6093619" y="293846"/>
                  </a:cubicBezTo>
                  <a:cubicBezTo>
                    <a:pt x="6093619" y="293846"/>
                    <a:pt x="6093619" y="293846"/>
                    <a:pt x="6093619" y="293846"/>
                  </a:cubicBezTo>
                  <a:cubicBezTo>
                    <a:pt x="6094571" y="299561"/>
                    <a:pt x="6095524" y="305276"/>
                    <a:pt x="6096476" y="310991"/>
                  </a:cubicBezTo>
                  <a:cubicBezTo>
                    <a:pt x="6098381" y="319564"/>
                    <a:pt x="6098381" y="329089"/>
                    <a:pt x="6100287" y="339566"/>
                  </a:cubicBezTo>
                  <a:cubicBezTo>
                    <a:pt x="6100287" y="345281"/>
                    <a:pt x="6101239" y="350044"/>
                    <a:pt x="6101239" y="355759"/>
                  </a:cubicBezTo>
                  <a:cubicBezTo>
                    <a:pt x="6101239" y="355759"/>
                    <a:pt x="6101239" y="355759"/>
                    <a:pt x="6101239" y="355759"/>
                  </a:cubicBezTo>
                  <a:cubicBezTo>
                    <a:pt x="6101239" y="356711"/>
                    <a:pt x="6100287" y="358616"/>
                    <a:pt x="6100287" y="359569"/>
                  </a:cubicBezTo>
                  <a:cubicBezTo>
                    <a:pt x="6100287" y="355759"/>
                    <a:pt x="6099334" y="352901"/>
                    <a:pt x="6097429" y="350044"/>
                  </a:cubicBezTo>
                  <a:cubicBezTo>
                    <a:pt x="6096476" y="348139"/>
                    <a:pt x="6094571" y="347186"/>
                    <a:pt x="6093619" y="345281"/>
                  </a:cubicBezTo>
                  <a:cubicBezTo>
                    <a:pt x="6091714" y="344329"/>
                    <a:pt x="6089809" y="343376"/>
                    <a:pt x="6087904" y="342424"/>
                  </a:cubicBezTo>
                  <a:lnTo>
                    <a:pt x="6085999" y="341471"/>
                  </a:lnTo>
                  <a:lnTo>
                    <a:pt x="6085046" y="343376"/>
                  </a:lnTo>
                  <a:cubicBezTo>
                    <a:pt x="6082189" y="350996"/>
                    <a:pt x="6079331" y="357664"/>
                    <a:pt x="6076474" y="365284"/>
                  </a:cubicBezTo>
                  <a:cubicBezTo>
                    <a:pt x="6074569" y="371951"/>
                    <a:pt x="6071712" y="377666"/>
                    <a:pt x="6069806" y="384334"/>
                  </a:cubicBezTo>
                  <a:cubicBezTo>
                    <a:pt x="6068854" y="380524"/>
                    <a:pt x="6067901" y="376714"/>
                    <a:pt x="6065996" y="372904"/>
                  </a:cubicBezTo>
                  <a:cubicBezTo>
                    <a:pt x="6066949" y="371951"/>
                    <a:pt x="6067901" y="370999"/>
                    <a:pt x="6067901" y="369094"/>
                  </a:cubicBezTo>
                  <a:close/>
                  <a:moveTo>
                    <a:pt x="6035517" y="310039"/>
                  </a:moveTo>
                  <a:cubicBezTo>
                    <a:pt x="6035517" y="309086"/>
                    <a:pt x="6035517" y="309086"/>
                    <a:pt x="6035517" y="308134"/>
                  </a:cubicBezTo>
                  <a:cubicBezTo>
                    <a:pt x="6036469" y="312896"/>
                    <a:pt x="6038374" y="318611"/>
                    <a:pt x="6040279" y="324326"/>
                  </a:cubicBezTo>
                  <a:cubicBezTo>
                    <a:pt x="6041231" y="329089"/>
                    <a:pt x="6042184" y="333851"/>
                    <a:pt x="6044089" y="338614"/>
                  </a:cubicBezTo>
                  <a:cubicBezTo>
                    <a:pt x="6042184" y="344329"/>
                    <a:pt x="6040279" y="350044"/>
                    <a:pt x="6038374" y="355759"/>
                  </a:cubicBezTo>
                  <a:cubicBezTo>
                    <a:pt x="6036469" y="345281"/>
                    <a:pt x="6035517" y="336709"/>
                    <a:pt x="6033612" y="330041"/>
                  </a:cubicBezTo>
                  <a:cubicBezTo>
                    <a:pt x="6034564" y="323374"/>
                    <a:pt x="6034564" y="315754"/>
                    <a:pt x="6035517" y="310039"/>
                  </a:cubicBezTo>
                  <a:close/>
                  <a:moveTo>
                    <a:pt x="6012656" y="361474"/>
                  </a:moveTo>
                  <a:cubicBezTo>
                    <a:pt x="6012656" y="362426"/>
                    <a:pt x="6012656" y="363379"/>
                    <a:pt x="6012656" y="363379"/>
                  </a:cubicBezTo>
                  <a:cubicBezTo>
                    <a:pt x="6012656" y="362426"/>
                    <a:pt x="6012656" y="361474"/>
                    <a:pt x="6012656" y="359569"/>
                  </a:cubicBezTo>
                  <a:cubicBezTo>
                    <a:pt x="6012656" y="360521"/>
                    <a:pt x="6012656" y="360521"/>
                    <a:pt x="6012656" y="361474"/>
                  </a:cubicBezTo>
                  <a:close/>
                  <a:moveTo>
                    <a:pt x="6007894" y="351949"/>
                  </a:moveTo>
                  <a:cubicBezTo>
                    <a:pt x="6007894" y="351949"/>
                    <a:pt x="6007894" y="352901"/>
                    <a:pt x="6007894" y="352901"/>
                  </a:cubicBezTo>
                  <a:cubicBezTo>
                    <a:pt x="6007894" y="351949"/>
                    <a:pt x="6007894" y="351949"/>
                    <a:pt x="6007894" y="351949"/>
                  </a:cubicBezTo>
                  <a:cubicBezTo>
                    <a:pt x="6007894" y="350996"/>
                    <a:pt x="6007894" y="351949"/>
                    <a:pt x="6007894" y="351949"/>
                  </a:cubicBezTo>
                  <a:close/>
                  <a:moveTo>
                    <a:pt x="5976462" y="410051"/>
                  </a:moveTo>
                  <a:cubicBezTo>
                    <a:pt x="5975509" y="407194"/>
                    <a:pt x="5974556" y="404336"/>
                    <a:pt x="5973604" y="402431"/>
                  </a:cubicBezTo>
                  <a:cubicBezTo>
                    <a:pt x="5973604" y="401479"/>
                    <a:pt x="5972651" y="399574"/>
                    <a:pt x="5972651" y="398621"/>
                  </a:cubicBezTo>
                  <a:cubicBezTo>
                    <a:pt x="5972651" y="395764"/>
                    <a:pt x="5971699" y="392906"/>
                    <a:pt x="5971699" y="391001"/>
                  </a:cubicBezTo>
                  <a:cubicBezTo>
                    <a:pt x="5972651" y="389096"/>
                    <a:pt x="5972651" y="387191"/>
                    <a:pt x="5973604" y="386239"/>
                  </a:cubicBezTo>
                  <a:cubicBezTo>
                    <a:pt x="5975509" y="382429"/>
                    <a:pt x="5976462" y="378619"/>
                    <a:pt x="5977414" y="374809"/>
                  </a:cubicBezTo>
                  <a:cubicBezTo>
                    <a:pt x="5977414" y="385286"/>
                    <a:pt x="5976462" y="397669"/>
                    <a:pt x="5976462" y="410051"/>
                  </a:cubicBezTo>
                  <a:close/>
                  <a:moveTo>
                    <a:pt x="5976462" y="239554"/>
                  </a:moveTo>
                  <a:cubicBezTo>
                    <a:pt x="5977414" y="243364"/>
                    <a:pt x="5977414" y="246221"/>
                    <a:pt x="5978367" y="250031"/>
                  </a:cubicBezTo>
                  <a:cubicBezTo>
                    <a:pt x="5978367" y="251936"/>
                    <a:pt x="5979319" y="254794"/>
                    <a:pt x="5979319" y="256699"/>
                  </a:cubicBezTo>
                  <a:cubicBezTo>
                    <a:pt x="5977414" y="253841"/>
                    <a:pt x="5976462" y="250984"/>
                    <a:pt x="5974556" y="248126"/>
                  </a:cubicBezTo>
                  <a:cubicBezTo>
                    <a:pt x="5975509" y="245269"/>
                    <a:pt x="5975509" y="242411"/>
                    <a:pt x="5976462" y="239554"/>
                  </a:cubicBezTo>
                  <a:close/>
                  <a:moveTo>
                    <a:pt x="5965984" y="291941"/>
                  </a:moveTo>
                  <a:cubicBezTo>
                    <a:pt x="5965984" y="290036"/>
                    <a:pt x="5966937" y="288131"/>
                    <a:pt x="5966937" y="286226"/>
                  </a:cubicBezTo>
                  <a:cubicBezTo>
                    <a:pt x="5966937" y="285274"/>
                    <a:pt x="5967889" y="283369"/>
                    <a:pt x="5967889" y="282416"/>
                  </a:cubicBezTo>
                  <a:cubicBezTo>
                    <a:pt x="5968842" y="277654"/>
                    <a:pt x="5969794" y="273844"/>
                    <a:pt x="5970746" y="269081"/>
                  </a:cubicBezTo>
                  <a:cubicBezTo>
                    <a:pt x="5974556" y="278606"/>
                    <a:pt x="5979319" y="289084"/>
                    <a:pt x="5983129" y="298609"/>
                  </a:cubicBezTo>
                  <a:cubicBezTo>
                    <a:pt x="5982176" y="309086"/>
                    <a:pt x="5981224" y="319564"/>
                    <a:pt x="5980271" y="330994"/>
                  </a:cubicBezTo>
                  <a:cubicBezTo>
                    <a:pt x="5980271" y="330994"/>
                    <a:pt x="5980271" y="331946"/>
                    <a:pt x="5979319" y="331946"/>
                  </a:cubicBezTo>
                  <a:cubicBezTo>
                    <a:pt x="5977414" y="329089"/>
                    <a:pt x="5976462" y="328136"/>
                    <a:pt x="5976462" y="328136"/>
                  </a:cubicBezTo>
                  <a:cubicBezTo>
                    <a:pt x="5976462" y="328136"/>
                    <a:pt x="5977414" y="330041"/>
                    <a:pt x="5979319" y="332899"/>
                  </a:cubicBezTo>
                  <a:cubicBezTo>
                    <a:pt x="5977414" y="336709"/>
                    <a:pt x="5974556" y="341471"/>
                    <a:pt x="5972651" y="346234"/>
                  </a:cubicBezTo>
                  <a:cubicBezTo>
                    <a:pt x="5970746" y="349091"/>
                    <a:pt x="5969794" y="352901"/>
                    <a:pt x="5967889" y="355759"/>
                  </a:cubicBezTo>
                  <a:cubicBezTo>
                    <a:pt x="5967889" y="355759"/>
                    <a:pt x="5967889" y="355759"/>
                    <a:pt x="5967889" y="355759"/>
                  </a:cubicBezTo>
                  <a:cubicBezTo>
                    <a:pt x="5967889" y="353854"/>
                    <a:pt x="5967889" y="352901"/>
                    <a:pt x="5966937" y="351949"/>
                  </a:cubicBezTo>
                  <a:cubicBezTo>
                    <a:pt x="5965984" y="346234"/>
                    <a:pt x="5965984" y="339566"/>
                    <a:pt x="5965031" y="333851"/>
                  </a:cubicBezTo>
                  <a:cubicBezTo>
                    <a:pt x="5964079" y="321469"/>
                    <a:pt x="5964079" y="310039"/>
                    <a:pt x="5963126" y="299561"/>
                  </a:cubicBezTo>
                  <a:cubicBezTo>
                    <a:pt x="5964079" y="296704"/>
                    <a:pt x="5965031" y="294799"/>
                    <a:pt x="5965984" y="291941"/>
                  </a:cubicBezTo>
                  <a:close/>
                  <a:moveTo>
                    <a:pt x="5952649" y="385286"/>
                  </a:moveTo>
                  <a:cubicBezTo>
                    <a:pt x="5952649" y="385286"/>
                    <a:pt x="5952649" y="385286"/>
                    <a:pt x="5952649" y="385286"/>
                  </a:cubicBezTo>
                  <a:cubicBezTo>
                    <a:pt x="5952649" y="385286"/>
                    <a:pt x="5952649" y="385286"/>
                    <a:pt x="5952649" y="385286"/>
                  </a:cubicBezTo>
                  <a:cubicBezTo>
                    <a:pt x="5952649" y="385286"/>
                    <a:pt x="5952649" y="385286"/>
                    <a:pt x="5952649" y="385286"/>
                  </a:cubicBezTo>
                  <a:close/>
                  <a:moveTo>
                    <a:pt x="5934551" y="339566"/>
                  </a:moveTo>
                  <a:cubicBezTo>
                    <a:pt x="5934551" y="337661"/>
                    <a:pt x="5933599" y="334804"/>
                    <a:pt x="5933599" y="332899"/>
                  </a:cubicBezTo>
                  <a:cubicBezTo>
                    <a:pt x="5933599" y="331946"/>
                    <a:pt x="5933599" y="331946"/>
                    <a:pt x="5933599" y="330994"/>
                  </a:cubicBezTo>
                  <a:cubicBezTo>
                    <a:pt x="5934551" y="332899"/>
                    <a:pt x="5934551" y="334804"/>
                    <a:pt x="5935504" y="336709"/>
                  </a:cubicBezTo>
                  <a:cubicBezTo>
                    <a:pt x="5935504" y="337661"/>
                    <a:pt x="5934551" y="338614"/>
                    <a:pt x="5934551" y="339566"/>
                  </a:cubicBezTo>
                  <a:close/>
                  <a:moveTo>
                    <a:pt x="5948839" y="371951"/>
                  </a:moveTo>
                  <a:cubicBezTo>
                    <a:pt x="5947887" y="374809"/>
                    <a:pt x="5946934" y="378619"/>
                    <a:pt x="5945981" y="382429"/>
                  </a:cubicBezTo>
                  <a:cubicBezTo>
                    <a:pt x="5945029" y="386239"/>
                    <a:pt x="5944076" y="389096"/>
                    <a:pt x="5943124" y="392906"/>
                  </a:cubicBezTo>
                  <a:cubicBezTo>
                    <a:pt x="5943124" y="387191"/>
                    <a:pt x="5943124" y="382429"/>
                    <a:pt x="5943124" y="378619"/>
                  </a:cubicBezTo>
                  <a:cubicBezTo>
                    <a:pt x="5943124" y="378619"/>
                    <a:pt x="5943124" y="378619"/>
                    <a:pt x="5943124" y="378619"/>
                  </a:cubicBezTo>
                  <a:cubicBezTo>
                    <a:pt x="5945029" y="373856"/>
                    <a:pt x="5945981" y="370046"/>
                    <a:pt x="5946934" y="365284"/>
                  </a:cubicBezTo>
                  <a:cubicBezTo>
                    <a:pt x="5946934" y="367189"/>
                    <a:pt x="5947887" y="370046"/>
                    <a:pt x="5948839" y="371951"/>
                  </a:cubicBezTo>
                  <a:close/>
                  <a:moveTo>
                    <a:pt x="5930742" y="234791"/>
                  </a:moveTo>
                  <a:cubicBezTo>
                    <a:pt x="5933599" y="245269"/>
                    <a:pt x="5935504" y="256699"/>
                    <a:pt x="5938362" y="269081"/>
                  </a:cubicBezTo>
                  <a:cubicBezTo>
                    <a:pt x="5941219" y="280511"/>
                    <a:pt x="5942171" y="293846"/>
                    <a:pt x="5945029" y="307181"/>
                  </a:cubicBezTo>
                  <a:cubicBezTo>
                    <a:pt x="5943124" y="312896"/>
                    <a:pt x="5941219" y="317659"/>
                    <a:pt x="5940267" y="323374"/>
                  </a:cubicBezTo>
                  <a:cubicBezTo>
                    <a:pt x="5940267" y="323374"/>
                    <a:pt x="5940267" y="324326"/>
                    <a:pt x="5940267" y="324326"/>
                  </a:cubicBezTo>
                  <a:cubicBezTo>
                    <a:pt x="5937409" y="318611"/>
                    <a:pt x="5934551" y="312896"/>
                    <a:pt x="5931694" y="307181"/>
                  </a:cubicBezTo>
                  <a:cubicBezTo>
                    <a:pt x="5930742" y="299561"/>
                    <a:pt x="5929789" y="291941"/>
                    <a:pt x="5928837" y="284321"/>
                  </a:cubicBezTo>
                  <a:cubicBezTo>
                    <a:pt x="5927884" y="277654"/>
                    <a:pt x="5927884" y="271939"/>
                    <a:pt x="5926931" y="266224"/>
                  </a:cubicBezTo>
                  <a:cubicBezTo>
                    <a:pt x="5928837" y="261461"/>
                    <a:pt x="5929789" y="259556"/>
                    <a:pt x="5929789" y="259556"/>
                  </a:cubicBezTo>
                  <a:cubicBezTo>
                    <a:pt x="5929789" y="259556"/>
                    <a:pt x="5928837" y="261461"/>
                    <a:pt x="5926931" y="264319"/>
                  </a:cubicBezTo>
                  <a:cubicBezTo>
                    <a:pt x="5925979" y="257651"/>
                    <a:pt x="5925026" y="251936"/>
                    <a:pt x="5925026" y="245269"/>
                  </a:cubicBezTo>
                  <a:cubicBezTo>
                    <a:pt x="5925979" y="241459"/>
                    <a:pt x="5926931" y="237649"/>
                    <a:pt x="5926931" y="233839"/>
                  </a:cubicBezTo>
                  <a:cubicBezTo>
                    <a:pt x="5927884" y="230981"/>
                    <a:pt x="5927884" y="228124"/>
                    <a:pt x="5928837" y="226219"/>
                  </a:cubicBezTo>
                  <a:cubicBezTo>
                    <a:pt x="5928837" y="229076"/>
                    <a:pt x="5929789" y="231934"/>
                    <a:pt x="5930742" y="234791"/>
                  </a:cubicBezTo>
                  <a:close/>
                  <a:moveTo>
                    <a:pt x="5923121" y="209074"/>
                  </a:moveTo>
                  <a:cubicBezTo>
                    <a:pt x="5924074" y="212884"/>
                    <a:pt x="5925979" y="217646"/>
                    <a:pt x="5926931" y="222409"/>
                  </a:cubicBezTo>
                  <a:cubicBezTo>
                    <a:pt x="5925026" y="225266"/>
                    <a:pt x="5924074" y="229076"/>
                    <a:pt x="5922169" y="232886"/>
                  </a:cubicBezTo>
                  <a:cubicBezTo>
                    <a:pt x="5921217" y="223361"/>
                    <a:pt x="5920264" y="214789"/>
                    <a:pt x="5919312" y="206216"/>
                  </a:cubicBezTo>
                  <a:cubicBezTo>
                    <a:pt x="5919312" y="201454"/>
                    <a:pt x="5918359" y="197644"/>
                    <a:pt x="5918359" y="193834"/>
                  </a:cubicBezTo>
                  <a:cubicBezTo>
                    <a:pt x="5920264" y="197644"/>
                    <a:pt x="5921217" y="202406"/>
                    <a:pt x="5923121" y="209074"/>
                  </a:cubicBezTo>
                  <a:close/>
                  <a:moveTo>
                    <a:pt x="5901214" y="244316"/>
                  </a:moveTo>
                  <a:cubicBezTo>
                    <a:pt x="5901214" y="247174"/>
                    <a:pt x="5901214" y="251936"/>
                    <a:pt x="5901214" y="258604"/>
                  </a:cubicBezTo>
                  <a:cubicBezTo>
                    <a:pt x="5901214" y="264319"/>
                    <a:pt x="5901214" y="270986"/>
                    <a:pt x="5902167" y="278606"/>
                  </a:cubicBezTo>
                  <a:cubicBezTo>
                    <a:pt x="5902167" y="286226"/>
                    <a:pt x="5903119" y="293846"/>
                    <a:pt x="5904071" y="302419"/>
                  </a:cubicBezTo>
                  <a:cubicBezTo>
                    <a:pt x="5903119" y="304324"/>
                    <a:pt x="5901214" y="307181"/>
                    <a:pt x="5900262" y="310039"/>
                  </a:cubicBezTo>
                  <a:cubicBezTo>
                    <a:pt x="5898356" y="300514"/>
                    <a:pt x="5896451" y="291941"/>
                    <a:pt x="5895499" y="284321"/>
                  </a:cubicBezTo>
                  <a:cubicBezTo>
                    <a:pt x="5897404" y="264319"/>
                    <a:pt x="5900262" y="250984"/>
                    <a:pt x="5901214" y="244316"/>
                  </a:cubicBezTo>
                  <a:close/>
                  <a:moveTo>
                    <a:pt x="5903119" y="324326"/>
                  </a:moveTo>
                  <a:cubicBezTo>
                    <a:pt x="5903119" y="325279"/>
                    <a:pt x="5903119" y="327184"/>
                    <a:pt x="5903119" y="328136"/>
                  </a:cubicBezTo>
                  <a:cubicBezTo>
                    <a:pt x="5903119" y="327184"/>
                    <a:pt x="5903119" y="326231"/>
                    <a:pt x="5902167" y="325279"/>
                  </a:cubicBezTo>
                  <a:cubicBezTo>
                    <a:pt x="5903119" y="325279"/>
                    <a:pt x="5903119" y="324326"/>
                    <a:pt x="5903119" y="324326"/>
                  </a:cubicBezTo>
                  <a:close/>
                  <a:moveTo>
                    <a:pt x="5892642" y="348139"/>
                  </a:moveTo>
                  <a:cubicBezTo>
                    <a:pt x="5892642" y="350044"/>
                    <a:pt x="5892642" y="350996"/>
                    <a:pt x="5893594" y="352901"/>
                  </a:cubicBezTo>
                  <a:cubicBezTo>
                    <a:pt x="5893594" y="353854"/>
                    <a:pt x="5893594" y="354806"/>
                    <a:pt x="5893594" y="355759"/>
                  </a:cubicBezTo>
                  <a:cubicBezTo>
                    <a:pt x="5892642" y="353854"/>
                    <a:pt x="5892642" y="351949"/>
                    <a:pt x="5891689" y="350996"/>
                  </a:cubicBezTo>
                  <a:cubicBezTo>
                    <a:pt x="5892642" y="350044"/>
                    <a:pt x="5892642" y="349091"/>
                    <a:pt x="5892642" y="348139"/>
                  </a:cubicBezTo>
                  <a:close/>
                  <a:moveTo>
                    <a:pt x="5893594" y="373856"/>
                  </a:moveTo>
                  <a:cubicBezTo>
                    <a:pt x="5895499" y="379571"/>
                    <a:pt x="5897404" y="385286"/>
                    <a:pt x="5898356" y="391954"/>
                  </a:cubicBezTo>
                  <a:cubicBezTo>
                    <a:pt x="5899309" y="396716"/>
                    <a:pt x="5901214" y="402431"/>
                    <a:pt x="5902167" y="408146"/>
                  </a:cubicBezTo>
                  <a:cubicBezTo>
                    <a:pt x="5903119" y="411004"/>
                    <a:pt x="5903119" y="414814"/>
                    <a:pt x="5904071" y="417671"/>
                  </a:cubicBezTo>
                  <a:cubicBezTo>
                    <a:pt x="5904071" y="417671"/>
                    <a:pt x="5904071" y="417671"/>
                    <a:pt x="5904071" y="417671"/>
                  </a:cubicBezTo>
                  <a:cubicBezTo>
                    <a:pt x="5899309" y="407194"/>
                    <a:pt x="5895499" y="397669"/>
                    <a:pt x="5890737" y="387191"/>
                  </a:cubicBezTo>
                  <a:cubicBezTo>
                    <a:pt x="5889784" y="386239"/>
                    <a:pt x="5889784" y="385286"/>
                    <a:pt x="5888831" y="383381"/>
                  </a:cubicBezTo>
                  <a:lnTo>
                    <a:pt x="5887879" y="357664"/>
                  </a:lnTo>
                  <a:cubicBezTo>
                    <a:pt x="5887879" y="357664"/>
                    <a:pt x="5887879" y="356711"/>
                    <a:pt x="5888831" y="356711"/>
                  </a:cubicBezTo>
                  <a:cubicBezTo>
                    <a:pt x="5889784" y="363379"/>
                    <a:pt x="5891689" y="368141"/>
                    <a:pt x="5893594" y="373856"/>
                  </a:cubicBezTo>
                  <a:close/>
                  <a:moveTo>
                    <a:pt x="5886926" y="321469"/>
                  </a:moveTo>
                  <a:cubicBezTo>
                    <a:pt x="5887879" y="317659"/>
                    <a:pt x="5887879" y="314801"/>
                    <a:pt x="5888831" y="311944"/>
                  </a:cubicBezTo>
                  <a:cubicBezTo>
                    <a:pt x="5888831" y="312896"/>
                    <a:pt x="5888831" y="313849"/>
                    <a:pt x="5888831" y="314801"/>
                  </a:cubicBezTo>
                  <a:cubicBezTo>
                    <a:pt x="5888831" y="318611"/>
                    <a:pt x="5889784" y="322421"/>
                    <a:pt x="5889784" y="326231"/>
                  </a:cubicBezTo>
                  <a:cubicBezTo>
                    <a:pt x="5888831" y="328136"/>
                    <a:pt x="5887879" y="330041"/>
                    <a:pt x="5885974" y="332899"/>
                  </a:cubicBezTo>
                  <a:cubicBezTo>
                    <a:pt x="5885974" y="330041"/>
                    <a:pt x="5885974" y="327184"/>
                    <a:pt x="5885974" y="325279"/>
                  </a:cubicBezTo>
                  <a:cubicBezTo>
                    <a:pt x="5885974" y="323374"/>
                    <a:pt x="5886926" y="322421"/>
                    <a:pt x="5886926" y="321469"/>
                  </a:cubicBezTo>
                  <a:close/>
                  <a:moveTo>
                    <a:pt x="5858351" y="279559"/>
                  </a:moveTo>
                  <a:cubicBezTo>
                    <a:pt x="5858351" y="281464"/>
                    <a:pt x="5858351" y="282416"/>
                    <a:pt x="5858351" y="284321"/>
                  </a:cubicBezTo>
                  <a:cubicBezTo>
                    <a:pt x="5858351" y="284321"/>
                    <a:pt x="5858351" y="285274"/>
                    <a:pt x="5858351" y="285274"/>
                  </a:cubicBezTo>
                  <a:cubicBezTo>
                    <a:pt x="5858351" y="284321"/>
                    <a:pt x="5857399" y="283369"/>
                    <a:pt x="5857399" y="281464"/>
                  </a:cubicBezTo>
                  <a:cubicBezTo>
                    <a:pt x="5857399" y="281464"/>
                    <a:pt x="5857399" y="280511"/>
                    <a:pt x="5858351" y="279559"/>
                  </a:cubicBezTo>
                  <a:close/>
                  <a:moveTo>
                    <a:pt x="5841206" y="264319"/>
                  </a:moveTo>
                  <a:cubicBezTo>
                    <a:pt x="5841206" y="266224"/>
                    <a:pt x="5840254" y="268129"/>
                    <a:pt x="5840254" y="270034"/>
                  </a:cubicBezTo>
                  <a:cubicBezTo>
                    <a:pt x="5840254" y="272891"/>
                    <a:pt x="5839301" y="274796"/>
                    <a:pt x="5839301" y="277654"/>
                  </a:cubicBezTo>
                  <a:cubicBezTo>
                    <a:pt x="5839301" y="275749"/>
                    <a:pt x="5838349" y="273844"/>
                    <a:pt x="5838349" y="271939"/>
                  </a:cubicBezTo>
                  <a:cubicBezTo>
                    <a:pt x="5840254" y="269081"/>
                    <a:pt x="5840254" y="267176"/>
                    <a:pt x="5841206" y="264319"/>
                  </a:cubicBezTo>
                  <a:close/>
                  <a:moveTo>
                    <a:pt x="5828824" y="305276"/>
                  </a:moveTo>
                  <a:cubicBezTo>
                    <a:pt x="5827871" y="306229"/>
                    <a:pt x="5827871" y="307181"/>
                    <a:pt x="5826919" y="308134"/>
                  </a:cubicBezTo>
                  <a:cubicBezTo>
                    <a:pt x="5826919" y="307181"/>
                    <a:pt x="5826919" y="307181"/>
                    <a:pt x="5826919" y="306229"/>
                  </a:cubicBezTo>
                  <a:cubicBezTo>
                    <a:pt x="5827871" y="304324"/>
                    <a:pt x="5828824" y="301466"/>
                    <a:pt x="5829776" y="299561"/>
                  </a:cubicBezTo>
                  <a:cubicBezTo>
                    <a:pt x="5828824" y="302419"/>
                    <a:pt x="5828824" y="303371"/>
                    <a:pt x="5828824" y="305276"/>
                  </a:cubicBezTo>
                  <a:close/>
                  <a:moveTo>
                    <a:pt x="5823109" y="259556"/>
                  </a:moveTo>
                  <a:cubicBezTo>
                    <a:pt x="5824062" y="262414"/>
                    <a:pt x="5825967" y="266224"/>
                    <a:pt x="5827871" y="270986"/>
                  </a:cubicBezTo>
                  <a:cubicBezTo>
                    <a:pt x="5827871" y="271939"/>
                    <a:pt x="5828824" y="272891"/>
                    <a:pt x="5828824" y="273844"/>
                  </a:cubicBezTo>
                  <a:cubicBezTo>
                    <a:pt x="5828824" y="277654"/>
                    <a:pt x="5828824" y="281464"/>
                    <a:pt x="5828824" y="286226"/>
                  </a:cubicBezTo>
                  <a:cubicBezTo>
                    <a:pt x="5826919" y="289084"/>
                    <a:pt x="5825967" y="291941"/>
                    <a:pt x="5824062" y="295751"/>
                  </a:cubicBezTo>
                  <a:lnTo>
                    <a:pt x="5824062" y="294799"/>
                  </a:lnTo>
                  <a:lnTo>
                    <a:pt x="5823109" y="267176"/>
                  </a:lnTo>
                  <a:lnTo>
                    <a:pt x="5823109" y="259556"/>
                  </a:lnTo>
                  <a:close/>
                  <a:moveTo>
                    <a:pt x="5813584" y="252889"/>
                  </a:moveTo>
                  <a:cubicBezTo>
                    <a:pt x="5813584" y="254794"/>
                    <a:pt x="5812631" y="256699"/>
                    <a:pt x="5812631" y="258604"/>
                  </a:cubicBezTo>
                  <a:cubicBezTo>
                    <a:pt x="5811679" y="256699"/>
                    <a:pt x="5811679" y="255746"/>
                    <a:pt x="5811679" y="255746"/>
                  </a:cubicBezTo>
                  <a:cubicBezTo>
                    <a:pt x="5811679" y="255746"/>
                    <a:pt x="5811679" y="258604"/>
                    <a:pt x="5811679" y="262414"/>
                  </a:cubicBezTo>
                  <a:cubicBezTo>
                    <a:pt x="5811679" y="264319"/>
                    <a:pt x="5810726" y="265271"/>
                    <a:pt x="5810726" y="267176"/>
                  </a:cubicBezTo>
                  <a:cubicBezTo>
                    <a:pt x="5809774" y="276701"/>
                    <a:pt x="5808821" y="285274"/>
                    <a:pt x="5808821" y="294799"/>
                  </a:cubicBezTo>
                  <a:lnTo>
                    <a:pt x="5808821" y="304324"/>
                  </a:lnTo>
                  <a:lnTo>
                    <a:pt x="5807869" y="300514"/>
                  </a:lnTo>
                  <a:cubicBezTo>
                    <a:pt x="5808821" y="286226"/>
                    <a:pt x="5807869" y="273844"/>
                    <a:pt x="5806917" y="264319"/>
                  </a:cubicBezTo>
                  <a:cubicBezTo>
                    <a:pt x="5806917" y="263366"/>
                    <a:pt x="5806917" y="263366"/>
                    <a:pt x="5806917" y="262414"/>
                  </a:cubicBezTo>
                  <a:cubicBezTo>
                    <a:pt x="5809774" y="258604"/>
                    <a:pt x="5812631" y="254794"/>
                    <a:pt x="5813584" y="252889"/>
                  </a:cubicBezTo>
                  <a:close/>
                  <a:moveTo>
                    <a:pt x="5804059" y="268129"/>
                  </a:moveTo>
                  <a:cubicBezTo>
                    <a:pt x="5804059" y="268129"/>
                    <a:pt x="5804059" y="269081"/>
                    <a:pt x="5804059" y="269081"/>
                  </a:cubicBezTo>
                  <a:lnTo>
                    <a:pt x="5804059" y="268129"/>
                  </a:lnTo>
                  <a:cubicBezTo>
                    <a:pt x="5804059" y="268129"/>
                    <a:pt x="5804059" y="268129"/>
                    <a:pt x="5804059" y="268129"/>
                  </a:cubicBezTo>
                  <a:close/>
                  <a:moveTo>
                    <a:pt x="5799296" y="164306"/>
                  </a:moveTo>
                  <a:cubicBezTo>
                    <a:pt x="5800249" y="165259"/>
                    <a:pt x="5801201" y="165259"/>
                    <a:pt x="5802154" y="166211"/>
                  </a:cubicBezTo>
                  <a:cubicBezTo>
                    <a:pt x="5800249" y="170021"/>
                    <a:pt x="5798344" y="172879"/>
                    <a:pt x="5796439" y="176689"/>
                  </a:cubicBezTo>
                  <a:lnTo>
                    <a:pt x="5796439" y="163354"/>
                  </a:lnTo>
                  <a:cubicBezTo>
                    <a:pt x="5797392" y="163354"/>
                    <a:pt x="5798344" y="163354"/>
                    <a:pt x="5799296" y="164306"/>
                  </a:cubicBezTo>
                  <a:close/>
                  <a:moveTo>
                    <a:pt x="5770721" y="386239"/>
                  </a:moveTo>
                  <a:cubicBezTo>
                    <a:pt x="5770721" y="385286"/>
                    <a:pt x="5770721" y="384334"/>
                    <a:pt x="5770721" y="383381"/>
                  </a:cubicBezTo>
                  <a:cubicBezTo>
                    <a:pt x="5770721" y="383381"/>
                    <a:pt x="5770721" y="382429"/>
                    <a:pt x="5770721" y="382429"/>
                  </a:cubicBezTo>
                  <a:cubicBezTo>
                    <a:pt x="5770721" y="384334"/>
                    <a:pt x="5770721" y="385286"/>
                    <a:pt x="5771674" y="387191"/>
                  </a:cubicBezTo>
                  <a:cubicBezTo>
                    <a:pt x="5771674" y="386239"/>
                    <a:pt x="5771674" y="386239"/>
                    <a:pt x="5770721" y="386239"/>
                  </a:cubicBezTo>
                  <a:close/>
                  <a:moveTo>
                    <a:pt x="5782151" y="253841"/>
                  </a:moveTo>
                  <a:cubicBezTo>
                    <a:pt x="5781199" y="254794"/>
                    <a:pt x="5781199" y="256699"/>
                    <a:pt x="5780246" y="258604"/>
                  </a:cubicBezTo>
                  <a:cubicBezTo>
                    <a:pt x="5779294" y="261461"/>
                    <a:pt x="5778342" y="264319"/>
                    <a:pt x="5777389" y="267176"/>
                  </a:cubicBezTo>
                  <a:cubicBezTo>
                    <a:pt x="5776437" y="270034"/>
                    <a:pt x="5775484" y="272891"/>
                    <a:pt x="5773579" y="275749"/>
                  </a:cubicBezTo>
                  <a:cubicBezTo>
                    <a:pt x="5773579" y="274796"/>
                    <a:pt x="5772626" y="274796"/>
                    <a:pt x="5772626" y="273844"/>
                  </a:cubicBezTo>
                  <a:cubicBezTo>
                    <a:pt x="5772626" y="273844"/>
                    <a:pt x="5772626" y="272891"/>
                    <a:pt x="5771674" y="272891"/>
                  </a:cubicBezTo>
                  <a:cubicBezTo>
                    <a:pt x="5777389" y="256699"/>
                    <a:pt x="5781199" y="246221"/>
                    <a:pt x="5783104" y="241459"/>
                  </a:cubicBezTo>
                  <a:cubicBezTo>
                    <a:pt x="5783104" y="245269"/>
                    <a:pt x="5783104" y="250031"/>
                    <a:pt x="5782151" y="253841"/>
                  </a:cubicBezTo>
                  <a:close/>
                  <a:moveTo>
                    <a:pt x="5785962" y="221456"/>
                  </a:moveTo>
                  <a:cubicBezTo>
                    <a:pt x="5785009" y="227171"/>
                    <a:pt x="5785009" y="232886"/>
                    <a:pt x="5784056" y="239554"/>
                  </a:cubicBezTo>
                  <a:cubicBezTo>
                    <a:pt x="5784056" y="239554"/>
                    <a:pt x="5784056" y="240506"/>
                    <a:pt x="5784056" y="240506"/>
                  </a:cubicBezTo>
                  <a:cubicBezTo>
                    <a:pt x="5782151" y="244316"/>
                    <a:pt x="5777389" y="253841"/>
                    <a:pt x="5770721" y="267176"/>
                  </a:cubicBezTo>
                  <a:cubicBezTo>
                    <a:pt x="5770721" y="265271"/>
                    <a:pt x="5769769" y="263366"/>
                    <a:pt x="5769769" y="261461"/>
                  </a:cubicBezTo>
                  <a:cubicBezTo>
                    <a:pt x="5769769" y="260509"/>
                    <a:pt x="5769769" y="259556"/>
                    <a:pt x="5769769" y="258604"/>
                  </a:cubicBezTo>
                  <a:cubicBezTo>
                    <a:pt x="5775484" y="246221"/>
                    <a:pt x="5781199" y="233839"/>
                    <a:pt x="5785962" y="221456"/>
                  </a:cubicBezTo>
                  <a:close/>
                  <a:moveTo>
                    <a:pt x="5754529" y="333851"/>
                  </a:moveTo>
                  <a:cubicBezTo>
                    <a:pt x="5751671" y="338614"/>
                    <a:pt x="5749767" y="343376"/>
                    <a:pt x="5746909" y="348139"/>
                  </a:cubicBezTo>
                  <a:cubicBezTo>
                    <a:pt x="5746909" y="347186"/>
                    <a:pt x="5745956" y="347186"/>
                    <a:pt x="5745956" y="346234"/>
                  </a:cubicBezTo>
                  <a:cubicBezTo>
                    <a:pt x="5748814" y="337661"/>
                    <a:pt x="5751671" y="330041"/>
                    <a:pt x="5754529" y="322421"/>
                  </a:cubicBezTo>
                  <a:cubicBezTo>
                    <a:pt x="5754529" y="325279"/>
                    <a:pt x="5754529" y="329089"/>
                    <a:pt x="5754529" y="333851"/>
                  </a:cubicBezTo>
                  <a:cubicBezTo>
                    <a:pt x="5754529" y="333851"/>
                    <a:pt x="5754529" y="333851"/>
                    <a:pt x="5754529" y="333851"/>
                  </a:cubicBezTo>
                  <a:close/>
                  <a:moveTo>
                    <a:pt x="5762149" y="302419"/>
                  </a:moveTo>
                  <a:cubicBezTo>
                    <a:pt x="5762149" y="303371"/>
                    <a:pt x="5762149" y="303371"/>
                    <a:pt x="5762149" y="302419"/>
                  </a:cubicBezTo>
                  <a:cubicBezTo>
                    <a:pt x="5762149" y="303371"/>
                    <a:pt x="5761196" y="303371"/>
                    <a:pt x="5762149" y="302419"/>
                  </a:cubicBezTo>
                  <a:cubicBezTo>
                    <a:pt x="5761196" y="303371"/>
                    <a:pt x="5761196" y="303371"/>
                    <a:pt x="5762149" y="302419"/>
                  </a:cubicBezTo>
                  <a:close/>
                  <a:moveTo>
                    <a:pt x="5761196" y="304324"/>
                  </a:moveTo>
                  <a:cubicBezTo>
                    <a:pt x="5761196" y="304324"/>
                    <a:pt x="5761196" y="305276"/>
                    <a:pt x="5762149" y="305276"/>
                  </a:cubicBezTo>
                  <a:cubicBezTo>
                    <a:pt x="5762149" y="306229"/>
                    <a:pt x="5762149" y="307181"/>
                    <a:pt x="5762149" y="308134"/>
                  </a:cubicBezTo>
                  <a:cubicBezTo>
                    <a:pt x="5762149" y="309086"/>
                    <a:pt x="5762149" y="309086"/>
                    <a:pt x="5762149" y="310039"/>
                  </a:cubicBezTo>
                  <a:cubicBezTo>
                    <a:pt x="5761196" y="313849"/>
                    <a:pt x="5760244" y="316706"/>
                    <a:pt x="5759292" y="320516"/>
                  </a:cubicBezTo>
                  <a:cubicBezTo>
                    <a:pt x="5758339" y="323374"/>
                    <a:pt x="5758339" y="325279"/>
                    <a:pt x="5757387" y="328136"/>
                  </a:cubicBezTo>
                  <a:cubicBezTo>
                    <a:pt x="5756434" y="324326"/>
                    <a:pt x="5755481" y="321469"/>
                    <a:pt x="5755481" y="320516"/>
                  </a:cubicBezTo>
                  <a:cubicBezTo>
                    <a:pt x="5757387" y="314801"/>
                    <a:pt x="5759292" y="309086"/>
                    <a:pt x="5761196" y="304324"/>
                  </a:cubicBezTo>
                  <a:close/>
                  <a:moveTo>
                    <a:pt x="5760244" y="289084"/>
                  </a:moveTo>
                  <a:cubicBezTo>
                    <a:pt x="5760244" y="290036"/>
                    <a:pt x="5759292" y="290036"/>
                    <a:pt x="5759292" y="290989"/>
                  </a:cubicBezTo>
                  <a:cubicBezTo>
                    <a:pt x="5757387" y="293846"/>
                    <a:pt x="5754529" y="297656"/>
                    <a:pt x="5751671" y="301466"/>
                  </a:cubicBezTo>
                  <a:cubicBezTo>
                    <a:pt x="5750719" y="302419"/>
                    <a:pt x="5749767" y="304324"/>
                    <a:pt x="5748814" y="305276"/>
                  </a:cubicBezTo>
                  <a:cubicBezTo>
                    <a:pt x="5752624" y="296704"/>
                    <a:pt x="5755481" y="288131"/>
                    <a:pt x="5759292" y="280511"/>
                  </a:cubicBezTo>
                  <a:cubicBezTo>
                    <a:pt x="5760244" y="284321"/>
                    <a:pt x="5760244" y="286226"/>
                    <a:pt x="5760244" y="289084"/>
                  </a:cubicBezTo>
                  <a:close/>
                  <a:moveTo>
                    <a:pt x="5756434" y="227171"/>
                  </a:moveTo>
                  <a:cubicBezTo>
                    <a:pt x="5756434" y="231934"/>
                    <a:pt x="5756434" y="237649"/>
                    <a:pt x="5756434" y="243364"/>
                  </a:cubicBezTo>
                  <a:cubicBezTo>
                    <a:pt x="5756434" y="246221"/>
                    <a:pt x="5756434" y="248126"/>
                    <a:pt x="5757387" y="250984"/>
                  </a:cubicBezTo>
                  <a:cubicBezTo>
                    <a:pt x="5756434" y="253841"/>
                    <a:pt x="5754529" y="256699"/>
                    <a:pt x="5753576" y="259556"/>
                  </a:cubicBezTo>
                  <a:cubicBezTo>
                    <a:pt x="5749767" y="268129"/>
                    <a:pt x="5745004" y="276701"/>
                    <a:pt x="5741194" y="285274"/>
                  </a:cubicBezTo>
                  <a:cubicBezTo>
                    <a:pt x="5746909" y="262414"/>
                    <a:pt x="5752624" y="243364"/>
                    <a:pt x="5756434" y="227171"/>
                  </a:cubicBezTo>
                  <a:close/>
                  <a:moveTo>
                    <a:pt x="5676424" y="184309"/>
                  </a:moveTo>
                  <a:cubicBezTo>
                    <a:pt x="5676424" y="188119"/>
                    <a:pt x="5676424" y="192881"/>
                    <a:pt x="5676424" y="198596"/>
                  </a:cubicBezTo>
                  <a:cubicBezTo>
                    <a:pt x="5676424" y="206216"/>
                    <a:pt x="5676424" y="216694"/>
                    <a:pt x="5676424" y="228124"/>
                  </a:cubicBezTo>
                  <a:cubicBezTo>
                    <a:pt x="5676424" y="233839"/>
                    <a:pt x="5676424" y="239554"/>
                    <a:pt x="5676424" y="246221"/>
                  </a:cubicBezTo>
                  <a:cubicBezTo>
                    <a:pt x="5676424" y="252889"/>
                    <a:pt x="5677376" y="259556"/>
                    <a:pt x="5677376" y="266224"/>
                  </a:cubicBezTo>
                  <a:cubicBezTo>
                    <a:pt x="5677376" y="270034"/>
                    <a:pt x="5677376" y="273844"/>
                    <a:pt x="5678329" y="276701"/>
                  </a:cubicBezTo>
                  <a:cubicBezTo>
                    <a:pt x="5678329" y="276701"/>
                    <a:pt x="5678329" y="276701"/>
                    <a:pt x="5678329" y="276701"/>
                  </a:cubicBezTo>
                  <a:cubicBezTo>
                    <a:pt x="5677376" y="270986"/>
                    <a:pt x="5676424" y="265271"/>
                    <a:pt x="5675471" y="259556"/>
                  </a:cubicBezTo>
                  <a:cubicBezTo>
                    <a:pt x="5674519" y="253841"/>
                    <a:pt x="5673567" y="248126"/>
                    <a:pt x="5672614" y="242411"/>
                  </a:cubicBezTo>
                  <a:cubicBezTo>
                    <a:pt x="5671662" y="235744"/>
                    <a:pt x="5670709" y="229076"/>
                    <a:pt x="5669756" y="223361"/>
                  </a:cubicBezTo>
                  <a:cubicBezTo>
                    <a:pt x="5669756" y="221456"/>
                    <a:pt x="5668804" y="218599"/>
                    <a:pt x="5668804" y="216694"/>
                  </a:cubicBezTo>
                  <a:cubicBezTo>
                    <a:pt x="5671662" y="202406"/>
                    <a:pt x="5674519" y="190976"/>
                    <a:pt x="5676424" y="184309"/>
                  </a:cubicBezTo>
                  <a:close/>
                  <a:moveTo>
                    <a:pt x="5652612" y="263366"/>
                  </a:moveTo>
                  <a:cubicBezTo>
                    <a:pt x="5652612" y="262414"/>
                    <a:pt x="5652612" y="262414"/>
                    <a:pt x="5653564" y="261461"/>
                  </a:cubicBezTo>
                  <a:cubicBezTo>
                    <a:pt x="5654517" y="262414"/>
                    <a:pt x="5654517" y="263366"/>
                    <a:pt x="5655469" y="264319"/>
                  </a:cubicBezTo>
                  <a:cubicBezTo>
                    <a:pt x="5655469" y="265271"/>
                    <a:pt x="5655469" y="266224"/>
                    <a:pt x="5655469" y="268129"/>
                  </a:cubicBezTo>
                  <a:cubicBezTo>
                    <a:pt x="5656421" y="273844"/>
                    <a:pt x="5656421" y="279559"/>
                    <a:pt x="5657374" y="286226"/>
                  </a:cubicBezTo>
                  <a:cubicBezTo>
                    <a:pt x="5655469" y="280511"/>
                    <a:pt x="5654517" y="274796"/>
                    <a:pt x="5652612" y="269081"/>
                  </a:cubicBezTo>
                  <a:cubicBezTo>
                    <a:pt x="5652612" y="268129"/>
                    <a:pt x="5652612" y="268129"/>
                    <a:pt x="5651659" y="267176"/>
                  </a:cubicBezTo>
                  <a:cubicBezTo>
                    <a:pt x="5652612" y="265271"/>
                    <a:pt x="5652612" y="264319"/>
                    <a:pt x="5652612" y="263366"/>
                  </a:cubicBezTo>
                  <a:close/>
                  <a:moveTo>
                    <a:pt x="5650706" y="205264"/>
                  </a:moveTo>
                  <a:cubicBezTo>
                    <a:pt x="5650706" y="208121"/>
                    <a:pt x="5650706" y="210979"/>
                    <a:pt x="5651659" y="212884"/>
                  </a:cubicBezTo>
                  <a:cubicBezTo>
                    <a:pt x="5650706" y="210979"/>
                    <a:pt x="5649754" y="209074"/>
                    <a:pt x="5649754" y="207169"/>
                  </a:cubicBezTo>
                  <a:cubicBezTo>
                    <a:pt x="5649754" y="206216"/>
                    <a:pt x="5649754" y="205264"/>
                    <a:pt x="5650706" y="205264"/>
                  </a:cubicBezTo>
                  <a:close/>
                  <a:moveTo>
                    <a:pt x="5647849" y="209074"/>
                  </a:moveTo>
                  <a:cubicBezTo>
                    <a:pt x="5647849" y="211931"/>
                    <a:pt x="5648801" y="215741"/>
                    <a:pt x="5649754" y="219551"/>
                  </a:cubicBezTo>
                  <a:cubicBezTo>
                    <a:pt x="5650706" y="224314"/>
                    <a:pt x="5650706" y="230029"/>
                    <a:pt x="5651659" y="235744"/>
                  </a:cubicBezTo>
                  <a:cubicBezTo>
                    <a:pt x="5651659" y="235744"/>
                    <a:pt x="5651659" y="235744"/>
                    <a:pt x="5651659" y="236696"/>
                  </a:cubicBezTo>
                  <a:cubicBezTo>
                    <a:pt x="5649754" y="233839"/>
                    <a:pt x="5647849" y="230981"/>
                    <a:pt x="5645944" y="228124"/>
                  </a:cubicBezTo>
                  <a:cubicBezTo>
                    <a:pt x="5644992" y="224314"/>
                    <a:pt x="5644992" y="220504"/>
                    <a:pt x="5644039" y="216694"/>
                  </a:cubicBezTo>
                  <a:cubicBezTo>
                    <a:pt x="5644992" y="213836"/>
                    <a:pt x="5646896" y="211931"/>
                    <a:pt x="5647849" y="209074"/>
                  </a:cubicBezTo>
                  <a:close/>
                  <a:moveTo>
                    <a:pt x="5642134" y="370046"/>
                  </a:moveTo>
                  <a:cubicBezTo>
                    <a:pt x="5642134" y="372904"/>
                    <a:pt x="5643087" y="374809"/>
                    <a:pt x="5643087" y="377666"/>
                  </a:cubicBezTo>
                  <a:cubicBezTo>
                    <a:pt x="5642134" y="379571"/>
                    <a:pt x="5642134" y="382429"/>
                    <a:pt x="5641181" y="385286"/>
                  </a:cubicBezTo>
                  <a:cubicBezTo>
                    <a:pt x="5641181" y="379571"/>
                    <a:pt x="5641181" y="374809"/>
                    <a:pt x="5642134" y="370046"/>
                  </a:cubicBezTo>
                  <a:close/>
                  <a:moveTo>
                    <a:pt x="5624037" y="272891"/>
                  </a:moveTo>
                  <a:cubicBezTo>
                    <a:pt x="5624989" y="268129"/>
                    <a:pt x="5624989" y="263366"/>
                    <a:pt x="5625942" y="258604"/>
                  </a:cubicBezTo>
                  <a:cubicBezTo>
                    <a:pt x="5625942" y="256699"/>
                    <a:pt x="5625942" y="255746"/>
                    <a:pt x="5625942" y="254794"/>
                  </a:cubicBezTo>
                  <a:cubicBezTo>
                    <a:pt x="5627846" y="250031"/>
                    <a:pt x="5629751" y="245269"/>
                    <a:pt x="5632609" y="241459"/>
                  </a:cubicBezTo>
                  <a:cubicBezTo>
                    <a:pt x="5633562" y="239554"/>
                    <a:pt x="5634514" y="238601"/>
                    <a:pt x="5634514" y="236696"/>
                  </a:cubicBezTo>
                  <a:cubicBezTo>
                    <a:pt x="5635467" y="239554"/>
                    <a:pt x="5636419" y="242411"/>
                    <a:pt x="5637371" y="245269"/>
                  </a:cubicBezTo>
                  <a:cubicBezTo>
                    <a:pt x="5638324" y="249079"/>
                    <a:pt x="5639276" y="253841"/>
                    <a:pt x="5640229" y="259556"/>
                  </a:cubicBezTo>
                  <a:cubicBezTo>
                    <a:pt x="5640229" y="261461"/>
                    <a:pt x="5640229" y="264319"/>
                    <a:pt x="5640229" y="266224"/>
                  </a:cubicBezTo>
                  <a:cubicBezTo>
                    <a:pt x="5637371" y="272891"/>
                    <a:pt x="5634514" y="280511"/>
                    <a:pt x="5631656" y="288131"/>
                  </a:cubicBezTo>
                  <a:cubicBezTo>
                    <a:pt x="5628799" y="284321"/>
                    <a:pt x="5626894" y="280511"/>
                    <a:pt x="5624037" y="277654"/>
                  </a:cubicBezTo>
                  <a:cubicBezTo>
                    <a:pt x="5623084" y="275749"/>
                    <a:pt x="5624037" y="273844"/>
                    <a:pt x="5624037" y="272891"/>
                  </a:cubicBezTo>
                  <a:close/>
                  <a:moveTo>
                    <a:pt x="5623084" y="289084"/>
                  </a:moveTo>
                  <a:cubicBezTo>
                    <a:pt x="5623084" y="288131"/>
                    <a:pt x="5623084" y="288131"/>
                    <a:pt x="5623084" y="287179"/>
                  </a:cubicBezTo>
                  <a:cubicBezTo>
                    <a:pt x="5624037" y="288131"/>
                    <a:pt x="5624037" y="290036"/>
                    <a:pt x="5624989" y="290989"/>
                  </a:cubicBezTo>
                  <a:cubicBezTo>
                    <a:pt x="5625942" y="292894"/>
                    <a:pt x="5626894" y="295751"/>
                    <a:pt x="5626894" y="298609"/>
                  </a:cubicBezTo>
                  <a:cubicBezTo>
                    <a:pt x="5626894" y="299561"/>
                    <a:pt x="5626894" y="299561"/>
                    <a:pt x="5625942" y="300514"/>
                  </a:cubicBezTo>
                  <a:cubicBezTo>
                    <a:pt x="5625942" y="300514"/>
                    <a:pt x="5625942" y="300514"/>
                    <a:pt x="5625942" y="300514"/>
                  </a:cubicBezTo>
                  <a:cubicBezTo>
                    <a:pt x="5624989" y="298609"/>
                    <a:pt x="5624037" y="297656"/>
                    <a:pt x="5622131" y="295751"/>
                  </a:cubicBezTo>
                  <a:cubicBezTo>
                    <a:pt x="5622131" y="293846"/>
                    <a:pt x="5622131" y="290989"/>
                    <a:pt x="5623084" y="289084"/>
                  </a:cubicBezTo>
                  <a:close/>
                  <a:moveTo>
                    <a:pt x="5621179" y="310991"/>
                  </a:moveTo>
                  <a:cubicBezTo>
                    <a:pt x="5621179" y="310991"/>
                    <a:pt x="5621179" y="310991"/>
                    <a:pt x="5621179" y="310991"/>
                  </a:cubicBezTo>
                  <a:cubicBezTo>
                    <a:pt x="5621179" y="310991"/>
                    <a:pt x="5621179" y="310991"/>
                    <a:pt x="5621179" y="310991"/>
                  </a:cubicBezTo>
                  <a:cubicBezTo>
                    <a:pt x="5621179" y="310991"/>
                    <a:pt x="5621179" y="310991"/>
                    <a:pt x="5621179" y="310991"/>
                  </a:cubicBezTo>
                  <a:close/>
                  <a:moveTo>
                    <a:pt x="5618321" y="270034"/>
                  </a:moveTo>
                  <a:cubicBezTo>
                    <a:pt x="5618321" y="270034"/>
                    <a:pt x="5618321" y="270986"/>
                    <a:pt x="5618321" y="270034"/>
                  </a:cubicBezTo>
                  <a:cubicBezTo>
                    <a:pt x="5618321" y="270986"/>
                    <a:pt x="5618321" y="270986"/>
                    <a:pt x="5618321" y="270034"/>
                  </a:cubicBezTo>
                  <a:cubicBezTo>
                    <a:pt x="5618321" y="270986"/>
                    <a:pt x="5618321" y="270034"/>
                    <a:pt x="5618321" y="270034"/>
                  </a:cubicBezTo>
                  <a:close/>
                  <a:moveTo>
                    <a:pt x="5617369" y="272891"/>
                  </a:moveTo>
                  <a:cubicBezTo>
                    <a:pt x="5617369" y="272891"/>
                    <a:pt x="5617369" y="273844"/>
                    <a:pt x="5618321" y="273844"/>
                  </a:cubicBezTo>
                  <a:cubicBezTo>
                    <a:pt x="5617369" y="277654"/>
                    <a:pt x="5617369" y="282416"/>
                    <a:pt x="5616417" y="286226"/>
                  </a:cubicBezTo>
                  <a:cubicBezTo>
                    <a:pt x="5615464" y="285274"/>
                    <a:pt x="5614512" y="283369"/>
                    <a:pt x="5613559" y="282416"/>
                  </a:cubicBezTo>
                  <a:cubicBezTo>
                    <a:pt x="5614512" y="279559"/>
                    <a:pt x="5615464" y="276701"/>
                    <a:pt x="5617369" y="272891"/>
                  </a:cubicBezTo>
                  <a:close/>
                  <a:moveTo>
                    <a:pt x="5608796" y="290989"/>
                  </a:moveTo>
                  <a:cubicBezTo>
                    <a:pt x="5608796" y="290989"/>
                    <a:pt x="5609749" y="290989"/>
                    <a:pt x="5608796" y="290989"/>
                  </a:cubicBezTo>
                  <a:cubicBezTo>
                    <a:pt x="5609749" y="291941"/>
                    <a:pt x="5610701" y="293846"/>
                    <a:pt x="5611654" y="294799"/>
                  </a:cubicBezTo>
                  <a:cubicBezTo>
                    <a:pt x="5612606" y="295751"/>
                    <a:pt x="5612606" y="296704"/>
                    <a:pt x="5613559" y="297656"/>
                  </a:cubicBezTo>
                  <a:cubicBezTo>
                    <a:pt x="5612606" y="302419"/>
                    <a:pt x="5612606" y="306229"/>
                    <a:pt x="5611654" y="310991"/>
                  </a:cubicBezTo>
                  <a:cubicBezTo>
                    <a:pt x="5610701" y="305276"/>
                    <a:pt x="5609749" y="298609"/>
                    <a:pt x="5608796" y="292894"/>
                  </a:cubicBezTo>
                  <a:cubicBezTo>
                    <a:pt x="5608796" y="291941"/>
                    <a:pt x="5608796" y="291941"/>
                    <a:pt x="5608796" y="290989"/>
                  </a:cubicBezTo>
                  <a:close/>
                  <a:moveTo>
                    <a:pt x="5594509" y="241459"/>
                  </a:moveTo>
                  <a:cubicBezTo>
                    <a:pt x="5594509" y="247174"/>
                    <a:pt x="5594509" y="252889"/>
                    <a:pt x="5595462" y="258604"/>
                  </a:cubicBezTo>
                  <a:cubicBezTo>
                    <a:pt x="5595462" y="258604"/>
                    <a:pt x="5595462" y="259556"/>
                    <a:pt x="5595462" y="259556"/>
                  </a:cubicBezTo>
                  <a:cubicBezTo>
                    <a:pt x="5595462" y="260509"/>
                    <a:pt x="5595462" y="260509"/>
                    <a:pt x="5595462" y="261461"/>
                  </a:cubicBezTo>
                  <a:cubicBezTo>
                    <a:pt x="5594509" y="260509"/>
                    <a:pt x="5594509" y="260509"/>
                    <a:pt x="5593556" y="259556"/>
                  </a:cubicBezTo>
                  <a:cubicBezTo>
                    <a:pt x="5593556" y="256699"/>
                    <a:pt x="5592604" y="252889"/>
                    <a:pt x="5592604" y="250031"/>
                  </a:cubicBezTo>
                  <a:cubicBezTo>
                    <a:pt x="5591651" y="246221"/>
                    <a:pt x="5593556" y="244316"/>
                    <a:pt x="5594509" y="241459"/>
                  </a:cubicBezTo>
                  <a:close/>
                  <a:moveTo>
                    <a:pt x="5578317" y="284321"/>
                  </a:moveTo>
                  <a:cubicBezTo>
                    <a:pt x="5578317" y="285274"/>
                    <a:pt x="5578317" y="285274"/>
                    <a:pt x="5578317" y="286226"/>
                  </a:cubicBezTo>
                  <a:cubicBezTo>
                    <a:pt x="5578317" y="286226"/>
                    <a:pt x="5578317" y="285274"/>
                    <a:pt x="5577364" y="285274"/>
                  </a:cubicBezTo>
                  <a:cubicBezTo>
                    <a:pt x="5578317" y="284321"/>
                    <a:pt x="5578317" y="284321"/>
                    <a:pt x="5578317" y="284321"/>
                  </a:cubicBezTo>
                  <a:close/>
                  <a:moveTo>
                    <a:pt x="5573554" y="299561"/>
                  </a:moveTo>
                  <a:cubicBezTo>
                    <a:pt x="5574506" y="301466"/>
                    <a:pt x="5575459" y="303371"/>
                    <a:pt x="5576412" y="305276"/>
                  </a:cubicBezTo>
                  <a:cubicBezTo>
                    <a:pt x="5576412" y="306229"/>
                    <a:pt x="5577364" y="306229"/>
                    <a:pt x="5577364" y="307181"/>
                  </a:cubicBezTo>
                  <a:cubicBezTo>
                    <a:pt x="5577364" y="311944"/>
                    <a:pt x="5576412" y="317659"/>
                    <a:pt x="5576412" y="325279"/>
                  </a:cubicBezTo>
                  <a:cubicBezTo>
                    <a:pt x="5576412" y="326231"/>
                    <a:pt x="5576412" y="327184"/>
                    <a:pt x="5576412" y="328136"/>
                  </a:cubicBezTo>
                  <a:cubicBezTo>
                    <a:pt x="5576412" y="325279"/>
                    <a:pt x="5575459" y="322421"/>
                    <a:pt x="5575459" y="319564"/>
                  </a:cubicBezTo>
                  <a:cubicBezTo>
                    <a:pt x="5574506" y="313849"/>
                    <a:pt x="5573554" y="309086"/>
                    <a:pt x="5573554" y="303371"/>
                  </a:cubicBezTo>
                  <a:cubicBezTo>
                    <a:pt x="5572601" y="301466"/>
                    <a:pt x="5573554" y="300514"/>
                    <a:pt x="5573554" y="299561"/>
                  </a:cubicBezTo>
                  <a:close/>
                  <a:moveTo>
                    <a:pt x="5550694" y="308134"/>
                  </a:moveTo>
                  <a:cubicBezTo>
                    <a:pt x="5550694" y="305276"/>
                    <a:pt x="5549742" y="303371"/>
                    <a:pt x="5549742" y="301466"/>
                  </a:cubicBezTo>
                  <a:cubicBezTo>
                    <a:pt x="5550694" y="299561"/>
                    <a:pt x="5550694" y="296704"/>
                    <a:pt x="5551646" y="294799"/>
                  </a:cubicBezTo>
                  <a:cubicBezTo>
                    <a:pt x="5551646" y="293846"/>
                    <a:pt x="5552599" y="292894"/>
                    <a:pt x="5552599" y="291941"/>
                  </a:cubicBezTo>
                  <a:cubicBezTo>
                    <a:pt x="5553551" y="294799"/>
                    <a:pt x="5553551" y="298609"/>
                    <a:pt x="5554504" y="302419"/>
                  </a:cubicBezTo>
                  <a:cubicBezTo>
                    <a:pt x="5553551" y="303371"/>
                    <a:pt x="5553551" y="304324"/>
                    <a:pt x="5552599" y="306229"/>
                  </a:cubicBezTo>
                  <a:cubicBezTo>
                    <a:pt x="5551646" y="306229"/>
                    <a:pt x="5551646" y="307181"/>
                    <a:pt x="5550694" y="308134"/>
                  </a:cubicBezTo>
                  <a:close/>
                  <a:moveTo>
                    <a:pt x="5557362" y="313849"/>
                  </a:moveTo>
                  <a:cubicBezTo>
                    <a:pt x="5557362" y="313849"/>
                    <a:pt x="5557362" y="314801"/>
                    <a:pt x="5557362" y="313849"/>
                  </a:cubicBezTo>
                  <a:cubicBezTo>
                    <a:pt x="5556409" y="315754"/>
                    <a:pt x="5554504" y="317659"/>
                    <a:pt x="5553551" y="318611"/>
                  </a:cubicBezTo>
                  <a:cubicBezTo>
                    <a:pt x="5554504" y="315754"/>
                    <a:pt x="5555456" y="312896"/>
                    <a:pt x="5556409" y="310039"/>
                  </a:cubicBezTo>
                  <a:cubicBezTo>
                    <a:pt x="5556409" y="311944"/>
                    <a:pt x="5557362" y="312896"/>
                    <a:pt x="5557362" y="313849"/>
                  </a:cubicBezTo>
                  <a:cubicBezTo>
                    <a:pt x="5557362" y="313849"/>
                    <a:pt x="5557362" y="313849"/>
                    <a:pt x="5557362" y="313849"/>
                  </a:cubicBezTo>
                  <a:close/>
                  <a:moveTo>
                    <a:pt x="5561171" y="359569"/>
                  </a:moveTo>
                  <a:cubicBezTo>
                    <a:pt x="5561171" y="360521"/>
                    <a:pt x="5561171" y="360521"/>
                    <a:pt x="5561171" y="361474"/>
                  </a:cubicBezTo>
                  <a:cubicBezTo>
                    <a:pt x="5561171" y="361474"/>
                    <a:pt x="5560219" y="360521"/>
                    <a:pt x="5560219" y="360521"/>
                  </a:cubicBezTo>
                  <a:cubicBezTo>
                    <a:pt x="5559267" y="357664"/>
                    <a:pt x="5559267" y="353854"/>
                    <a:pt x="5558314" y="350996"/>
                  </a:cubicBezTo>
                  <a:cubicBezTo>
                    <a:pt x="5559267" y="348139"/>
                    <a:pt x="5560219" y="345281"/>
                    <a:pt x="5560219" y="342424"/>
                  </a:cubicBezTo>
                  <a:cubicBezTo>
                    <a:pt x="5561171" y="348139"/>
                    <a:pt x="5561171" y="353854"/>
                    <a:pt x="5561171" y="359569"/>
                  </a:cubicBezTo>
                  <a:close/>
                  <a:moveTo>
                    <a:pt x="5559267" y="303371"/>
                  </a:moveTo>
                  <a:cubicBezTo>
                    <a:pt x="5559267" y="303371"/>
                    <a:pt x="5559267" y="304324"/>
                    <a:pt x="5559267" y="303371"/>
                  </a:cubicBezTo>
                  <a:cubicBezTo>
                    <a:pt x="5559267" y="304324"/>
                    <a:pt x="5559267" y="304324"/>
                    <a:pt x="5559267" y="303371"/>
                  </a:cubicBezTo>
                  <a:cubicBezTo>
                    <a:pt x="5559267" y="303371"/>
                    <a:pt x="5559267" y="303371"/>
                    <a:pt x="5559267" y="303371"/>
                  </a:cubicBezTo>
                  <a:close/>
                  <a:moveTo>
                    <a:pt x="5557362" y="277654"/>
                  </a:moveTo>
                  <a:cubicBezTo>
                    <a:pt x="5557362" y="279559"/>
                    <a:pt x="5557362" y="281464"/>
                    <a:pt x="5558314" y="283369"/>
                  </a:cubicBezTo>
                  <a:cubicBezTo>
                    <a:pt x="5558314" y="287179"/>
                    <a:pt x="5559267" y="290989"/>
                    <a:pt x="5559267" y="293846"/>
                  </a:cubicBezTo>
                  <a:cubicBezTo>
                    <a:pt x="5558314" y="294799"/>
                    <a:pt x="5558314" y="295751"/>
                    <a:pt x="5557362" y="296704"/>
                  </a:cubicBezTo>
                  <a:cubicBezTo>
                    <a:pt x="5556409" y="292894"/>
                    <a:pt x="5555456" y="290036"/>
                    <a:pt x="5554504" y="287179"/>
                  </a:cubicBezTo>
                  <a:cubicBezTo>
                    <a:pt x="5554504" y="284321"/>
                    <a:pt x="5556409" y="281464"/>
                    <a:pt x="5557362" y="277654"/>
                  </a:cubicBezTo>
                  <a:close/>
                  <a:moveTo>
                    <a:pt x="5553551" y="252889"/>
                  </a:moveTo>
                  <a:cubicBezTo>
                    <a:pt x="5553551" y="252889"/>
                    <a:pt x="5553551" y="252889"/>
                    <a:pt x="5553551" y="252889"/>
                  </a:cubicBezTo>
                  <a:cubicBezTo>
                    <a:pt x="5553551" y="253841"/>
                    <a:pt x="5553551" y="253841"/>
                    <a:pt x="5553551" y="253841"/>
                  </a:cubicBezTo>
                  <a:cubicBezTo>
                    <a:pt x="5554504" y="258604"/>
                    <a:pt x="5554504" y="263366"/>
                    <a:pt x="5555456" y="268129"/>
                  </a:cubicBezTo>
                  <a:cubicBezTo>
                    <a:pt x="5555456" y="269081"/>
                    <a:pt x="5555456" y="270034"/>
                    <a:pt x="5555456" y="270986"/>
                  </a:cubicBezTo>
                  <a:cubicBezTo>
                    <a:pt x="5554504" y="272891"/>
                    <a:pt x="5553551" y="273844"/>
                    <a:pt x="5552599" y="275749"/>
                  </a:cubicBezTo>
                  <a:cubicBezTo>
                    <a:pt x="5551646" y="276701"/>
                    <a:pt x="5550694" y="278606"/>
                    <a:pt x="5549742" y="280511"/>
                  </a:cubicBezTo>
                  <a:cubicBezTo>
                    <a:pt x="5549742" y="280511"/>
                    <a:pt x="5549742" y="280511"/>
                    <a:pt x="5549742" y="280511"/>
                  </a:cubicBezTo>
                  <a:cubicBezTo>
                    <a:pt x="5549742" y="280511"/>
                    <a:pt x="5549742" y="280511"/>
                    <a:pt x="5549742" y="280511"/>
                  </a:cubicBezTo>
                  <a:cubicBezTo>
                    <a:pt x="5548789" y="282416"/>
                    <a:pt x="5547837" y="284321"/>
                    <a:pt x="5545931" y="286226"/>
                  </a:cubicBezTo>
                  <a:cubicBezTo>
                    <a:pt x="5545931" y="284321"/>
                    <a:pt x="5544979" y="282416"/>
                    <a:pt x="5544979" y="281464"/>
                  </a:cubicBezTo>
                  <a:cubicBezTo>
                    <a:pt x="5545931" y="279559"/>
                    <a:pt x="5545931" y="277654"/>
                    <a:pt x="5546884" y="275749"/>
                  </a:cubicBezTo>
                  <a:cubicBezTo>
                    <a:pt x="5547837" y="270986"/>
                    <a:pt x="5548789" y="266224"/>
                    <a:pt x="5549742" y="261461"/>
                  </a:cubicBezTo>
                  <a:cubicBezTo>
                    <a:pt x="5552599" y="258604"/>
                    <a:pt x="5553551" y="255746"/>
                    <a:pt x="5553551" y="252889"/>
                  </a:cubicBezTo>
                  <a:close/>
                  <a:moveTo>
                    <a:pt x="5548789" y="226219"/>
                  </a:moveTo>
                  <a:cubicBezTo>
                    <a:pt x="5548789" y="227171"/>
                    <a:pt x="5549742" y="229076"/>
                    <a:pt x="5549742" y="230029"/>
                  </a:cubicBezTo>
                  <a:cubicBezTo>
                    <a:pt x="5549742" y="231934"/>
                    <a:pt x="5550694" y="232886"/>
                    <a:pt x="5550694" y="234791"/>
                  </a:cubicBezTo>
                  <a:cubicBezTo>
                    <a:pt x="5549742" y="232886"/>
                    <a:pt x="5548789" y="230981"/>
                    <a:pt x="5547837" y="230029"/>
                  </a:cubicBezTo>
                  <a:cubicBezTo>
                    <a:pt x="5548789" y="229076"/>
                    <a:pt x="5548789" y="227171"/>
                    <a:pt x="5548789" y="226219"/>
                  </a:cubicBezTo>
                  <a:close/>
                  <a:moveTo>
                    <a:pt x="5546884" y="235744"/>
                  </a:moveTo>
                  <a:cubicBezTo>
                    <a:pt x="5547837" y="238601"/>
                    <a:pt x="5548789" y="241459"/>
                    <a:pt x="5550694" y="244316"/>
                  </a:cubicBezTo>
                  <a:cubicBezTo>
                    <a:pt x="5548789" y="249079"/>
                    <a:pt x="5546884" y="253841"/>
                    <a:pt x="5544979" y="259556"/>
                  </a:cubicBezTo>
                  <a:cubicBezTo>
                    <a:pt x="5544979" y="260509"/>
                    <a:pt x="5544026" y="261461"/>
                    <a:pt x="5544026" y="262414"/>
                  </a:cubicBezTo>
                  <a:cubicBezTo>
                    <a:pt x="5544026" y="260509"/>
                    <a:pt x="5543074" y="258604"/>
                    <a:pt x="5543074" y="257651"/>
                  </a:cubicBezTo>
                  <a:cubicBezTo>
                    <a:pt x="5543074" y="256699"/>
                    <a:pt x="5543074" y="255746"/>
                    <a:pt x="5542121" y="254794"/>
                  </a:cubicBezTo>
                  <a:cubicBezTo>
                    <a:pt x="5544026" y="248126"/>
                    <a:pt x="5545931" y="241459"/>
                    <a:pt x="5546884" y="235744"/>
                  </a:cubicBezTo>
                  <a:close/>
                  <a:moveTo>
                    <a:pt x="5540217" y="218599"/>
                  </a:moveTo>
                  <a:cubicBezTo>
                    <a:pt x="5540217" y="219551"/>
                    <a:pt x="5540217" y="219551"/>
                    <a:pt x="5539264" y="220504"/>
                  </a:cubicBezTo>
                  <a:cubicBezTo>
                    <a:pt x="5539264" y="221456"/>
                    <a:pt x="5538312" y="222409"/>
                    <a:pt x="5538312" y="223361"/>
                  </a:cubicBezTo>
                  <a:cubicBezTo>
                    <a:pt x="5537359" y="218599"/>
                    <a:pt x="5537359" y="214789"/>
                    <a:pt x="5536406" y="210026"/>
                  </a:cubicBezTo>
                  <a:cubicBezTo>
                    <a:pt x="5537359" y="211931"/>
                    <a:pt x="5538312" y="214789"/>
                    <a:pt x="5540217" y="218599"/>
                  </a:cubicBezTo>
                  <a:close/>
                  <a:moveTo>
                    <a:pt x="5507831" y="312896"/>
                  </a:moveTo>
                  <a:cubicBezTo>
                    <a:pt x="5507831" y="313849"/>
                    <a:pt x="5507831" y="313849"/>
                    <a:pt x="5507831" y="312896"/>
                  </a:cubicBezTo>
                  <a:cubicBezTo>
                    <a:pt x="5507831" y="313849"/>
                    <a:pt x="5507831" y="313849"/>
                    <a:pt x="5507831" y="313849"/>
                  </a:cubicBezTo>
                  <a:cubicBezTo>
                    <a:pt x="5507831" y="313849"/>
                    <a:pt x="5507831" y="313849"/>
                    <a:pt x="5507831" y="312896"/>
                  </a:cubicBezTo>
                  <a:close/>
                  <a:moveTo>
                    <a:pt x="5481162" y="326231"/>
                  </a:moveTo>
                  <a:cubicBezTo>
                    <a:pt x="5481162" y="327184"/>
                    <a:pt x="5480209" y="329089"/>
                    <a:pt x="5480209" y="330994"/>
                  </a:cubicBezTo>
                  <a:cubicBezTo>
                    <a:pt x="5480209" y="329089"/>
                    <a:pt x="5480209" y="326231"/>
                    <a:pt x="5479256" y="324326"/>
                  </a:cubicBezTo>
                  <a:cubicBezTo>
                    <a:pt x="5479256" y="323374"/>
                    <a:pt x="5479256" y="323374"/>
                    <a:pt x="5479256" y="322421"/>
                  </a:cubicBezTo>
                  <a:cubicBezTo>
                    <a:pt x="5479256" y="318611"/>
                    <a:pt x="5478304" y="315754"/>
                    <a:pt x="5478304" y="311944"/>
                  </a:cubicBezTo>
                  <a:cubicBezTo>
                    <a:pt x="5479256" y="315754"/>
                    <a:pt x="5480209" y="320516"/>
                    <a:pt x="5482114" y="325279"/>
                  </a:cubicBezTo>
                  <a:cubicBezTo>
                    <a:pt x="5481162" y="325279"/>
                    <a:pt x="5481162" y="325279"/>
                    <a:pt x="5481162" y="326231"/>
                  </a:cubicBezTo>
                  <a:close/>
                  <a:moveTo>
                    <a:pt x="5493544" y="339566"/>
                  </a:moveTo>
                  <a:cubicBezTo>
                    <a:pt x="5493544" y="339566"/>
                    <a:pt x="5493544" y="339566"/>
                    <a:pt x="5493544" y="339566"/>
                  </a:cubicBezTo>
                  <a:cubicBezTo>
                    <a:pt x="5493544" y="339566"/>
                    <a:pt x="5493544" y="339566"/>
                    <a:pt x="5493544" y="339566"/>
                  </a:cubicBezTo>
                  <a:cubicBezTo>
                    <a:pt x="5493544" y="339566"/>
                    <a:pt x="5493544" y="339566"/>
                    <a:pt x="5493544" y="339566"/>
                  </a:cubicBezTo>
                  <a:close/>
                  <a:moveTo>
                    <a:pt x="5488781" y="261461"/>
                  </a:moveTo>
                  <a:cubicBezTo>
                    <a:pt x="5488781" y="261461"/>
                    <a:pt x="5488781" y="261461"/>
                    <a:pt x="5488781" y="261461"/>
                  </a:cubicBezTo>
                  <a:cubicBezTo>
                    <a:pt x="5489734" y="263366"/>
                    <a:pt x="5489734" y="265271"/>
                    <a:pt x="5490687" y="267176"/>
                  </a:cubicBezTo>
                  <a:cubicBezTo>
                    <a:pt x="5489734" y="266224"/>
                    <a:pt x="5488781" y="265271"/>
                    <a:pt x="5487829" y="264319"/>
                  </a:cubicBezTo>
                  <a:cubicBezTo>
                    <a:pt x="5487829" y="263366"/>
                    <a:pt x="5487829" y="262414"/>
                    <a:pt x="5488781" y="261461"/>
                  </a:cubicBezTo>
                  <a:close/>
                  <a:moveTo>
                    <a:pt x="5483067" y="280511"/>
                  </a:moveTo>
                  <a:cubicBezTo>
                    <a:pt x="5484019" y="277654"/>
                    <a:pt x="5484971" y="275749"/>
                    <a:pt x="5484971" y="272891"/>
                  </a:cubicBezTo>
                  <a:cubicBezTo>
                    <a:pt x="5488781" y="278606"/>
                    <a:pt x="5492592" y="285274"/>
                    <a:pt x="5496401" y="291941"/>
                  </a:cubicBezTo>
                  <a:cubicBezTo>
                    <a:pt x="5497354" y="293846"/>
                    <a:pt x="5498306" y="295751"/>
                    <a:pt x="5500212" y="297656"/>
                  </a:cubicBezTo>
                  <a:cubicBezTo>
                    <a:pt x="5499259" y="300514"/>
                    <a:pt x="5498306" y="303371"/>
                    <a:pt x="5497354" y="307181"/>
                  </a:cubicBezTo>
                  <a:cubicBezTo>
                    <a:pt x="5497354" y="308134"/>
                    <a:pt x="5497354" y="310039"/>
                    <a:pt x="5496401" y="310991"/>
                  </a:cubicBezTo>
                  <a:cubicBezTo>
                    <a:pt x="5494496" y="309086"/>
                    <a:pt x="5493544" y="307181"/>
                    <a:pt x="5493544" y="307181"/>
                  </a:cubicBezTo>
                  <a:cubicBezTo>
                    <a:pt x="5493544" y="307181"/>
                    <a:pt x="5494496" y="309086"/>
                    <a:pt x="5495449" y="311944"/>
                  </a:cubicBezTo>
                  <a:cubicBezTo>
                    <a:pt x="5495449" y="314801"/>
                    <a:pt x="5494496" y="316706"/>
                    <a:pt x="5494496" y="319564"/>
                  </a:cubicBezTo>
                  <a:cubicBezTo>
                    <a:pt x="5493544" y="323374"/>
                    <a:pt x="5493544" y="326231"/>
                    <a:pt x="5492592" y="330041"/>
                  </a:cubicBezTo>
                  <a:cubicBezTo>
                    <a:pt x="5491639" y="330994"/>
                    <a:pt x="5490687" y="331946"/>
                    <a:pt x="5488781" y="333851"/>
                  </a:cubicBezTo>
                  <a:cubicBezTo>
                    <a:pt x="5487829" y="330994"/>
                    <a:pt x="5486876" y="329089"/>
                    <a:pt x="5485924" y="327184"/>
                  </a:cubicBezTo>
                  <a:cubicBezTo>
                    <a:pt x="5485924" y="321469"/>
                    <a:pt x="5486876" y="316706"/>
                    <a:pt x="5487829" y="312896"/>
                  </a:cubicBezTo>
                  <a:cubicBezTo>
                    <a:pt x="5488781" y="304324"/>
                    <a:pt x="5489734" y="299561"/>
                    <a:pt x="5489734" y="299561"/>
                  </a:cubicBezTo>
                  <a:cubicBezTo>
                    <a:pt x="5489734" y="299561"/>
                    <a:pt x="5487829" y="304324"/>
                    <a:pt x="5484019" y="311944"/>
                  </a:cubicBezTo>
                  <a:cubicBezTo>
                    <a:pt x="5484019" y="312896"/>
                    <a:pt x="5484019" y="312896"/>
                    <a:pt x="5483067" y="313849"/>
                  </a:cubicBezTo>
                  <a:cubicBezTo>
                    <a:pt x="5483067" y="313849"/>
                    <a:pt x="5483067" y="312896"/>
                    <a:pt x="5483067" y="312896"/>
                  </a:cubicBezTo>
                  <a:cubicBezTo>
                    <a:pt x="5480209" y="300514"/>
                    <a:pt x="5478304" y="292894"/>
                    <a:pt x="5478304" y="292894"/>
                  </a:cubicBezTo>
                  <a:cubicBezTo>
                    <a:pt x="5478304" y="292894"/>
                    <a:pt x="5478304" y="298609"/>
                    <a:pt x="5479256" y="309086"/>
                  </a:cubicBezTo>
                  <a:cubicBezTo>
                    <a:pt x="5479256" y="309086"/>
                    <a:pt x="5479256" y="308134"/>
                    <a:pt x="5479256" y="308134"/>
                  </a:cubicBezTo>
                  <a:cubicBezTo>
                    <a:pt x="5478304" y="305276"/>
                    <a:pt x="5477351" y="303371"/>
                    <a:pt x="5476399" y="300514"/>
                  </a:cubicBezTo>
                  <a:cubicBezTo>
                    <a:pt x="5479256" y="293846"/>
                    <a:pt x="5481162" y="287179"/>
                    <a:pt x="5483067" y="280511"/>
                  </a:cubicBezTo>
                  <a:close/>
                  <a:moveTo>
                    <a:pt x="5472589" y="254794"/>
                  </a:moveTo>
                  <a:cubicBezTo>
                    <a:pt x="5473542" y="255746"/>
                    <a:pt x="5474494" y="256699"/>
                    <a:pt x="5475446" y="258604"/>
                  </a:cubicBezTo>
                  <a:cubicBezTo>
                    <a:pt x="5474494" y="261461"/>
                    <a:pt x="5472589" y="265271"/>
                    <a:pt x="5471637" y="268129"/>
                  </a:cubicBezTo>
                  <a:cubicBezTo>
                    <a:pt x="5470684" y="261461"/>
                    <a:pt x="5469731" y="255746"/>
                    <a:pt x="5468779" y="249079"/>
                  </a:cubicBezTo>
                  <a:cubicBezTo>
                    <a:pt x="5469731" y="250984"/>
                    <a:pt x="5471637" y="252889"/>
                    <a:pt x="5472589" y="254794"/>
                  </a:cubicBezTo>
                  <a:close/>
                  <a:moveTo>
                    <a:pt x="5452587" y="208121"/>
                  </a:moveTo>
                  <a:cubicBezTo>
                    <a:pt x="5452587" y="209074"/>
                    <a:pt x="5452587" y="210026"/>
                    <a:pt x="5452587" y="210026"/>
                  </a:cubicBezTo>
                  <a:cubicBezTo>
                    <a:pt x="5453539" y="214789"/>
                    <a:pt x="5454492" y="220504"/>
                    <a:pt x="5454492" y="225266"/>
                  </a:cubicBezTo>
                  <a:cubicBezTo>
                    <a:pt x="5454492" y="226219"/>
                    <a:pt x="5454492" y="227171"/>
                    <a:pt x="5454492" y="228124"/>
                  </a:cubicBezTo>
                  <a:cubicBezTo>
                    <a:pt x="5453539" y="227171"/>
                    <a:pt x="5451634" y="226219"/>
                    <a:pt x="5450681" y="225266"/>
                  </a:cubicBezTo>
                  <a:cubicBezTo>
                    <a:pt x="5451634" y="219551"/>
                    <a:pt x="5452587" y="212884"/>
                    <a:pt x="5452587" y="208121"/>
                  </a:cubicBezTo>
                  <a:close/>
                  <a:moveTo>
                    <a:pt x="5449729" y="250031"/>
                  </a:moveTo>
                  <a:cubicBezTo>
                    <a:pt x="5450681" y="242411"/>
                    <a:pt x="5450681" y="234791"/>
                    <a:pt x="5451634" y="228124"/>
                  </a:cubicBezTo>
                  <a:cubicBezTo>
                    <a:pt x="5452587" y="229076"/>
                    <a:pt x="5452587" y="229076"/>
                    <a:pt x="5453539" y="230029"/>
                  </a:cubicBezTo>
                  <a:cubicBezTo>
                    <a:pt x="5454492" y="230981"/>
                    <a:pt x="5455444" y="231934"/>
                    <a:pt x="5455444" y="232886"/>
                  </a:cubicBezTo>
                  <a:cubicBezTo>
                    <a:pt x="5455444" y="236696"/>
                    <a:pt x="5456396" y="239554"/>
                    <a:pt x="5456396" y="243364"/>
                  </a:cubicBezTo>
                  <a:cubicBezTo>
                    <a:pt x="5457349" y="255746"/>
                    <a:pt x="5458301" y="268129"/>
                    <a:pt x="5459254" y="282416"/>
                  </a:cubicBezTo>
                  <a:cubicBezTo>
                    <a:pt x="5460206" y="288131"/>
                    <a:pt x="5460206" y="293846"/>
                    <a:pt x="5460206" y="299561"/>
                  </a:cubicBezTo>
                  <a:cubicBezTo>
                    <a:pt x="5458301" y="304324"/>
                    <a:pt x="5457349" y="309086"/>
                    <a:pt x="5455444" y="313849"/>
                  </a:cubicBezTo>
                  <a:cubicBezTo>
                    <a:pt x="5452587" y="302419"/>
                    <a:pt x="5450681" y="290989"/>
                    <a:pt x="5447824" y="280511"/>
                  </a:cubicBezTo>
                  <a:cubicBezTo>
                    <a:pt x="5447824" y="279559"/>
                    <a:pt x="5447824" y="277654"/>
                    <a:pt x="5446871" y="276701"/>
                  </a:cubicBezTo>
                  <a:cubicBezTo>
                    <a:pt x="5448776" y="267176"/>
                    <a:pt x="5448776" y="257651"/>
                    <a:pt x="5449729" y="250031"/>
                  </a:cubicBezTo>
                  <a:close/>
                  <a:moveTo>
                    <a:pt x="5443062" y="327184"/>
                  </a:moveTo>
                  <a:cubicBezTo>
                    <a:pt x="5444014" y="332899"/>
                    <a:pt x="5444967" y="338614"/>
                    <a:pt x="5445919" y="343376"/>
                  </a:cubicBezTo>
                  <a:cubicBezTo>
                    <a:pt x="5444967" y="340519"/>
                    <a:pt x="5444014" y="337661"/>
                    <a:pt x="5443062" y="334804"/>
                  </a:cubicBezTo>
                  <a:cubicBezTo>
                    <a:pt x="5442109" y="332899"/>
                    <a:pt x="5443062" y="330041"/>
                    <a:pt x="5443062" y="327184"/>
                  </a:cubicBezTo>
                  <a:close/>
                  <a:moveTo>
                    <a:pt x="5417344" y="318611"/>
                  </a:moveTo>
                  <a:cubicBezTo>
                    <a:pt x="5418296" y="316706"/>
                    <a:pt x="5418296" y="314801"/>
                    <a:pt x="5419249" y="312896"/>
                  </a:cubicBezTo>
                  <a:cubicBezTo>
                    <a:pt x="5420201" y="315754"/>
                    <a:pt x="5421154" y="318611"/>
                    <a:pt x="5421154" y="320516"/>
                  </a:cubicBezTo>
                  <a:cubicBezTo>
                    <a:pt x="5421154" y="320516"/>
                    <a:pt x="5421154" y="321469"/>
                    <a:pt x="5421154" y="321469"/>
                  </a:cubicBezTo>
                  <a:cubicBezTo>
                    <a:pt x="5421154" y="320516"/>
                    <a:pt x="5421154" y="320516"/>
                    <a:pt x="5421154" y="320516"/>
                  </a:cubicBezTo>
                  <a:cubicBezTo>
                    <a:pt x="5421154" y="320516"/>
                    <a:pt x="5421154" y="321469"/>
                    <a:pt x="5421154" y="322421"/>
                  </a:cubicBezTo>
                  <a:cubicBezTo>
                    <a:pt x="5420201" y="325279"/>
                    <a:pt x="5419249" y="329089"/>
                    <a:pt x="5418296" y="331946"/>
                  </a:cubicBezTo>
                  <a:cubicBezTo>
                    <a:pt x="5417344" y="330994"/>
                    <a:pt x="5417344" y="330041"/>
                    <a:pt x="5417344" y="329089"/>
                  </a:cubicBezTo>
                  <a:cubicBezTo>
                    <a:pt x="5417344" y="326231"/>
                    <a:pt x="5417344" y="322421"/>
                    <a:pt x="5417344" y="318611"/>
                  </a:cubicBezTo>
                  <a:close/>
                  <a:moveTo>
                    <a:pt x="5416392" y="334804"/>
                  </a:moveTo>
                  <a:cubicBezTo>
                    <a:pt x="5416392" y="335756"/>
                    <a:pt x="5416392" y="335756"/>
                    <a:pt x="5417344" y="335756"/>
                  </a:cubicBezTo>
                  <a:cubicBezTo>
                    <a:pt x="5417344" y="336709"/>
                    <a:pt x="5416392" y="337661"/>
                    <a:pt x="5416392" y="337661"/>
                  </a:cubicBezTo>
                  <a:cubicBezTo>
                    <a:pt x="5416392" y="336709"/>
                    <a:pt x="5416392" y="335756"/>
                    <a:pt x="5416392" y="334804"/>
                  </a:cubicBezTo>
                  <a:close/>
                  <a:moveTo>
                    <a:pt x="5405914" y="325279"/>
                  </a:moveTo>
                  <a:cubicBezTo>
                    <a:pt x="5406867" y="302419"/>
                    <a:pt x="5407819" y="284321"/>
                    <a:pt x="5407819" y="271939"/>
                  </a:cubicBezTo>
                  <a:cubicBezTo>
                    <a:pt x="5407819" y="270034"/>
                    <a:pt x="5407819" y="269081"/>
                    <a:pt x="5407819" y="267176"/>
                  </a:cubicBezTo>
                  <a:cubicBezTo>
                    <a:pt x="5409724" y="274796"/>
                    <a:pt x="5411629" y="283369"/>
                    <a:pt x="5414487" y="292894"/>
                  </a:cubicBezTo>
                  <a:cubicBezTo>
                    <a:pt x="5414487" y="292894"/>
                    <a:pt x="5414487" y="292894"/>
                    <a:pt x="5414487" y="293846"/>
                  </a:cubicBezTo>
                  <a:cubicBezTo>
                    <a:pt x="5413534" y="296704"/>
                    <a:pt x="5412581" y="299561"/>
                    <a:pt x="5411629" y="303371"/>
                  </a:cubicBezTo>
                  <a:cubicBezTo>
                    <a:pt x="5408771" y="311944"/>
                    <a:pt x="5406867" y="321469"/>
                    <a:pt x="5404962" y="331946"/>
                  </a:cubicBezTo>
                  <a:cubicBezTo>
                    <a:pt x="5404962" y="331946"/>
                    <a:pt x="5404962" y="332899"/>
                    <a:pt x="5404962" y="332899"/>
                  </a:cubicBezTo>
                  <a:cubicBezTo>
                    <a:pt x="5404962" y="330994"/>
                    <a:pt x="5404962" y="328136"/>
                    <a:pt x="5405914" y="325279"/>
                  </a:cubicBezTo>
                  <a:close/>
                  <a:moveTo>
                    <a:pt x="5384006" y="310991"/>
                  </a:moveTo>
                  <a:cubicBezTo>
                    <a:pt x="5384959" y="318611"/>
                    <a:pt x="5385912" y="326231"/>
                    <a:pt x="5386864" y="334804"/>
                  </a:cubicBezTo>
                  <a:cubicBezTo>
                    <a:pt x="5385912" y="336709"/>
                    <a:pt x="5385912" y="339566"/>
                    <a:pt x="5384959" y="341471"/>
                  </a:cubicBezTo>
                  <a:cubicBezTo>
                    <a:pt x="5384006" y="335756"/>
                    <a:pt x="5383054" y="330041"/>
                    <a:pt x="5382101" y="325279"/>
                  </a:cubicBezTo>
                  <a:cubicBezTo>
                    <a:pt x="5381149" y="317659"/>
                    <a:pt x="5380196" y="310991"/>
                    <a:pt x="5378292" y="305276"/>
                  </a:cubicBezTo>
                  <a:cubicBezTo>
                    <a:pt x="5379244" y="301466"/>
                    <a:pt x="5380196" y="298609"/>
                    <a:pt x="5381149" y="294799"/>
                  </a:cubicBezTo>
                  <a:cubicBezTo>
                    <a:pt x="5382101" y="299561"/>
                    <a:pt x="5383054" y="305276"/>
                    <a:pt x="5384006" y="310991"/>
                  </a:cubicBezTo>
                  <a:close/>
                  <a:moveTo>
                    <a:pt x="5379244" y="274796"/>
                  </a:moveTo>
                  <a:cubicBezTo>
                    <a:pt x="5379244" y="273844"/>
                    <a:pt x="5379244" y="272891"/>
                    <a:pt x="5379244" y="271939"/>
                  </a:cubicBezTo>
                  <a:cubicBezTo>
                    <a:pt x="5379244" y="275749"/>
                    <a:pt x="5380196" y="280511"/>
                    <a:pt x="5381149" y="284321"/>
                  </a:cubicBezTo>
                  <a:cubicBezTo>
                    <a:pt x="5381149" y="284321"/>
                    <a:pt x="5381149" y="285274"/>
                    <a:pt x="5380196" y="285274"/>
                  </a:cubicBezTo>
                  <a:cubicBezTo>
                    <a:pt x="5379244" y="287179"/>
                    <a:pt x="5379244" y="288131"/>
                    <a:pt x="5378292" y="290036"/>
                  </a:cubicBezTo>
                  <a:cubicBezTo>
                    <a:pt x="5378292" y="285274"/>
                    <a:pt x="5378292" y="280511"/>
                    <a:pt x="5379244" y="274796"/>
                  </a:cubicBezTo>
                  <a:close/>
                  <a:moveTo>
                    <a:pt x="5332571" y="321469"/>
                  </a:moveTo>
                  <a:cubicBezTo>
                    <a:pt x="5334476" y="316706"/>
                    <a:pt x="5336381" y="312896"/>
                    <a:pt x="5338287" y="309086"/>
                  </a:cubicBezTo>
                  <a:cubicBezTo>
                    <a:pt x="5338287" y="309086"/>
                    <a:pt x="5338287" y="310039"/>
                    <a:pt x="5338287" y="310039"/>
                  </a:cubicBezTo>
                  <a:cubicBezTo>
                    <a:pt x="5334476" y="323374"/>
                    <a:pt x="5330667" y="337661"/>
                    <a:pt x="5326856" y="351949"/>
                  </a:cubicBezTo>
                  <a:cubicBezTo>
                    <a:pt x="5325904" y="345281"/>
                    <a:pt x="5324951" y="340519"/>
                    <a:pt x="5323999" y="336709"/>
                  </a:cubicBezTo>
                  <a:cubicBezTo>
                    <a:pt x="5327809" y="330994"/>
                    <a:pt x="5330667" y="326231"/>
                    <a:pt x="5332571" y="321469"/>
                  </a:cubicBezTo>
                  <a:close/>
                  <a:moveTo>
                    <a:pt x="5319237" y="350996"/>
                  </a:moveTo>
                  <a:cubicBezTo>
                    <a:pt x="5320189" y="348139"/>
                    <a:pt x="5322094" y="345281"/>
                    <a:pt x="5323046" y="342424"/>
                  </a:cubicBezTo>
                  <a:cubicBezTo>
                    <a:pt x="5323046" y="350044"/>
                    <a:pt x="5322094" y="359569"/>
                    <a:pt x="5322094" y="371951"/>
                  </a:cubicBezTo>
                  <a:cubicBezTo>
                    <a:pt x="5321142" y="368141"/>
                    <a:pt x="5320189" y="365284"/>
                    <a:pt x="5319237" y="362426"/>
                  </a:cubicBezTo>
                  <a:cubicBezTo>
                    <a:pt x="5319237" y="357664"/>
                    <a:pt x="5319237" y="353854"/>
                    <a:pt x="5319237" y="350996"/>
                  </a:cubicBezTo>
                  <a:close/>
                  <a:moveTo>
                    <a:pt x="5316379" y="392906"/>
                  </a:moveTo>
                  <a:cubicBezTo>
                    <a:pt x="5316379" y="389096"/>
                    <a:pt x="5317331" y="386239"/>
                    <a:pt x="5317331" y="382429"/>
                  </a:cubicBezTo>
                  <a:cubicBezTo>
                    <a:pt x="5317331" y="384334"/>
                    <a:pt x="5318284" y="387191"/>
                    <a:pt x="5318284" y="390049"/>
                  </a:cubicBezTo>
                  <a:cubicBezTo>
                    <a:pt x="5317331" y="392906"/>
                    <a:pt x="5316379" y="395764"/>
                    <a:pt x="5315426" y="399574"/>
                  </a:cubicBezTo>
                  <a:cubicBezTo>
                    <a:pt x="5316379" y="396716"/>
                    <a:pt x="5316379" y="394811"/>
                    <a:pt x="5316379" y="392906"/>
                  </a:cubicBezTo>
                  <a:close/>
                  <a:moveTo>
                    <a:pt x="5285899" y="293846"/>
                  </a:moveTo>
                  <a:cubicBezTo>
                    <a:pt x="5285899" y="295751"/>
                    <a:pt x="5285899" y="296704"/>
                    <a:pt x="5286851" y="298609"/>
                  </a:cubicBezTo>
                  <a:cubicBezTo>
                    <a:pt x="5285899" y="299561"/>
                    <a:pt x="5284946" y="300514"/>
                    <a:pt x="5283994" y="302419"/>
                  </a:cubicBezTo>
                  <a:cubicBezTo>
                    <a:pt x="5284946" y="299561"/>
                    <a:pt x="5285899" y="296704"/>
                    <a:pt x="5285899" y="293846"/>
                  </a:cubicBezTo>
                  <a:close/>
                  <a:moveTo>
                    <a:pt x="5279231" y="319564"/>
                  </a:moveTo>
                  <a:cubicBezTo>
                    <a:pt x="5280184" y="316706"/>
                    <a:pt x="5281137" y="313849"/>
                    <a:pt x="5282089" y="311944"/>
                  </a:cubicBezTo>
                  <a:cubicBezTo>
                    <a:pt x="5283994" y="308134"/>
                    <a:pt x="5285899" y="305276"/>
                    <a:pt x="5287804" y="302419"/>
                  </a:cubicBezTo>
                  <a:cubicBezTo>
                    <a:pt x="5287804" y="304324"/>
                    <a:pt x="5288756" y="307181"/>
                    <a:pt x="5288756" y="309086"/>
                  </a:cubicBezTo>
                  <a:cubicBezTo>
                    <a:pt x="5289709" y="318611"/>
                    <a:pt x="5290662" y="329089"/>
                    <a:pt x="5292567" y="340519"/>
                  </a:cubicBezTo>
                  <a:cubicBezTo>
                    <a:pt x="5290662" y="347186"/>
                    <a:pt x="5288756" y="354806"/>
                    <a:pt x="5287804" y="363379"/>
                  </a:cubicBezTo>
                  <a:cubicBezTo>
                    <a:pt x="5287804" y="359569"/>
                    <a:pt x="5287804" y="354806"/>
                    <a:pt x="5287804" y="351949"/>
                  </a:cubicBezTo>
                  <a:cubicBezTo>
                    <a:pt x="5287804" y="341471"/>
                    <a:pt x="5287804" y="335756"/>
                    <a:pt x="5287804" y="335756"/>
                  </a:cubicBezTo>
                  <a:cubicBezTo>
                    <a:pt x="5287804" y="335756"/>
                    <a:pt x="5286851" y="341471"/>
                    <a:pt x="5283994" y="350996"/>
                  </a:cubicBezTo>
                  <a:cubicBezTo>
                    <a:pt x="5283042" y="355759"/>
                    <a:pt x="5282089" y="362426"/>
                    <a:pt x="5280184" y="369094"/>
                  </a:cubicBezTo>
                  <a:cubicBezTo>
                    <a:pt x="5280184" y="369094"/>
                    <a:pt x="5280184" y="369094"/>
                    <a:pt x="5280184" y="370046"/>
                  </a:cubicBezTo>
                  <a:cubicBezTo>
                    <a:pt x="5279231" y="363379"/>
                    <a:pt x="5278279" y="356711"/>
                    <a:pt x="5277326" y="350044"/>
                  </a:cubicBezTo>
                  <a:cubicBezTo>
                    <a:pt x="5276374" y="345281"/>
                    <a:pt x="5276374" y="340519"/>
                    <a:pt x="5275421" y="335756"/>
                  </a:cubicBezTo>
                  <a:cubicBezTo>
                    <a:pt x="5275421" y="330041"/>
                    <a:pt x="5277326" y="324326"/>
                    <a:pt x="5279231" y="319564"/>
                  </a:cubicBezTo>
                  <a:close/>
                  <a:moveTo>
                    <a:pt x="5236369" y="318611"/>
                  </a:moveTo>
                  <a:cubicBezTo>
                    <a:pt x="5236369" y="319564"/>
                    <a:pt x="5235417" y="319564"/>
                    <a:pt x="5235417" y="320516"/>
                  </a:cubicBezTo>
                  <a:cubicBezTo>
                    <a:pt x="5233512" y="317659"/>
                    <a:pt x="5232559" y="314801"/>
                    <a:pt x="5230654" y="311944"/>
                  </a:cubicBezTo>
                  <a:cubicBezTo>
                    <a:pt x="5230654" y="311944"/>
                    <a:pt x="5230654" y="310991"/>
                    <a:pt x="5230654" y="310991"/>
                  </a:cubicBezTo>
                  <a:cubicBezTo>
                    <a:pt x="5233512" y="305276"/>
                    <a:pt x="5236369" y="300514"/>
                    <a:pt x="5239226" y="295751"/>
                  </a:cubicBezTo>
                  <a:cubicBezTo>
                    <a:pt x="5238274" y="303371"/>
                    <a:pt x="5237321" y="310991"/>
                    <a:pt x="5236369" y="318611"/>
                  </a:cubicBezTo>
                  <a:close/>
                  <a:moveTo>
                    <a:pt x="5230654" y="281464"/>
                  </a:moveTo>
                  <a:cubicBezTo>
                    <a:pt x="5233512" y="275749"/>
                    <a:pt x="5235417" y="270034"/>
                    <a:pt x="5237321" y="265271"/>
                  </a:cubicBezTo>
                  <a:cubicBezTo>
                    <a:pt x="5239226" y="260509"/>
                    <a:pt x="5242084" y="255746"/>
                    <a:pt x="5243989" y="251936"/>
                  </a:cubicBezTo>
                  <a:cubicBezTo>
                    <a:pt x="5243037" y="255746"/>
                    <a:pt x="5243037" y="259556"/>
                    <a:pt x="5242084" y="264319"/>
                  </a:cubicBezTo>
                  <a:cubicBezTo>
                    <a:pt x="5241131" y="270034"/>
                    <a:pt x="5240179" y="276701"/>
                    <a:pt x="5240179" y="283369"/>
                  </a:cubicBezTo>
                  <a:cubicBezTo>
                    <a:pt x="5236369" y="288131"/>
                    <a:pt x="5232559" y="293846"/>
                    <a:pt x="5228749" y="299561"/>
                  </a:cubicBezTo>
                  <a:cubicBezTo>
                    <a:pt x="5228749" y="296704"/>
                    <a:pt x="5227796" y="292894"/>
                    <a:pt x="5227796" y="290036"/>
                  </a:cubicBezTo>
                  <a:cubicBezTo>
                    <a:pt x="5227796" y="286226"/>
                    <a:pt x="5228749" y="284321"/>
                    <a:pt x="5230654" y="281464"/>
                  </a:cubicBezTo>
                  <a:close/>
                  <a:moveTo>
                    <a:pt x="5211604" y="344329"/>
                  </a:moveTo>
                  <a:cubicBezTo>
                    <a:pt x="5212556" y="343376"/>
                    <a:pt x="5212556" y="342424"/>
                    <a:pt x="5213509" y="341471"/>
                  </a:cubicBezTo>
                  <a:cubicBezTo>
                    <a:pt x="5213509" y="341471"/>
                    <a:pt x="5213509" y="341471"/>
                    <a:pt x="5213509" y="341471"/>
                  </a:cubicBezTo>
                  <a:cubicBezTo>
                    <a:pt x="5213509" y="341471"/>
                    <a:pt x="5213509" y="342424"/>
                    <a:pt x="5213509" y="342424"/>
                  </a:cubicBezTo>
                  <a:cubicBezTo>
                    <a:pt x="5212556" y="343376"/>
                    <a:pt x="5212556" y="344329"/>
                    <a:pt x="5211604" y="344329"/>
                  </a:cubicBezTo>
                  <a:cubicBezTo>
                    <a:pt x="5211604" y="345281"/>
                    <a:pt x="5211604" y="345281"/>
                    <a:pt x="5211604" y="344329"/>
                  </a:cubicBezTo>
                  <a:close/>
                  <a:moveTo>
                    <a:pt x="5214462" y="343376"/>
                  </a:moveTo>
                  <a:cubicBezTo>
                    <a:pt x="5215414" y="345281"/>
                    <a:pt x="5216367" y="346234"/>
                    <a:pt x="5216367" y="348139"/>
                  </a:cubicBezTo>
                  <a:cubicBezTo>
                    <a:pt x="5215414" y="350044"/>
                    <a:pt x="5214462" y="350996"/>
                    <a:pt x="5213509" y="352901"/>
                  </a:cubicBezTo>
                  <a:cubicBezTo>
                    <a:pt x="5213509" y="351949"/>
                    <a:pt x="5212556" y="351949"/>
                    <a:pt x="5212556" y="350996"/>
                  </a:cubicBezTo>
                  <a:cubicBezTo>
                    <a:pt x="5212556" y="350044"/>
                    <a:pt x="5212556" y="350044"/>
                    <a:pt x="5212556" y="349091"/>
                  </a:cubicBezTo>
                  <a:cubicBezTo>
                    <a:pt x="5212556" y="347186"/>
                    <a:pt x="5213509" y="345281"/>
                    <a:pt x="5214462" y="343376"/>
                  </a:cubicBezTo>
                  <a:cubicBezTo>
                    <a:pt x="5213509" y="343376"/>
                    <a:pt x="5213509" y="343376"/>
                    <a:pt x="5214462" y="343376"/>
                  </a:cubicBezTo>
                  <a:close/>
                  <a:moveTo>
                    <a:pt x="5211604" y="290989"/>
                  </a:moveTo>
                  <a:cubicBezTo>
                    <a:pt x="5211604" y="290989"/>
                    <a:pt x="5211604" y="291941"/>
                    <a:pt x="5211604" y="290989"/>
                  </a:cubicBezTo>
                  <a:cubicBezTo>
                    <a:pt x="5212556" y="292894"/>
                    <a:pt x="5212556" y="294799"/>
                    <a:pt x="5213509" y="296704"/>
                  </a:cubicBezTo>
                  <a:cubicBezTo>
                    <a:pt x="5212556" y="298609"/>
                    <a:pt x="5211604" y="300514"/>
                    <a:pt x="5210651" y="302419"/>
                  </a:cubicBezTo>
                  <a:cubicBezTo>
                    <a:pt x="5211604" y="297656"/>
                    <a:pt x="5211604" y="293846"/>
                    <a:pt x="5211604" y="290989"/>
                  </a:cubicBezTo>
                  <a:close/>
                  <a:moveTo>
                    <a:pt x="5189696" y="260509"/>
                  </a:moveTo>
                  <a:cubicBezTo>
                    <a:pt x="5189696" y="261461"/>
                    <a:pt x="5189696" y="263366"/>
                    <a:pt x="5189696" y="264319"/>
                  </a:cubicBezTo>
                  <a:cubicBezTo>
                    <a:pt x="5188744" y="262414"/>
                    <a:pt x="5187792" y="260509"/>
                    <a:pt x="5186839" y="258604"/>
                  </a:cubicBezTo>
                  <a:cubicBezTo>
                    <a:pt x="5186839" y="258604"/>
                    <a:pt x="5186839" y="257651"/>
                    <a:pt x="5187792" y="257651"/>
                  </a:cubicBezTo>
                  <a:cubicBezTo>
                    <a:pt x="5188744" y="255746"/>
                    <a:pt x="5189696" y="254794"/>
                    <a:pt x="5189696" y="253841"/>
                  </a:cubicBezTo>
                  <a:cubicBezTo>
                    <a:pt x="5189696" y="255746"/>
                    <a:pt x="5189696" y="258604"/>
                    <a:pt x="5189696" y="260509"/>
                  </a:cubicBezTo>
                  <a:close/>
                  <a:moveTo>
                    <a:pt x="5178267" y="230981"/>
                  </a:moveTo>
                  <a:cubicBezTo>
                    <a:pt x="5181124" y="223361"/>
                    <a:pt x="5184934" y="217646"/>
                    <a:pt x="5186839" y="213836"/>
                  </a:cubicBezTo>
                  <a:cubicBezTo>
                    <a:pt x="5187792" y="212884"/>
                    <a:pt x="5187792" y="210979"/>
                    <a:pt x="5188744" y="210026"/>
                  </a:cubicBezTo>
                  <a:cubicBezTo>
                    <a:pt x="5188744" y="212884"/>
                    <a:pt x="5188744" y="215741"/>
                    <a:pt x="5188744" y="219551"/>
                  </a:cubicBezTo>
                  <a:cubicBezTo>
                    <a:pt x="5188744" y="230029"/>
                    <a:pt x="5188744" y="241459"/>
                    <a:pt x="5188744" y="254794"/>
                  </a:cubicBezTo>
                  <a:cubicBezTo>
                    <a:pt x="5187792" y="255746"/>
                    <a:pt x="5186839" y="256699"/>
                    <a:pt x="5185887" y="258604"/>
                  </a:cubicBezTo>
                  <a:cubicBezTo>
                    <a:pt x="5185887" y="258604"/>
                    <a:pt x="5185887" y="258604"/>
                    <a:pt x="5185887" y="258604"/>
                  </a:cubicBezTo>
                  <a:cubicBezTo>
                    <a:pt x="5183029" y="252889"/>
                    <a:pt x="5180171" y="248126"/>
                    <a:pt x="5178267" y="243364"/>
                  </a:cubicBezTo>
                  <a:cubicBezTo>
                    <a:pt x="5177314" y="241459"/>
                    <a:pt x="5176362" y="240506"/>
                    <a:pt x="5175409" y="238601"/>
                  </a:cubicBezTo>
                  <a:cubicBezTo>
                    <a:pt x="5176362" y="234791"/>
                    <a:pt x="5177314" y="232886"/>
                    <a:pt x="5178267" y="230981"/>
                  </a:cubicBezTo>
                  <a:close/>
                  <a:moveTo>
                    <a:pt x="5168742" y="238601"/>
                  </a:moveTo>
                  <a:cubicBezTo>
                    <a:pt x="5168742" y="239554"/>
                    <a:pt x="5168742" y="239554"/>
                    <a:pt x="5168742" y="238601"/>
                  </a:cubicBezTo>
                  <a:cubicBezTo>
                    <a:pt x="5168742" y="239554"/>
                    <a:pt x="5168742" y="239554"/>
                    <a:pt x="5168742" y="238601"/>
                  </a:cubicBezTo>
                  <a:cubicBezTo>
                    <a:pt x="5168742" y="239554"/>
                    <a:pt x="5168742" y="239554"/>
                    <a:pt x="5168742" y="238601"/>
                  </a:cubicBezTo>
                  <a:close/>
                  <a:moveTo>
                    <a:pt x="5166837" y="280511"/>
                  </a:moveTo>
                  <a:cubicBezTo>
                    <a:pt x="5166837" y="272891"/>
                    <a:pt x="5167789" y="266224"/>
                    <a:pt x="5167789" y="259556"/>
                  </a:cubicBezTo>
                  <a:cubicBezTo>
                    <a:pt x="5167789" y="259556"/>
                    <a:pt x="5167789" y="259556"/>
                    <a:pt x="5167789" y="259556"/>
                  </a:cubicBezTo>
                  <a:cubicBezTo>
                    <a:pt x="5168742" y="255746"/>
                    <a:pt x="5170646" y="251936"/>
                    <a:pt x="5171599" y="248126"/>
                  </a:cubicBezTo>
                  <a:cubicBezTo>
                    <a:pt x="5173504" y="252889"/>
                    <a:pt x="5175409" y="257651"/>
                    <a:pt x="5177314" y="263366"/>
                  </a:cubicBezTo>
                  <a:cubicBezTo>
                    <a:pt x="5178267" y="264319"/>
                    <a:pt x="5178267" y="266224"/>
                    <a:pt x="5179219" y="267176"/>
                  </a:cubicBezTo>
                  <a:cubicBezTo>
                    <a:pt x="5178267" y="268129"/>
                    <a:pt x="5177314" y="270034"/>
                    <a:pt x="5176362" y="271939"/>
                  </a:cubicBezTo>
                  <a:cubicBezTo>
                    <a:pt x="5173504" y="275749"/>
                    <a:pt x="5170646" y="281464"/>
                    <a:pt x="5166837" y="287179"/>
                  </a:cubicBezTo>
                  <a:cubicBezTo>
                    <a:pt x="5166837" y="283369"/>
                    <a:pt x="5166837" y="281464"/>
                    <a:pt x="5166837" y="280511"/>
                  </a:cubicBezTo>
                  <a:close/>
                  <a:moveTo>
                    <a:pt x="5166837" y="307181"/>
                  </a:moveTo>
                  <a:cubicBezTo>
                    <a:pt x="5167789" y="303371"/>
                    <a:pt x="5168742" y="299561"/>
                    <a:pt x="5170646" y="296704"/>
                  </a:cubicBezTo>
                  <a:cubicBezTo>
                    <a:pt x="5170646" y="295751"/>
                    <a:pt x="5171599" y="294799"/>
                    <a:pt x="5171599" y="293846"/>
                  </a:cubicBezTo>
                  <a:cubicBezTo>
                    <a:pt x="5173504" y="291941"/>
                    <a:pt x="5175409" y="290036"/>
                    <a:pt x="5176362" y="289084"/>
                  </a:cubicBezTo>
                  <a:cubicBezTo>
                    <a:pt x="5179219" y="286226"/>
                    <a:pt x="5181124" y="284321"/>
                    <a:pt x="5181124" y="284321"/>
                  </a:cubicBezTo>
                  <a:cubicBezTo>
                    <a:pt x="5181124" y="284321"/>
                    <a:pt x="5179219" y="285274"/>
                    <a:pt x="5175409" y="288131"/>
                  </a:cubicBezTo>
                  <a:cubicBezTo>
                    <a:pt x="5174456" y="289084"/>
                    <a:pt x="5173504" y="289084"/>
                    <a:pt x="5172551" y="290036"/>
                  </a:cubicBezTo>
                  <a:cubicBezTo>
                    <a:pt x="5175409" y="283369"/>
                    <a:pt x="5177314" y="277654"/>
                    <a:pt x="5179219" y="272891"/>
                  </a:cubicBezTo>
                  <a:cubicBezTo>
                    <a:pt x="5179219" y="271939"/>
                    <a:pt x="5180171" y="270986"/>
                    <a:pt x="5180171" y="270034"/>
                  </a:cubicBezTo>
                  <a:cubicBezTo>
                    <a:pt x="5182076" y="273844"/>
                    <a:pt x="5183029" y="276701"/>
                    <a:pt x="5184934" y="280511"/>
                  </a:cubicBezTo>
                  <a:cubicBezTo>
                    <a:pt x="5186839" y="284321"/>
                    <a:pt x="5188744" y="289084"/>
                    <a:pt x="5190649" y="292894"/>
                  </a:cubicBezTo>
                  <a:cubicBezTo>
                    <a:pt x="5190649" y="294799"/>
                    <a:pt x="5190649" y="296704"/>
                    <a:pt x="5190649" y="298609"/>
                  </a:cubicBezTo>
                  <a:cubicBezTo>
                    <a:pt x="5191601" y="308134"/>
                    <a:pt x="5191601" y="318611"/>
                    <a:pt x="5192554" y="330041"/>
                  </a:cubicBezTo>
                  <a:cubicBezTo>
                    <a:pt x="5192554" y="331946"/>
                    <a:pt x="5192554" y="333851"/>
                    <a:pt x="5192554" y="335756"/>
                  </a:cubicBezTo>
                  <a:cubicBezTo>
                    <a:pt x="5192554" y="335756"/>
                    <a:pt x="5192554" y="336709"/>
                    <a:pt x="5192554" y="336709"/>
                  </a:cubicBezTo>
                  <a:cubicBezTo>
                    <a:pt x="5192554" y="337661"/>
                    <a:pt x="5191601" y="337661"/>
                    <a:pt x="5191601" y="338614"/>
                  </a:cubicBezTo>
                  <a:cubicBezTo>
                    <a:pt x="5190649" y="341471"/>
                    <a:pt x="5188744" y="345281"/>
                    <a:pt x="5187792" y="348139"/>
                  </a:cubicBezTo>
                  <a:cubicBezTo>
                    <a:pt x="5185887" y="324326"/>
                    <a:pt x="5183981" y="309086"/>
                    <a:pt x="5183981" y="309086"/>
                  </a:cubicBezTo>
                  <a:cubicBezTo>
                    <a:pt x="5183981" y="309086"/>
                    <a:pt x="5180171" y="324326"/>
                    <a:pt x="5177314" y="348139"/>
                  </a:cubicBezTo>
                  <a:cubicBezTo>
                    <a:pt x="5177314" y="350044"/>
                    <a:pt x="5176362" y="352901"/>
                    <a:pt x="5176362" y="354806"/>
                  </a:cubicBezTo>
                  <a:cubicBezTo>
                    <a:pt x="5175409" y="352901"/>
                    <a:pt x="5174456" y="350996"/>
                    <a:pt x="5174456" y="349091"/>
                  </a:cubicBezTo>
                  <a:cubicBezTo>
                    <a:pt x="5173504" y="346234"/>
                    <a:pt x="5172551" y="344329"/>
                    <a:pt x="5171599" y="341471"/>
                  </a:cubicBezTo>
                  <a:cubicBezTo>
                    <a:pt x="5172551" y="336709"/>
                    <a:pt x="5173504" y="332899"/>
                    <a:pt x="5173504" y="328136"/>
                  </a:cubicBezTo>
                  <a:cubicBezTo>
                    <a:pt x="5172551" y="331946"/>
                    <a:pt x="5171599" y="334804"/>
                    <a:pt x="5169694" y="338614"/>
                  </a:cubicBezTo>
                  <a:cubicBezTo>
                    <a:pt x="5168742" y="337661"/>
                    <a:pt x="5168742" y="335756"/>
                    <a:pt x="5167789" y="334804"/>
                  </a:cubicBezTo>
                  <a:cubicBezTo>
                    <a:pt x="5166837" y="327184"/>
                    <a:pt x="5166837" y="320516"/>
                    <a:pt x="5165884" y="312896"/>
                  </a:cubicBezTo>
                  <a:cubicBezTo>
                    <a:pt x="5166837" y="310991"/>
                    <a:pt x="5166837" y="309086"/>
                    <a:pt x="5166837" y="307181"/>
                  </a:cubicBezTo>
                  <a:close/>
                  <a:moveTo>
                    <a:pt x="5161121" y="218599"/>
                  </a:moveTo>
                  <a:cubicBezTo>
                    <a:pt x="5162074" y="221456"/>
                    <a:pt x="5163979" y="225266"/>
                    <a:pt x="5164931" y="229076"/>
                  </a:cubicBezTo>
                  <a:cubicBezTo>
                    <a:pt x="5163979" y="234791"/>
                    <a:pt x="5162074" y="240506"/>
                    <a:pt x="5161121" y="248126"/>
                  </a:cubicBezTo>
                  <a:cubicBezTo>
                    <a:pt x="5160169" y="232886"/>
                    <a:pt x="5158264" y="218599"/>
                    <a:pt x="5157312" y="206216"/>
                  </a:cubicBezTo>
                  <a:cubicBezTo>
                    <a:pt x="5158264" y="209074"/>
                    <a:pt x="5159217" y="213836"/>
                    <a:pt x="5161121" y="218599"/>
                  </a:cubicBezTo>
                  <a:close/>
                  <a:moveTo>
                    <a:pt x="5148739" y="256699"/>
                  </a:moveTo>
                  <a:cubicBezTo>
                    <a:pt x="5148739" y="255746"/>
                    <a:pt x="5149692" y="255746"/>
                    <a:pt x="5149692" y="255746"/>
                  </a:cubicBezTo>
                  <a:cubicBezTo>
                    <a:pt x="5149692" y="264319"/>
                    <a:pt x="5149692" y="273844"/>
                    <a:pt x="5149692" y="283369"/>
                  </a:cubicBezTo>
                  <a:cubicBezTo>
                    <a:pt x="5149692" y="283369"/>
                    <a:pt x="5149692" y="284321"/>
                    <a:pt x="5149692" y="284321"/>
                  </a:cubicBezTo>
                  <a:cubicBezTo>
                    <a:pt x="5147787" y="276701"/>
                    <a:pt x="5144929" y="270034"/>
                    <a:pt x="5143024" y="263366"/>
                  </a:cubicBezTo>
                  <a:cubicBezTo>
                    <a:pt x="5145881" y="261461"/>
                    <a:pt x="5147787" y="258604"/>
                    <a:pt x="5148739" y="256699"/>
                  </a:cubicBezTo>
                  <a:close/>
                  <a:moveTo>
                    <a:pt x="5087779" y="317659"/>
                  </a:moveTo>
                  <a:cubicBezTo>
                    <a:pt x="5087779" y="316706"/>
                    <a:pt x="5087779" y="316706"/>
                    <a:pt x="5087779" y="315754"/>
                  </a:cubicBezTo>
                  <a:cubicBezTo>
                    <a:pt x="5087779" y="316706"/>
                    <a:pt x="5087779" y="316706"/>
                    <a:pt x="5087779" y="317659"/>
                  </a:cubicBezTo>
                  <a:cubicBezTo>
                    <a:pt x="5087779" y="317659"/>
                    <a:pt x="5087779" y="317659"/>
                    <a:pt x="5087779" y="317659"/>
                  </a:cubicBezTo>
                  <a:close/>
                  <a:moveTo>
                    <a:pt x="5122069" y="298609"/>
                  </a:moveTo>
                  <a:cubicBezTo>
                    <a:pt x="5123974" y="294799"/>
                    <a:pt x="5126831" y="290989"/>
                    <a:pt x="5128737" y="287179"/>
                  </a:cubicBezTo>
                  <a:cubicBezTo>
                    <a:pt x="5127784" y="298609"/>
                    <a:pt x="5125879" y="311944"/>
                    <a:pt x="5124926" y="327184"/>
                  </a:cubicBezTo>
                  <a:cubicBezTo>
                    <a:pt x="5123974" y="324326"/>
                    <a:pt x="5122069" y="321469"/>
                    <a:pt x="5121117" y="318611"/>
                  </a:cubicBezTo>
                  <a:cubicBezTo>
                    <a:pt x="5119212" y="314801"/>
                    <a:pt x="5118259" y="311944"/>
                    <a:pt x="5117306" y="308134"/>
                  </a:cubicBezTo>
                  <a:cubicBezTo>
                    <a:pt x="5118259" y="304324"/>
                    <a:pt x="5120164" y="301466"/>
                    <a:pt x="5122069" y="298609"/>
                  </a:cubicBezTo>
                  <a:close/>
                  <a:moveTo>
                    <a:pt x="5110639" y="321469"/>
                  </a:moveTo>
                  <a:cubicBezTo>
                    <a:pt x="5110639" y="321469"/>
                    <a:pt x="5110639" y="321469"/>
                    <a:pt x="5110639" y="321469"/>
                  </a:cubicBezTo>
                  <a:cubicBezTo>
                    <a:pt x="5113496" y="329089"/>
                    <a:pt x="5115401" y="336709"/>
                    <a:pt x="5118259" y="344329"/>
                  </a:cubicBezTo>
                  <a:cubicBezTo>
                    <a:pt x="5117306" y="345281"/>
                    <a:pt x="5117306" y="346234"/>
                    <a:pt x="5116354" y="347186"/>
                  </a:cubicBezTo>
                  <a:cubicBezTo>
                    <a:pt x="5115401" y="348139"/>
                    <a:pt x="5115401" y="349091"/>
                    <a:pt x="5114449" y="349091"/>
                  </a:cubicBezTo>
                  <a:cubicBezTo>
                    <a:pt x="5113496" y="344329"/>
                    <a:pt x="5111592" y="339566"/>
                    <a:pt x="5110639" y="335756"/>
                  </a:cubicBezTo>
                  <a:cubicBezTo>
                    <a:pt x="5109687" y="332899"/>
                    <a:pt x="5108734" y="330041"/>
                    <a:pt x="5107781" y="327184"/>
                  </a:cubicBezTo>
                  <a:cubicBezTo>
                    <a:pt x="5108734" y="325279"/>
                    <a:pt x="5109687" y="323374"/>
                    <a:pt x="5110639" y="321469"/>
                  </a:cubicBezTo>
                  <a:close/>
                  <a:moveTo>
                    <a:pt x="5105876" y="308134"/>
                  </a:moveTo>
                  <a:cubicBezTo>
                    <a:pt x="5104924" y="309086"/>
                    <a:pt x="5103971" y="310991"/>
                    <a:pt x="5103019" y="311944"/>
                  </a:cubicBezTo>
                  <a:cubicBezTo>
                    <a:pt x="5102067" y="310039"/>
                    <a:pt x="5102067" y="308134"/>
                    <a:pt x="5101114" y="306229"/>
                  </a:cubicBezTo>
                  <a:cubicBezTo>
                    <a:pt x="5101114" y="305276"/>
                    <a:pt x="5101114" y="304324"/>
                    <a:pt x="5101114" y="304324"/>
                  </a:cubicBezTo>
                  <a:cubicBezTo>
                    <a:pt x="5101114" y="304324"/>
                    <a:pt x="5101114" y="304324"/>
                    <a:pt x="5101114" y="305276"/>
                  </a:cubicBezTo>
                  <a:cubicBezTo>
                    <a:pt x="5099209" y="299561"/>
                    <a:pt x="5098256" y="293846"/>
                    <a:pt x="5096351" y="288131"/>
                  </a:cubicBezTo>
                  <a:cubicBezTo>
                    <a:pt x="5096351" y="285274"/>
                    <a:pt x="5097304" y="282416"/>
                    <a:pt x="5097304" y="281464"/>
                  </a:cubicBezTo>
                  <a:cubicBezTo>
                    <a:pt x="5100162" y="290989"/>
                    <a:pt x="5103019" y="299561"/>
                    <a:pt x="5105876" y="308134"/>
                  </a:cubicBezTo>
                  <a:close/>
                  <a:moveTo>
                    <a:pt x="5097304" y="282416"/>
                  </a:moveTo>
                  <a:cubicBezTo>
                    <a:pt x="5097304" y="283369"/>
                    <a:pt x="5096351" y="284321"/>
                    <a:pt x="5095399" y="286226"/>
                  </a:cubicBezTo>
                  <a:cubicBezTo>
                    <a:pt x="5094446" y="284321"/>
                    <a:pt x="5094446" y="281464"/>
                    <a:pt x="5093494" y="279559"/>
                  </a:cubicBezTo>
                  <a:cubicBezTo>
                    <a:pt x="5091589" y="271939"/>
                    <a:pt x="5089684" y="265271"/>
                    <a:pt x="5087779" y="258604"/>
                  </a:cubicBezTo>
                  <a:cubicBezTo>
                    <a:pt x="5087779" y="258604"/>
                    <a:pt x="5088731" y="257651"/>
                    <a:pt x="5089684" y="257651"/>
                  </a:cubicBezTo>
                  <a:cubicBezTo>
                    <a:pt x="5092542" y="265271"/>
                    <a:pt x="5094446" y="273844"/>
                    <a:pt x="5097304" y="282416"/>
                  </a:cubicBezTo>
                  <a:close/>
                  <a:moveTo>
                    <a:pt x="5080159" y="224314"/>
                  </a:moveTo>
                  <a:cubicBezTo>
                    <a:pt x="5081112" y="228124"/>
                    <a:pt x="5083969" y="238601"/>
                    <a:pt x="5089684" y="254794"/>
                  </a:cubicBezTo>
                  <a:cubicBezTo>
                    <a:pt x="5089684" y="254794"/>
                    <a:pt x="5088731" y="254794"/>
                    <a:pt x="5087779" y="254794"/>
                  </a:cubicBezTo>
                  <a:cubicBezTo>
                    <a:pt x="5085874" y="245269"/>
                    <a:pt x="5083017" y="236696"/>
                    <a:pt x="5081112" y="228124"/>
                  </a:cubicBezTo>
                  <a:cubicBezTo>
                    <a:pt x="5081112" y="228124"/>
                    <a:pt x="5080159" y="227171"/>
                    <a:pt x="5080159" y="224314"/>
                  </a:cubicBezTo>
                  <a:cubicBezTo>
                    <a:pt x="5080159" y="225266"/>
                    <a:pt x="5080159" y="225266"/>
                    <a:pt x="5080159" y="224314"/>
                  </a:cubicBezTo>
                  <a:close/>
                  <a:moveTo>
                    <a:pt x="5076349" y="272891"/>
                  </a:moveTo>
                  <a:cubicBezTo>
                    <a:pt x="5076349" y="270986"/>
                    <a:pt x="5076349" y="270034"/>
                    <a:pt x="5076349" y="268129"/>
                  </a:cubicBezTo>
                  <a:cubicBezTo>
                    <a:pt x="5077301" y="272891"/>
                    <a:pt x="5078254" y="277654"/>
                    <a:pt x="5079206" y="283369"/>
                  </a:cubicBezTo>
                  <a:cubicBezTo>
                    <a:pt x="5080159" y="289084"/>
                    <a:pt x="5082064" y="295751"/>
                    <a:pt x="5083017" y="301466"/>
                  </a:cubicBezTo>
                  <a:cubicBezTo>
                    <a:pt x="5083017" y="302419"/>
                    <a:pt x="5083017" y="303371"/>
                    <a:pt x="5083017" y="304324"/>
                  </a:cubicBezTo>
                  <a:cubicBezTo>
                    <a:pt x="5083017" y="306229"/>
                    <a:pt x="5082064" y="309086"/>
                    <a:pt x="5082064" y="311944"/>
                  </a:cubicBezTo>
                  <a:cubicBezTo>
                    <a:pt x="5079206" y="305276"/>
                    <a:pt x="5076349" y="298609"/>
                    <a:pt x="5073492" y="292894"/>
                  </a:cubicBezTo>
                  <a:cubicBezTo>
                    <a:pt x="5074444" y="285274"/>
                    <a:pt x="5075396" y="278606"/>
                    <a:pt x="5076349" y="272891"/>
                  </a:cubicBezTo>
                  <a:close/>
                  <a:moveTo>
                    <a:pt x="5066824" y="377666"/>
                  </a:moveTo>
                  <a:cubicBezTo>
                    <a:pt x="5066824" y="378619"/>
                    <a:pt x="5066824" y="379571"/>
                    <a:pt x="5066824" y="380524"/>
                  </a:cubicBezTo>
                  <a:cubicBezTo>
                    <a:pt x="5066824" y="381476"/>
                    <a:pt x="5066824" y="382429"/>
                    <a:pt x="5066824" y="383381"/>
                  </a:cubicBezTo>
                  <a:cubicBezTo>
                    <a:pt x="5066824" y="383381"/>
                    <a:pt x="5066824" y="384334"/>
                    <a:pt x="5065871" y="384334"/>
                  </a:cubicBezTo>
                  <a:cubicBezTo>
                    <a:pt x="5065871" y="383381"/>
                    <a:pt x="5064919" y="382429"/>
                    <a:pt x="5064919" y="381476"/>
                  </a:cubicBezTo>
                  <a:cubicBezTo>
                    <a:pt x="5065871" y="380524"/>
                    <a:pt x="5065871" y="379571"/>
                    <a:pt x="5066824" y="377666"/>
                  </a:cubicBezTo>
                  <a:close/>
                  <a:moveTo>
                    <a:pt x="5057299" y="303371"/>
                  </a:moveTo>
                  <a:cubicBezTo>
                    <a:pt x="5055394" y="300514"/>
                    <a:pt x="5053489" y="297656"/>
                    <a:pt x="5051584" y="294799"/>
                  </a:cubicBezTo>
                  <a:cubicBezTo>
                    <a:pt x="5051584" y="293846"/>
                    <a:pt x="5051584" y="291941"/>
                    <a:pt x="5052537" y="290989"/>
                  </a:cubicBezTo>
                  <a:cubicBezTo>
                    <a:pt x="5053489" y="290036"/>
                    <a:pt x="5054442" y="288131"/>
                    <a:pt x="5055394" y="287179"/>
                  </a:cubicBezTo>
                  <a:cubicBezTo>
                    <a:pt x="5056346" y="291941"/>
                    <a:pt x="5056346" y="297656"/>
                    <a:pt x="5057299" y="303371"/>
                  </a:cubicBezTo>
                  <a:close/>
                  <a:moveTo>
                    <a:pt x="5050631" y="252889"/>
                  </a:moveTo>
                  <a:cubicBezTo>
                    <a:pt x="5051584" y="254794"/>
                    <a:pt x="5051584" y="256699"/>
                    <a:pt x="5052537" y="258604"/>
                  </a:cubicBezTo>
                  <a:cubicBezTo>
                    <a:pt x="5052537" y="259556"/>
                    <a:pt x="5052537" y="260509"/>
                    <a:pt x="5053489" y="260509"/>
                  </a:cubicBezTo>
                  <a:cubicBezTo>
                    <a:pt x="5053489" y="262414"/>
                    <a:pt x="5053489" y="265271"/>
                    <a:pt x="5054442" y="268129"/>
                  </a:cubicBezTo>
                  <a:cubicBezTo>
                    <a:pt x="5053489" y="270034"/>
                    <a:pt x="5053489" y="271939"/>
                    <a:pt x="5052537" y="273844"/>
                  </a:cubicBezTo>
                  <a:cubicBezTo>
                    <a:pt x="5052537" y="274796"/>
                    <a:pt x="5051584" y="275749"/>
                    <a:pt x="5051584" y="276701"/>
                  </a:cubicBezTo>
                  <a:cubicBezTo>
                    <a:pt x="5050631" y="277654"/>
                    <a:pt x="5049679" y="278606"/>
                    <a:pt x="5048726" y="279559"/>
                  </a:cubicBezTo>
                  <a:cubicBezTo>
                    <a:pt x="5048726" y="279559"/>
                    <a:pt x="5048726" y="278606"/>
                    <a:pt x="5048726" y="278606"/>
                  </a:cubicBezTo>
                  <a:cubicBezTo>
                    <a:pt x="5048726" y="277654"/>
                    <a:pt x="5048726" y="275749"/>
                    <a:pt x="5048726" y="274796"/>
                  </a:cubicBezTo>
                  <a:cubicBezTo>
                    <a:pt x="5048726" y="271939"/>
                    <a:pt x="5048726" y="270034"/>
                    <a:pt x="5049679" y="268129"/>
                  </a:cubicBezTo>
                  <a:cubicBezTo>
                    <a:pt x="5049679" y="264319"/>
                    <a:pt x="5050631" y="262414"/>
                    <a:pt x="5050631" y="262414"/>
                  </a:cubicBezTo>
                  <a:cubicBezTo>
                    <a:pt x="5050631" y="262414"/>
                    <a:pt x="5049679" y="264319"/>
                    <a:pt x="5048726" y="268129"/>
                  </a:cubicBezTo>
                  <a:cubicBezTo>
                    <a:pt x="5048726" y="268129"/>
                    <a:pt x="5048726" y="269081"/>
                    <a:pt x="5048726" y="269081"/>
                  </a:cubicBezTo>
                  <a:cubicBezTo>
                    <a:pt x="5048726" y="268129"/>
                    <a:pt x="5048726" y="267176"/>
                    <a:pt x="5048726" y="266224"/>
                  </a:cubicBezTo>
                  <a:cubicBezTo>
                    <a:pt x="5048726" y="260509"/>
                    <a:pt x="5049679" y="256699"/>
                    <a:pt x="5050631" y="252889"/>
                  </a:cubicBezTo>
                  <a:close/>
                  <a:moveTo>
                    <a:pt x="5020151" y="390049"/>
                  </a:moveTo>
                  <a:cubicBezTo>
                    <a:pt x="5018246" y="385286"/>
                    <a:pt x="5016342" y="380524"/>
                    <a:pt x="5014437" y="376714"/>
                  </a:cubicBezTo>
                  <a:cubicBezTo>
                    <a:pt x="5014437" y="376714"/>
                    <a:pt x="5014437" y="375761"/>
                    <a:pt x="5014437" y="375761"/>
                  </a:cubicBezTo>
                  <a:cubicBezTo>
                    <a:pt x="5017294" y="365284"/>
                    <a:pt x="5020151" y="355759"/>
                    <a:pt x="5022056" y="347186"/>
                  </a:cubicBezTo>
                  <a:cubicBezTo>
                    <a:pt x="5022056" y="347186"/>
                    <a:pt x="5022056" y="348139"/>
                    <a:pt x="5022056" y="348139"/>
                  </a:cubicBezTo>
                  <a:cubicBezTo>
                    <a:pt x="5022056" y="352901"/>
                    <a:pt x="5022056" y="357664"/>
                    <a:pt x="5022056" y="363379"/>
                  </a:cubicBezTo>
                  <a:cubicBezTo>
                    <a:pt x="5022056" y="368141"/>
                    <a:pt x="5023009" y="373856"/>
                    <a:pt x="5023009" y="379571"/>
                  </a:cubicBezTo>
                  <a:cubicBezTo>
                    <a:pt x="5023009" y="381476"/>
                    <a:pt x="5023009" y="384334"/>
                    <a:pt x="5023962" y="386239"/>
                  </a:cubicBezTo>
                  <a:cubicBezTo>
                    <a:pt x="5023009" y="386239"/>
                    <a:pt x="5022056" y="388144"/>
                    <a:pt x="5020151" y="390049"/>
                  </a:cubicBezTo>
                  <a:close/>
                  <a:moveTo>
                    <a:pt x="5024914" y="400526"/>
                  </a:moveTo>
                  <a:cubicBezTo>
                    <a:pt x="5024914" y="400526"/>
                    <a:pt x="5024914" y="400526"/>
                    <a:pt x="5024914" y="400526"/>
                  </a:cubicBezTo>
                  <a:cubicBezTo>
                    <a:pt x="5024914" y="400526"/>
                    <a:pt x="5024914" y="400526"/>
                    <a:pt x="5024914" y="400526"/>
                  </a:cubicBezTo>
                  <a:cubicBezTo>
                    <a:pt x="5024914" y="400526"/>
                    <a:pt x="5024914" y="400526"/>
                    <a:pt x="5024914" y="400526"/>
                  </a:cubicBezTo>
                  <a:close/>
                  <a:moveTo>
                    <a:pt x="5035392" y="314801"/>
                  </a:moveTo>
                  <a:cubicBezTo>
                    <a:pt x="5035392" y="315754"/>
                    <a:pt x="5035392" y="316706"/>
                    <a:pt x="5035392" y="317659"/>
                  </a:cubicBezTo>
                  <a:cubicBezTo>
                    <a:pt x="5034439" y="329089"/>
                    <a:pt x="5032534" y="341471"/>
                    <a:pt x="5031581" y="353854"/>
                  </a:cubicBezTo>
                  <a:cubicBezTo>
                    <a:pt x="5031581" y="353854"/>
                    <a:pt x="5031581" y="353854"/>
                    <a:pt x="5031581" y="353854"/>
                  </a:cubicBezTo>
                  <a:cubicBezTo>
                    <a:pt x="5031581" y="353854"/>
                    <a:pt x="5031581" y="354806"/>
                    <a:pt x="5031581" y="354806"/>
                  </a:cubicBezTo>
                  <a:cubicBezTo>
                    <a:pt x="5031581" y="351949"/>
                    <a:pt x="5030629" y="349091"/>
                    <a:pt x="5030629" y="347186"/>
                  </a:cubicBezTo>
                  <a:cubicBezTo>
                    <a:pt x="5029676" y="340519"/>
                    <a:pt x="5028724" y="334804"/>
                    <a:pt x="5027771" y="329089"/>
                  </a:cubicBezTo>
                  <a:cubicBezTo>
                    <a:pt x="5027771" y="328136"/>
                    <a:pt x="5028724" y="326231"/>
                    <a:pt x="5028724" y="325279"/>
                  </a:cubicBezTo>
                  <a:cubicBezTo>
                    <a:pt x="5029676" y="323374"/>
                    <a:pt x="5030629" y="321469"/>
                    <a:pt x="5032534" y="319564"/>
                  </a:cubicBezTo>
                  <a:cubicBezTo>
                    <a:pt x="5033487" y="317659"/>
                    <a:pt x="5034439" y="315754"/>
                    <a:pt x="5035392" y="314801"/>
                  </a:cubicBezTo>
                  <a:close/>
                  <a:moveTo>
                    <a:pt x="5006817" y="242411"/>
                  </a:moveTo>
                  <a:cubicBezTo>
                    <a:pt x="5009674" y="246221"/>
                    <a:pt x="5013484" y="251936"/>
                    <a:pt x="5019199" y="259556"/>
                  </a:cubicBezTo>
                  <a:cubicBezTo>
                    <a:pt x="5022056" y="262414"/>
                    <a:pt x="5023962" y="266224"/>
                    <a:pt x="5025867" y="270034"/>
                  </a:cubicBezTo>
                  <a:cubicBezTo>
                    <a:pt x="5023962" y="268129"/>
                    <a:pt x="5022056" y="265271"/>
                    <a:pt x="5021104" y="263366"/>
                  </a:cubicBezTo>
                  <a:cubicBezTo>
                    <a:pt x="5019199" y="260509"/>
                    <a:pt x="5016342" y="258604"/>
                    <a:pt x="5014437" y="255746"/>
                  </a:cubicBezTo>
                  <a:cubicBezTo>
                    <a:pt x="5011579" y="251936"/>
                    <a:pt x="5007769" y="249079"/>
                    <a:pt x="5004912" y="245269"/>
                  </a:cubicBezTo>
                  <a:cubicBezTo>
                    <a:pt x="5006817" y="244316"/>
                    <a:pt x="5006817" y="243364"/>
                    <a:pt x="5006817" y="242411"/>
                  </a:cubicBezTo>
                  <a:close/>
                  <a:moveTo>
                    <a:pt x="5004912" y="242411"/>
                  </a:moveTo>
                  <a:cubicBezTo>
                    <a:pt x="5004912" y="241459"/>
                    <a:pt x="5004912" y="240506"/>
                    <a:pt x="5004912" y="238601"/>
                  </a:cubicBezTo>
                  <a:cubicBezTo>
                    <a:pt x="5004912" y="238601"/>
                    <a:pt x="5005864" y="239554"/>
                    <a:pt x="5006817" y="241459"/>
                  </a:cubicBezTo>
                  <a:cubicBezTo>
                    <a:pt x="5005864" y="242411"/>
                    <a:pt x="5005864" y="243364"/>
                    <a:pt x="5004912" y="244316"/>
                  </a:cubicBezTo>
                  <a:cubicBezTo>
                    <a:pt x="5004912" y="244316"/>
                    <a:pt x="5004912" y="244316"/>
                    <a:pt x="5004912" y="243364"/>
                  </a:cubicBezTo>
                  <a:cubicBezTo>
                    <a:pt x="5003959" y="243364"/>
                    <a:pt x="5003959" y="242411"/>
                    <a:pt x="5004912" y="242411"/>
                  </a:cubicBezTo>
                  <a:close/>
                  <a:moveTo>
                    <a:pt x="4999196" y="303371"/>
                  </a:moveTo>
                  <a:cubicBezTo>
                    <a:pt x="5001101" y="285274"/>
                    <a:pt x="5002054" y="268129"/>
                    <a:pt x="5003006" y="252889"/>
                  </a:cubicBezTo>
                  <a:cubicBezTo>
                    <a:pt x="5004912" y="255746"/>
                    <a:pt x="5006817" y="257651"/>
                    <a:pt x="5008721" y="260509"/>
                  </a:cubicBezTo>
                  <a:cubicBezTo>
                    <a:pt x="5010626" y="263366"/>
                    <a:pt x="5012531" y="266224"/>
                    <a:pt x="5014437" y="268129"/>
                  </a:cubicBezTo>
                  <a:cubicBezTo>
                    <a:pt x="5016342" y="270986"/>
                    <a:pt x="5018246" y="273844"/>
                    <a:pt x="5020151" y="276701"/>
                  </a:cubicBezTo>
                  <a:cubicBezTo>
                    <a:pt x="5023009" y="281464"/>
                    <a:pt x="5026819" y="287179"/>
                    <a:pt x="5029676" y="292894"/>
                  </a:cubicBezTo>
                  <a:cubicBezTo>
                    <a:pt x="5029676" y="292894"/>
                    <a:pt x="5029676" y="293846"/>
                    <a:pt x="5029676" y="293846"/>
                  </a:cubicBezTo>
                  <a:cubicBezTo>
                    <a:pt x="5028724" y="296704"/>
                    <a:pt x="5026819" y="299561"/>
                    <a:pt x="5025867" y="302419"/>
                  </a:cubicBezTo>
                  <a:cubicBezTo>
                    <a:pt x="5024914" y="303371"/>
                    <a:pt x="5023962" y="304324"/>
                    <a:pt x="5023009" y="305276"/>
                  </a:cubicBezTo>
                  <a:cubicBezTo>
                    <a:pt x="5023009" y="302419"/>
                    <a:pt x="5022056" y="301466"/>
                    <a:pt x="5022056" y="301466"/>
                  </a:cubicBezTo>
                  <a:cubicBezTo>
                    <a:pt x="5022056" y="301466"/>
                    <a:pt x="5022056" y="303371"/>
                    <a:pt x="5022056" y="306229"/>
                  </a:cubicBezTo>
                  <a:cubicBezTo>
                    <a:pt x="5021104" y="307181"/>
                    <a:pt x="5020151" y="308134"/>
                    <a:pt x="5019199" y="309086"/>
                  </a:cubicBezTo>
                  <a:cubicBezTo>
                    <a:pt x="5017294" y="311944"/>
                    <a:pt x="5014437" y="314801"/>
                    <a:pt x="5012531" y="318611"/>
                  </a:cubicBezTo>
                  <a:cubicBezTo>
                    <a:pt x="5012531" y="316706"/>
                    <a:pt x="5013484" y="313849"/>
                    <a:pt x="5013484" y="311944"/>
                  </a:cubicBezTo>
                  <a:cubicBezTo>
                    <a:pt x="5014437" y="305276"/>
                    <a:pt x="5015389" y="299561"/>
                    <a:pt x="5017294" y="294799"/>
                  </a:cubicBezTo>
                  <a:cubicBezTo>
                    <a:pt x="5019199" y="285274"/>
                    <a:pt x="5020151" y="279559"/>
                    <a:pt x="5020151" y="279559"/>
                  </a:cubicBezTo>
                  <a:cubicBezTo>
                    <a:pt x="5020151" y="279559"/>
                    <a:pt x="5017294" y="284321"/>
                    <a:pt x="5013484" y="293846"/>
                  </a:cubicBezTo>
                  <a:cubicBezTo>
                    <a:pt x="5011579" y="298609"/>
                    <a:pt x="5008721" y="304324"/>
                    <a:pt x="5006817" y="310039"/>
                  </a:cubicBezTo>
                  <a:cubicBezTo>
                    <a:pt x="5003959" y="316706"/>
                    <a:pt x="5002054" y="324326"/>
                    <a:pt x="4999196" y="331946"/>
                  </a:cubicBezTo>
                  <a:cubicBezTo>
                    <a:pt x="4999196" y="331946"/>
                    <a:pt x="4999196" y="332899"/>
                    <a:pt x="4999196" y="332899"/>
                  </a:cubicBezTo>
                  <a:cubicBezTo>
                    <a:pt x="4998244" y="330994"/>
                    <a:pt x="4997292" y="329089"/>
                    <a:pt x="4997292" y="327184"/>
                  </a:cubicBezTo>
                  <a:cubicBezTo>
                    <a:pt x="4998244" y="320516"/>
                    <a:pt x="4998244" y="311944"/>
                    <a:pt x="4999196" y="303371"/>
                  </a:cubicBezTo>
                  <a:close/>
                  <a:moveTo>
                    <a:pt x="4968717" y="208121"/>
                  </a:moveTo>
                  <a:cubicBezTo>
                    <a:pt x="4968717" y="209074"/>
                    <a:pt x="4968717" y="210026"/>
                    <a:pt x="4967764" y="212884"/>
                  </a:cubicBezTo>
                  <a:cubicBezTo>
                    <a:pt x="4967764" y="213836"/>
                    <a:pt x="4966812" y="215741"/>
                    <a:pt x="4966812" y="217646"/>
                  </a:cubicBezTo>
                  <a:cubicBezTo>
                    <a:pt x="4966812" y="216694"/>
                    <a:pt x="4966812" y="216694"/>
                    <a:pt x="4966812" y="215741"/>
                  </a:cubicBezTo>
                  <a:cubicBezTo>
                    <a:pt x="4967764" y="213836"/>
                    <a:pt x="4968717" y="210979"/>
                    <a:pt x="4968717" y="208121"/>
                  </a:cubicBezTo>
                  <a:close/>
                  <a:moveTo>
                    <a:pt x="4960144" y="364331"/>
                  </a:moveTo>
                  <a:cubicBezTo>
                    <a:pt x="4960144" y="370046"/>
                    <a:pt x="4961096" y="375761"/>
                    <a:pt x="4961096" y="381476"/>
                  </a:cubicBezTo>
                  <a:cubicBezTo>
                    <a:pt x="4960144" y="384334"/>
                    <a:pt x="4959192" y="388144"/>
                    <a:pt x="4958239" y="391001"/>
                  </a:cubicBezTo>
                  <a:cubicBezTo>
                    <a:pt x="4958239" y="389096"/>
                    <a:pt x="4957287" y="387191"/>
                    <a:pt x="4957287" y="386239"/>
                  </a:cubicBezTo>
                  <a:cubicBezTo>
                    <a:pt x="4957287" y="384334"/>
                    <a:pt x="4957287" y="382429"/>
                    <a:pt x="4957287" y="380524"/>
                  </a:cubicBezTo>
                  <a:cubicBezTo>
                    <a:pt x="4957287" y="371951"/>
                    <a:pt x="4957287" y="363379"/>
                    <a:pt x="4956334" y="356711"/>
                  </a:cubicBezTo>
                  <a:cubicBezTo>
                    <a:pt x="4956334" y="354806"/>
                    <a:pt x="4956334" y="353854"/>
                    <a:pt x="4956334" y="351949"/>
                  </a:cubicBezTo>
                  <a:cubicBezTo>
                    <a:pt x="4957287" y="350996"/>
                    <a:pt x="4958239" y="349091"/>
                    <a:pt x="4958239" y="348139"/>
                  </a:cubicBezTo>
                  <a:cubicBezTo>
                    <a:pt x="4959192" y="352901"/>
                    <a:pt x="4959192" y="358616"/>
                    <a:pt x="4960144" y="364331"/>
                  </a:cubicBezTo>
                  <a:close/>
                  <a:moveTo>
                    <a:pt x="4957287" y="256699"/>
                  </a:moveTo>
                  <a:cubicBezTo>
                    <a:pt x="4957287" y="257651"/>
                    <a:pt x="4957287" y="258604"/>
                    <a:pt x="4957287" y="258604"/>
                  </a:cubicBezTo>
                  <a:cubicBezTo>
                    <a:pt x="4957287" y="258604"/>
                    <a:pt x="4957287" y="259556"/>
                    <a:pt x="4957287" y="259556"/>
                  </a:cubicBezTo>
                  <a:cubicBezTo>
                    <a:pt x="4956334" y="262414"/>
                    <a:pt x="4956334" y="264319"/>
                    <a:pt x="4955381" y="267176"/>
                  </a:cubicBezTo>
                  <a:cubicBezTo>
                    <a:pt x="4955381" y="266224"/>
                    <a:pt x="4954429" y="266224"/>
                    <a:pt x="4954429" y="265271"/>
                  </a:cubicBezTo>
                  <a:cubicBezTo>
                    <a:pt x="4955381" y="263366"/>
                    <a:pt x="4956334" y="259556"/>
                    <a:pt x="4957287" y="256699"/>
                  </a:cubicBezTo>
                  <a:close/>
                  <a:moveTo>
                    <a:pt x="4954429" y="268129"/>
                  </a:moveTo>
                  <a:cubicBezTo>
                    <a:pt x="4954429" y="269081"/>
                    <a:pt x="4955381" y="270034"/>
                    <a:pt x="4955381" y="270986"/>
                  </a:cubicBezTo>
                  <a:cubicBezTo>
                    <a:pt x="4954429" y="276701"/>
                    <a:pt x="4952524" y="283369"/>
                    <a:pt x="4951571" y="290036"/>
                  </a:cubicBezTo>
                  <a:cubicBezTo>
                    <a:pt x="4949667" y="298609"/>
                    <a:pt x="4947762" y="307181"/>
                    <a:pt x="4944904" y="316706"/>
                  </a:cubicBezTo>
                  <a:cubicBezTo>
                    <a:pt x="4943951" y="312896"/>
                    <a:pt x="4943951" y="310991"/>
                    <a:pt x="4943951" y="310991"/>
                  </a:cubicBezTo>
                  <a:cubicBezTo>
                    <a:pt x="4943951" y="310991"/>
                    <a:pt x="4943951" y="314801"/>
                    <a:pt x="4943951" y="320516"/>
                  </a:cubicBezTo>
                  <a:cubicBezTo>
                    <a:pt x="4942999" y="326231"/>
                    <a:pt x="4941094" y="330994"/>
                    <a:pt x="4940142" y="336709"/>
                  </a:cubicBezTo>
                  <a:cubicBezTo>
                    <a:pt x="4940142" y="336709"/>
                    <a:pt x="4940142" y="335756"/>
                    <a:pt x="4940142" y="335756"/>
                  </a:cubicBezTo>
                  <a:cubicBezTo>
                    <a:pt x="4939189" y="331946"/>
                    <a:pt x="4939189" y="329089"/>
                    <a:pt x="4938237" y="325279"/>
                  </a:cubicBezTo>
                  <a:cubicBezTo>
                    <a:pt x="4943951" y="306229"/>
                    <a:pt x="4949667" y="286226"/>
                    <a:pt x="4954429" y="268129"/>
                  </a:cubicBezTo>
                  <a:close/>
                  <a:moveTo>
                    <a:pt x="4922044" y="378619"/>
                  </a:moveTo>
                  <a:cubicBezTo>
                    <a:pt x="4922044" y="378619"/>
                    <a:pt x="4922044" y="378619"/>
                    <a:pt x="4922044" y="378619"/>
                  </a:cubicBezTo>
                  <a:cubicBezTo>
                    <a:pt x="4922044" y="379571"/>
                    <a:pt x="4922044" y="379571"/>
                    <a:pt x="4922044" y="378619"/>
                  </a:cubicBezTo>
                  <a:cubicBezTo>
                    <a:pt x="4922044" y="379571"/>
                    <a:pt x="4922044" y="378619"/>
                    <a:pt x="4922044" y="378619"/>
                  </a:cubicBezTo>
                  <a:close/>
                  <a:moveTo>
                    <a:pt x="4908709" y="307181"/>
                  </a:moveTo>
                  <a:cubicBezTo>
                    <a:pt x="4910614" y="312896"/>
                    <a:pt x="4912519" y="318611"/>
                    <a:pt x="4915376" y="326231"/>
                  </a:cubicBezTo>
                  <a:cubicBezTo>
                    <a:pt x="4913471" y="330041"/>
                    <a:pt x="4911567" y="334804"/>
                    <a:pt x="4909662" y="338614"/>
                  </a:cubicBezTo>
                  <a:cubicBezTo>
                    <a:pt x="4908709" y="327184"/>
                    <a:pt x="4907756" y="316706"/>
                    <a:pt x="4906804" y="308134"/>
                  </a:cubicBezTo>
                  <a:cubicBezTo>
                    <a:pt x="4906804" y="306229"/>
                    <a:pt x="4906804" y="305276"/>
                    <a:pt x="4906804" y="305276"/>
                  </a:cubicBezTo>
                  <a:cubicBezTo>
                    <a:pt x="4906804" y="305276"/>
                    <a:pt x="4906804" y="306229"/>
                    <a:pt x="4905851" y="307181"/>
                  </a:cubicBezTo>
                  <a:cubicBezTo>
                    <a:pt x="4905851" y="303371"/>
                    <a:pt x="4904899" y="300514"/>
                    <a:pt x="4904899" y="297656"/>
                  </a:cubicBezTo>
                  <a:cubicBezTo>
                    <a:pt x="4906804" y="300514"/>
                    <a:pt x="4907756" y="303371"/>
                    <a:pt x="4908709" y="307181"/>
                  </a:cubicBezTo>
                  <a:close/>
                  <a:moveTo>
                    <a:pt x="4897279" y="351949"/>
                  </a:moveTo>
                  <a:cubicBezTo>
                    <a:pt x="4897279" y="356711"/>
                    <a:pt x="4897279" y="360521"/>
                    <a:pt x="4896326" y="365284"/>
                  </a:cubicBezTo>
                  <a:cubicBezTo>
                    <a:pt x="4896326" y="366236"/>
                    <a:pt x="4895374" y="367189"/>
                    <a:pt x="4895374" y="368141"/>
                  </a:cubicBezTo>
                  <a:cubicBezTo>
                    <a:pt x="4895374" y="365284"/>
                    <a:pt x="4894421" y="361474"/>
                    <a:pt x="4894421" y="357664"/>
                  </a:cubicBezTo>
                  <a:cubicBezTo>
                    <a:pt x="4893469" y="351949"/>
                    <a:pt x="4893469" y="347186"/>
                    <a:pt x="4892517" y="341471"/>
                  </a:cubicBezTo>
                  <a:cubicBezTo>
                    <a:pt x="4894421" y="345281"/>
                    <a:pt x="4895374" y="348139"/>
                    <a:pt x="4897279" y="351949"/>
                  </a:cubicBezTo>
                  <a:close/>
                  <a:moveTo>
                    <a:pt x="4822984" y="387191"/>
                  </a:moveTo>
                  <a:cubicBezTo>
                    <a:pt x="4822984" y="386239"/>
                    <a:pt x="4822984" y="386239"/>
                    <a:pt x="4822984" y="385286"/>
                  </a:cubicBezTo>
                  <a:cubicBezTo>
                    <a:pt x="4822984" y="386239"/>
                    <a:pt x="4822984" y="387191"/>
                    <a:pt x="4822984" y="387191"/>
                  </a:cubicBezTo>
                  <a:cubicBezTo>
                    <a:pt x="4822984" y="387191"/>
                    <a:pt x="4822984" y="387191"/>
                    <a:pt x="4822984" y="387191"/>
                  </a:cubicBezTo>
                  <a:close/>
                  <a:moveTo>
                    <a:pt x="4842987" y="338614"/>
                  </a:moveTo>
                  <a:cubicBezTo>
                    <a:pt x="4842987" y="344329"/>
                    <a:pt x="4842987" y="350044"/>
                    <a:pt x="4842987" y="356711"/>
                  </a:cubicBezTo>
                  <a:cubicBezTo>
                    <a:pt x="4842987" y="357664"/>
                    <a:pt x="4842987" y="359569"/>
                    <a:pt x="4842987" y="360521"/>
                  </a:cubicBezTo>
                  <a:cubicBezTo>
                    <a:pt x="4842034" y="366236"/>
                    <a:pt x="4841081" y="373856"/>
                    <a:pt x="4840129" y="382429"/>
                  </a:cubicBezTo>
                  <a:cubicBezTo>
                    <a:pt x="4839176" y="385286"/>
                    <a:pt x="4839176" y="387191"/>
                    <a:pt x="4838224" y="390049"/>
                  </a:cubicBezTo>
                  <a:cubicBezTo>
                    <a:pt x="4834414" y="389096"/>
                    <a:pt x="4830604" y="388144"/>
                    <a:pt x="4826794" y="387191"/>
                  </a:cubicBezTo>
                  <a:cubicBezTo>
                    <a:pt x="4825841" y="384334"/>
                    <a:pt x="4824889" y="381476"/>
                    <a:pt x="4824889" y="379571"/>
                  </a:cubicBezTo>
                  <a:cubicBezTo>
                    <a:pt x="4825841" y="376714"/>
                    <a:pt x="4826794" y="373856"/>
                    <a:pt x="4827747" y="370999"/>
                  </a:cubicBezTo>
                  <a:cubicBezTo>
                    <a:pt x="4830604" y="361474"/>
                    <a:pt x="4834414" y="352901"/>
                    <a:pt x="4838224" y="346234"/>
                  </a:cubicBezTo>
                  <a:cubicBezTo>
                    <a:pt x="4840129" y="342424"/>
                    <a:pt x="4842034" y="339566"/>
                    <a:pt x="4843939" y="336709"/>
                  </a:cubicBezTo>
                  <a:cubicBezTo>
                    <a:pt x="4842987" y="337661"/>
                    <a:pt x="4842987" y="338614"/>
                    <a:pt x="4842987" y="338614"/>
                  </a:cubicBezTo>
                  <a:cubicBezTo>
                    <a:pt x="4842987" y="338614"/>
                    <a:pt x="4842987" y="338614"/>
                    <a:pt x="4842987" y="338614"/>
                  </a:cubicBezTo>
                  <a:close/>
                  <a:moveTo>
                    <a:pt x="4843939" y="329089"/>
                  </a:moveTo>
                  <a:cubicBezTo>
                    <a:pt x="4843939" y="329089"/>
                    <a:pt x="4843939" y="329089"/>
                    <a:pt x="4843939" y="329089"/>
                  </a:cubicBezTo>
                  <a:cubicBezTo>
                    <a:pt x="4841081" y="324326"/>
                    <a:pt x="4838224" y="320516"/>
                    <a:pt x="4836319" y="318611"/>
                  </a:cubicBezTo>
                  <a:cubicBezTo>
                    <a:pt x="4836319" y="318611"/>
                    <a:pt x="4836319" y="318611"/>
                    <a:pt x="4836319" y="318611"/>
                  </a:cubicBezTo>
                  <a:cubicBezTo>
                    <a:pt x="4837272" y="316706"/>
                    <a:pt x="4838224" y="315754"/>
                    <a:pt x="4839176" y="314801"/>
                  </a:cubicBezTo>
                  <a:cubicBezTo>
                    <a:pt x="4840129" y="316706"/>
                    <a:pt x="4841081" y="319564"/>
                    <a:pt x="4842987" y="321469"/>
                  </a:cubicBezTo>
                  <a:cubicBezTo>
                    <a:pt x="4842987" y="322421"/>
                    <a:pt x="4843939" y="323374"/>
                    <a:pt x="4843939" y="323374"/>
                  </a:cubicBezTo>
                  <a:cubicBezTo>
                    <a:pt x="4843939" y="325279"/>
                    <a:pt x="4843939" y="327184"/>
                    <a:pt x="4843939" y="329089"/>
                  </a:cubicBezTo>
                  <a:close/>
                  <a:moveTo>
                    <a:pt x="4845844" y="296704"/>
                  </a:moveTo>
                  <a:cubicBezTo>
                    <a:pt x="4845844" y="302419"/>
                    <a:pt x="4844891" y="309086"/>
                    <a:pt x="4844891" y="316706"/>
                  </a:cubicBezTo>
                  <a:cubicBezTo>
                    <a:pt x="4842987" y="314801"/>
                    <a:pt x="4842034" y="311944"/>
                    <a:pt x="4840129" y="310039"/>
                  </a:cubicBezTo>
                  <a:cubicBezTo>
                    <a:pt x="4839176" y="309086"/>
                    <a:pt x="4838224" y="307181"/>
                    <a:pt x="4837272" y="306229"/>
                  </a:cubicBezTo>
                  <a:cubicBezTo>
                    <a:pt x="4840129" y="300514"/>
                    <a:pt x="4842987" y="295751"/>
                    <a:pt x="4845844" y="290989"/>
                  </a:cubicBezTo>
                  <a:cubicBezTo>
                    <a:pt x="4846797" y="290036"/>
                    <a:pt x="4846797" y="289084"/>
                    <a:pt x="4847749" y="288131"/>
                  </a:cubicBezTo>
                  <a:cubicBezTo>
                    <a:pt x="4846797" y="290989"/>
                    <a:pt x="4845844" y="293846"/>
                    <a:pt x="4845844" y="296704"/>
                  </a:cubicBezTo>
                  <a:close/>
                  <a:moveTo>
                    <a:pt x="4869656" y="325279"/>
                  </a:moveTo>
                  <a:cubicBezTo>
                    <a:pt x="4869656" y="326231"/>
                    <a:pt x="4869656" y="326231"/>
                    <a:pt x="4869656" y="327184"/>
                  </a:cubicBezTo>
                  <a:cubicBezTo>
                    <a:pt x="4869656" y="327184"/>
                    <a:pt x="4869656" y="326231"/>
                    <a:pt x="4869656" y="325279"/>
                  </a:cubicBezTo>
                  <a:cubicBezTo>
                    <a:pt x="4869656" y="323374"/>
                    <a:pt x="4869656" y="320516"/>
                    <a:pt x="4869656" y="318611"/>
                  </a:cubicBezTo>
                  <a:cubicBezTo>
                    <a:pt x="4869656" y="320516"/>
                    <a:pt x="4869656" y="323374"/>
                    <a:pt x="4869656" y="325279"/>
                  </a:cubicBezTo>
                  <a:close/>
                  <a:moveTo>
                    <a:pt x="4854416" y="276701"/>
                  </a:moveTo>
                  <a:cubicBezTo>
                    <a:pt x="4860131" y="267176"/>
                    <a:pt x="4865847" y="261461"/>
                    <a:pt x="4868704" y="256699"/>
                  </a:cubicBezTo>
                  <a:cubicBezTo>
                    <a:pt x="4869656" y="255746"/>
                    <a:pt x="4870609" y="253841"/>
                    <a:pt x="4871562" y="252889"/>
                  </a:cubicBezTo>
                  <a:cubicBezTo>
                    <a:pt x="4871562" y="254794"/>
                    <a:pt x="4871562" y="257651"/>
                    <a:pt x="4871562" y="259556"/>
                  </a:cubicBezTo>
                  <a:cubicBezTo>
                    <a:pt x="4868704" y="270986"/>
                    <a:pt x="4864894" y="283369"/>
                    <a:pt x="4861084" y="296704"/>
                  </a:cubicBezTo>
                  <a:cubicBezTo>
                    <a:pt x="4861084" y="297656"/>
                    <a:pt x="4860131" y="299561"/>
                    <a:pt x="4860131" y="300514"/>
                  </a:cubicBezTo>
                  <a:cubicBezTo>
                    <a:pt x="4857274" y="291941"/>
                    <a:pt x="4855369" y="284321"/>
                    <a:pt x="4853464" y="278606"/>
                  </a:cubicBezTo>
                  <a:cubicBezTo>
                    <a:pt x="4854416" y="277654"/>
                    <a:pt x="4854416" y="277654"/>
                    <a:pt x="4854416" y="276701"/>
                  </a:cubicBezTo>
                  <a:cubicBezTo>
                    <a:pt x="4854416" y="276701"/>
                    <a:pt x="4854416" y="276701"/>
                    <a:pt x="4854416" y="276701"/>
                  </a:cubicBezTo>
                  <a:close/>
                  <a:moveTo>
                    <a:pt x="4850606" y="281464"/>
                  </a:moveTo>
                  <a:cubicBezTo>
                    <a:pt x="4852512" y="290989"/>
                    <a:pt x="4854416" y="303371"/>
                    <a:pt x="4857274" y="316706"/>
                  </a:cubicBezTo>
                  <a:cubicBezTo>
                    <a:pt x="4856322" y="321469"/>
                    <a:pt x="4855369" y="325279"/>
                    <a:pt x="4854416" y="330041"/>
                  </a:cubicBezTo>
                  <a:cubicBezTo>
                    <a:pt x="4853464" y="329089"/>
                    <a:pt x="4852512" y="327184"/>
                    <a:pt x="4852512" y="326231"/>
                  </a:cubicBezTo>
                  <a:cubicBezTo>
                    <a:pt x="4852512" y="325279"/>
                    <a:pt x="4852512" y="323374"/>
                    <a:pt x="4852512" y="322421"/>
                  </a:cubicBezTo>
                  <a:cubicBezTo>
                    <a:pt x="4851559" y="311944"/>
                    <a:pt x="4851559" y="303371"/>
                    <a:pt x="4850606" y="295751"/>
                  </a:cubicBezTo>
                  <a:cubicBezTo>
                    <a:pt x="4850606" y="290989"/>
                    <a:pt x="4849654" y="287179"/>
                    <a:pt x="4849654" y="284321"/>
                  </a:cubicBezTo>
                  <a:cubicBezTo>
                    <a:pt x="4849654" y="283369"/>
                    <a:pt x="4849654" y="282416"/>
                    <a:pt x="4850606" y="281464"/>
                  </a:cubicBezTo>
                  <a:close/>
                  <a:moveTo>
                    <a:pt x="4838224" y="290036"/>
                  </a:moveTo>
                  <a:cubicBezTo>
                    <a:pt x="4841081" y="283369"/>
                    <a:pt x="4843939" y="277654"/>
                    <a:pt x="4845844" y="272891"/>
                  </a:cubicBezTo>
                  <a:cubicBezTo>
                    <a:pt x="4846797" y="270034"/>
                    <a:pt x="4847749" y="267176"/>
                    <a:pt x="4848701" y="265271"/>
                  </a:cubicBezTo>
                  <a:cubicBezTo>
                    <a:pt x="4848701" y="268129"/>
                    <a:pt x="4849654" y="271939"/>
                    <a:pt x="4849654" y="275749"/>
                  </a:cubicBezTo>
                  <a:cubicBezTo>
                    <a:pt x="4848701" y="276701"/>
                    <a:pt x="4848701" y="277654"/>
                    <a:pt x="4847749" y="277654"/>
                  </a:cubicBezTo>
                  <a:cubicBezTo>
                    <a:pt x="4847749" y="274796"/>
                    <a:pt x="4847749" y="273844"/>
                    <a:pt x="4847749" y="273844"/>
                  </a:cubicBezTo>
                  <a:cubicBezTo>
                    <a:pt x="4847749" y="273844"/>
                    <a:pt x="4847749" y="275749"/>
                    <a:pt x="4847749" y="278606"/>
                  </a:cubicBezTo>
                  <a:cubicBezTo>
                    <a:pt x="4845844" y="281464"/>
                    <a:pt x="4842987" y="284321"/>
                    <a:pt x="4841081" y="288131"/>
                  </a:cubicBezTo>
                  <a:cubicBezTo>
                    <a:pt x="4840129" y="290036"/>
                    <a:pt x="4838224" y="291941"/>
                    <a:pt x="4836319" y="294799"/>
                  </a:cubicBezTo>
                  <a:cubicBezTo>
                    <a:pt x="4836319" y="292894"/>
                    <a:pt x="4837272" y="291941"/>
                    <a:pt x="4838224" y="290036"/>
                  </a:cubicBezTo>
                  <a:close/>
                  <a:moveTo>
                    <a:pt x="4835366" y="309086"/>
                  </a:moveTo>
                  <a:cubicBezTo>
                    <a:pt x="4835366" y="309086"/>
                    <a:pt x="4835366" y="308134"/>
                    <a:pt x="4836319" y="308134"/>
                  </a:cubicBezTo>
                  <a:cubicBezTo>
                    <a:pt x="4837272" y="309086"/>
                    <a:pt x="4837272" y="310039"/>
                    <a:pt x="4838224" y="311944"/>
                  </a:cubicBezTo>
                  <a:cubicBezTo>
                    <a:pt x="4838224" y="312896"/>
                    <a:pt x="4839176" y="312896"/>
                    <a:pt x="4839176" y="313849"/>
                  </a:cubicBezTo>
                  <a:cubicBezTo>
                    <a:pt x="4838224" y="314801"/>
                    <a:pt x="4837272" y="315754"/>
                    <a:pt x="4835366" y="317659"/>
                  </a:cubicBezTo>
                  <a:cubicBezTo>
                    <a:pt x="4835366" y="317659"/>
                    <a:pt x="4835366" y="317659"/>
                    <a:pt x="4835366" y="317659"/>
                  </a:cubicBezTo>
                  <a:cubicBezTo>
                    <a:pt x="4835366" y="317659"/>
                    <a:pt x="4834414" y="316706"/>
                    <a:pt x="4834414" y="316706"/>
                  </a:cubicBezTo>
                  <a:cubicBezTo>
                    <a:pt x="4833462" y="315754"/>
                    <a:pt x="4833462" y="315754"/>
                    <a:pt x="4832509" y="314801"/>
                  </a:cubicBezTo>
                  <a:cubicBezTo>
                    <a:pt x="4833462" y="312896"/>
                    <a:pt x="4834414" y="310991"/>
                    <a:pt x="4835366" y="309086"/>
                  </a:cubicBezTo>
                  <a:close/>
                  <a:moveTo>
                    <a:pt x="4830604" y="319564"/>
                  </a:moveTo>
                  <a:cubicBezTo>
                    <a:pt x="4831556" y="317659"/>
                    <a:pt x="4831556" y="316706"/>
                    <a:pt x="4832509" y="314801"/>
                  </a:cubicBezTo>
                  <a:cubicBezTo>
                    <a:pt x="4832509" y="315754"/>
                    <a:pt x="4833462" y="315754"/>
                    <a:pt x="4833462" y="316706"/>
                  </a:cubicBezTo>
                  <a:cubicBezTo>
                    <a:pt x="4833462" y="317659"/>
                    <a:pt x="4834414" y="317659"/>
                    <a:pt x="4834414" y="318611"/>
                  </a:cubicBezTo>
                  <a:cubicBezTo>
                    <a:pt x="4832509" y="320516"/>
                    <a:pt x="4830604" y="322421"/>
                    <a:pt x="4828699" y="324326"/>
                  </a:cubicBezTo>
                  <a:cubicBezTo>
                    <a:pt x="4829651" y="322421"/>
                    <a:pt x="4829651" y="320516"/>
                    <a:pt x="4830604" y="319564"/>
                  </a:cubicBezTo>
                  <a:close/>
                  <a:moveTo>
                    <a:pt x="4817269" y="364331"/>
                  </a:moveTo>
                  <a:cubicBezTo>
                    <a:pt x="4817269" y="361474"/>
                    <a:pt x="4817269" y="359569"/>
                    <a:pt x="4817269" y="356711"/>
                  </a:cubicBezTo>
                  <a:cubicBezTo>
                    <a:pt x="4820126" y="349091"/>
                    <a:pt x="4822984" y="342424"/>
                    <a:pt x="4824889" y="335756"/>
                  </a:cubicBezTo>
                  <a:cubicBezTo>
                    <a:pt x="4824889" y="335756"/>
                    <a:pt x="4825841" y="334804"/>
                    <a:pt x="4825841" y="334804"/>
                  </a:cubicBezTo>
                  <a:cubicBezTo>
                    <a:pt x="4829651" y="328136"/>
                    <a:pt x="4833462" y="323374"/>
                    <a:pt x="4835366" y="319564"/>
                  </a:cubicBezTo>
                  <a:cubicBezTo>
                    <a:pt x="4835366" y="320516"/>
                    <a:pt x="4836319" y="321469"/>
                    <a:pt x="4837272" y="322421"/>
                  </a:cubicBezTo>
                  <a:cubicBezTo>
                    <a:pt x="4838224" y="324326"/>
                    <a:pt x="4839176" y="327184"/>
                    <a:pt x="4841081" y="330994"/>
                  </a:cubicBezTo>
                  <a:cubicBezTo>
                    <a:pt x="4842034" y="332899"/>
                    <a:pt x="4842034" y="333851"/>
                    <a:pt x="4842987" y="335756"/>
                  </a:cubicBezTo>
                  <a:cubicBezTo>
                    <a:pt x="4840129" y="338614"/>
                    <a:pt x="4838224" y="341471"/>
                    <a:pt x="4835366" y="345281"/>
                  </a:cubicBezTo>
                  <a:cubicBezTo>
                    <a:pt x="4831556" y="350996"/>
                    <a:pt x="4826794" y="357664"/>
                    <a:pt x="4822984" y="366236"/>
                  </a:cubicBezTo>
                  <a:cubicBezTo>
                    <a:pt x="4822031" y="367189"/>
                    <a:pt x="4821079" y="368141"/>
                    <a:pt x="4820126" y="369094"/>
                  </a:cubicBezTo>
                  <a:cubicBezTo>
                    <a:pt x="4819174" y="370046"/>
                    <a:pt x="4818222" y="370999"/>
                    <a:pt x="4817269" y="371951"/>
                  </a:cubicBezTo>
                  <a:cubicBezTo>
                    <a:pt x="4816316" y="369094"/>
                    <a:pt x="4817269" y="366236"/>
                    <a:pt x="4817269" y="364331"/>
                  </a:cubicBezTo>
                  <a:close/>
                  <a:moveTo>
                    <a:pt x="4816316" y="376714"/>
                  </a:moveTo>
                  <a:cubicBezTo>
                    <a:pt x="4817269" y="373856"/>
                    <a:pt x="4819174" y="370999"/>
                    <a:pt x="4820126" y="370046"/>
                  </a:cubicBezTo>
                  <a:cubicBezTo>
                    <a:pt x="4820126" y="370046"/>
                    <a:pt x="4820126" y="370046"/>
                    <a:pt x="4820126" y="370046"/>
                  </a:cubicBezTo>
                  <a:cubicBezTo>
                    <a:pt x="4820126" y="370046"/>
                    <a:pt x="4820126" y="370046"/>
                    <a:pt x="4820126" y="370046"/>
                  </a:cubicBezTo>
                  <a:cubicBezTo>
                    <a:pt x="4819174" y="372904"/>
                    <a:pt x="4817269" y="375761"/>
                    <a:pt x="4816316" y="378619"/>
                  </a:cubicBezTo>
                  <a:cubicBezTo>
                    <a:pt x="4816316" y="376714"/>
                    <a:pt x="4816316" y="376714"/>
                    <a:pt x="4816316" y="376714"/>
                  </a:cubicBezTo>
                  <a:close/>
                  <a:moveTo>
                    <a:pt x="4762024" y="305276"/>
                  </a:moveTo>
                  <a:cubicBezTo>
                    <a:pt x="4762024" y="306229"/>
                    <a:pt x="4762976" y="312896"/>
                    <a:pt x="4763929" y="322421"/>
                  </a:cubicBezTo>
                  <a:cubicBezTo>
                    <a:pt x="4762024" y="317659"/>
                    <a:pt x="4761072" y="313849"/>
                    <a:pt x="4760119" y="309086"/>
                  </a:cubicBezTo>
                  <a:cubicBezTo>
                    <a:pt x="4761072" y="306229"/>
                    <a:pt x="4761072" y="303371"/>
                    <a:pt x="4762024" y="300514"/>
                  </a:cubicBezTo>
                  <a:cubicBezTo>
                    <a:pt x="4762024" y="302419"/>
                    <a:pt x="4762024" y="303371"/>
                    <a:pt x="4762024" y="305276"/>
                  </a:cubicBezTo>
                  <a:close/>
                  <a:moveTo>
                    <a:pt x="4755356" y="279559"/>
                  </a:moveTo>
                  <a:cubicBezTo>
                    <a:pt x="4757262" y="284321"/>
                    <a:pt x="4758214" y="289084"/>
                    <a:pt x="4760119" y="294799"/>
                  </a:cubicBezTo>
                  <a:cubicBezTo>
                    <a:pt x="4760119" y="295751"/>
                    <a:pt x="4760119" y="296704"/>
                    <a:pt x="4761072" y="297656"/>
                  </a:cubicBezTo>
                  <a:cubicBezTo>
                    <a:pt x="4760119" y="299561"/>
                    <a:pt x="4759166" y="301466"/>
                    <a:pt x="4758214" y="304324"/>
                  </a:cubicBezTo>
                  <a:cubicBezTo>
                    <a:pt x="4757262" y="300514"/>
                    <a:pt x="4755356" y="296704"/>
                    <a:pt x="4754404" y="292894"/>
                  </a:cubicBezTo>
                  <a:cubicBezTo>
                    <a:pt x="4754404" y="288131"/>
                    <a:pt x="4754404" y="284321"/>
                    <a:pt x="4755356" y="279559"/>
                  </a:cubicBezTo>
                  <a:close/>
                  <a:moveTo>
                    <a:pt x="4759166" y="342424"/>
                  </a:moveTo>
                  <a:cubicBezTo>
                    <a:pt x="4757262" y="338614"/>
                    <a:pt x="4756309" y="335756"/>
                    <a:pt x="4755356" y="331946"/>
                  </a:cubicBezTo>
                  <a:cubicBezTo>
                    <a:pt x="4755356" y="330041"/>
                    <a:pt x="4756309" y="328136"/>
                    <a:pt x="4756309" y="326231"/>
                  </a:cubicBezTo>
                  <a:cubicBezTo>
                    <a:pt x="4757262" y="330994"/>
                    <a:pt x="4758214" y="336709"/>
                    <a:pt x="4759166" y="342424"/>
                  </a:cubicBezTo>
                  <a:close/>
                  <a:moveTo>
                    <a:pt x="4753451" y="312896"/>
                  </a:moveTo>
                  <a:cubicBezTo>
                    <a:pt x="4753451" y="313849"/>
                    <a:pt x="4753451" y="314801"/>
                    <a:pt x="4754404" y="315754"/>
                  </a:cubicBezTo>
                  <a:cubicBezTo>
                    <a:pt x="4754404" y="316706"/>
                    <a:pt x="4754404" y="316706"/>
                    <a:pt x="4753451" y="317659"/>
                  </a:cubicBezTo>
                  <a:cubicBezTo>
                    <a:pt x="4753451" y="315754"/>
                    <a:pt x="4753451" y="313849"/>
                    <a:pt x="4753451" y="312896"/>
                  </a:cubicBezTo>
                  <a:close/>
                  <a:moveTo>
                    <a:pt x="4755356" y="373856"/>
                  </a:moveTo>
                  <a:cubicBezTo>
                    <a:pt x="4755356" y="374809"/>
                    <a:pt x="4755356" y="374809"/>
                    <a:pt x="4756309" y="375761"/>
                  </a:cubicBezTo>
                  <a:cubicBezTo>
                    <a:pt x="4755356" y="376714"/>
                    <a:pt x="4755356" y="378619"/>
                    <a:pt x="4754404" y="379571"/>
                  </a:cubicBezTo>
                  <a:cubicBezTo>
                    <a:pt x="4753451" y="379571"/>
                    <a:pt x="4753451" y="379571"/>
                    <a:pt x="4752499" y="379571"/>
                  </a:cubicBezTo>
                  <a:cubicBezTo>
                    <a:pt x="4753451" y="377666"/>
                    <a:pt x="4754404" y="375761"/>
                    <a:pt x="4755356" y="373856"/>
                  </a:cubicBezTo>
                  <a:close/>
                  <a:moveTo>
                    <a:pt x="4748689" y="291941"/>
                  </a:moveTo>
                  <a:cubicBezTo>
                    <a:pt x="4747737" y="295751"/>
                    <a:pt x="4747737" y="299561"/>
                    <a:pt x="4746784" y="303371"/>
                  </a:cubicBezTo>
                  <a:cubicBezTo>
                    <a:pt x="4746784" y="303371"/>
                    <a:pt x="4746784" y="303371"/>
                    <a:pt x="4746784" y="303371"/>
                  </a:cubicBezTo>
                  <a:cubicBezTo>
                    <a:pt x="4746784" y="302419"/>
                    <a:pt x="4746784" y="300514"/>
                    <a:pt x="4746784" y="299561"/>
                  </a:cubicBezTo>
                  <a:cubicBezTo>
                    <a:pt x="4746784" y="296704"/>
                    <a:pt x="4747737" y="293846"/>
                    <a:pt x="4748689" y="291941"/>
                  </a:cubicBezTo>
                  <a:close/>
                  <a:moveTo>
                    <a:pt x="4738212" y="327184"/>
                  </a:moveTo>
                  <a:cubicBezTo>
                    <a:pt x="4738212" y="331946"/>
                    <a:pt x="4737259" y="335756"/>
                    <a:pt x="4737259" y="341471"/>
                  </a:cubicBezTo>
                  <a:cubicBezTo>
                    <a:pt x="4737259" y="339566"/>
                    <a:pt x="4736306" y="338614"/>
                    <a:pt x="4736306" y="336709"/>
                  </a:cubicBezTo>
                  <a:cubicBezTo>
                    <a:pt x="4737259" y="332899"/>
                    <a:pt x="4737259" y="330041"/>
                    <a:pt x="4738212" y="327184"/>
                  </a:cubicBezTo>
                  <a:close/>
                  <a:moveTo>
                    <a:pt x="4720114" y="261461"/>
                  </a:moveTo>
                  <a:cubicBezTo>
                    <a:pt x="4720114" y="261461"/>
                    <a:pt x="4720114" y="261461"/>
                    <a:pt x="4720114" y="261461"/>
                  </a:cubicBezTo>
                  <a:cubicBezTo>
                    <a:pt x="4722972" y="270034"/>
                    <a:pt x="4725829" y="279559"/>
                    <a:pt x="4729639" y="290989"/>
                  </a:cubicBezTo>
                  <a:cubicBezTo>
                    <a:pt x="4730591" y="292894"/>
                    <a:pt x="4730591" y="294799"/>
                    <a:pt x="4731544" y="296704"/>
                  </a:cubicBezTo>
                  <a:cubicBezTo>
                    <a:pt x="4730591" y="300514"/>
                    <a:pt x="4728687" y="304324"/>
                    <a:pt x="4727734" y="308134"/>
                  </a:cubicBezTo>
                  <a:cubicBezTo>
                    <a:pt x="4726781" y="304324"/>
                    <a:pt x="4724876" y="299561"/>
                    <a:pt x="4723924" y="295751"/>
                  </a:cubicBezTo>
                  <a:cubicBezTo>
                    <a:pt x="4722019" y="289084"/>
                    <a:pt x="4720114" y="282416"/>
                    <a:pt x="4718209" y="276701"/>
                  </a:cubicBezTo>
                  <a:cubicBezTo>
                    <a:pt x="4718209" y="270034"/>
                    <a:pt x="4719162" y="265271"/>
                    <a:pt x="4720114" y="261461"/>
                  </a:cubicBezTo>
                  <a:close/>
                  <a:moveTo>
                    <a:pt x="4709637" y="324326"/>
                  </a:moveTo>
                  <a:cubicBezTo>
                    <a:pt x="4711541" y="315754"/>
                    <a:pt x="4712494" y="308134"/>
                    <a:pt x="4713447" y="301466"/>
                  </a:cubicBezTo>
                  <a:cubicBezTo>
                    <a:pt x="4715351" y="310991"/>
                    <a:pt x="4717256" y="321469"/>
                    <a:pt x="4719162" y="331946"/>
                  </a:cubicBezTo>
                  <a:cubicBezTo>
                    <a:pt x="4718209" y="335756"/>
                    <a:pt x="4716304" y="339566"/>
                    <a:pt x="4715351" y="343376"/>
                  </a:cubicBezTo>
                  <a:cubicBezTo>
                    <a:pt x="4715351" y="343376"/>
                    <a:pt x="4715351" y="343376"/>
                    <a:pt x="4715351" y="343376"/>
                  </a:cubicBezTo>
                  <a:cubicBezTo>
                    <a:pt x="4712494" y="339566"/>
                    <a:pt x="4709637" y="335756"/>
                    <a:pt x="4707731" y="332899"/>
                  </a:cubicBezTo>
                  <a:cubicBezTo>
                    <a:pt x="4708684" y="330041"/>
                    <a:pt x="4708684" y="327184"/>
                    <a:pt x="4709637" y="324326"/>
                  </a:cubicBezTo>
                  <a:close/>
                  <a:moveTo>
                    <a:pt x="4703922" y="355759"/>
                  </a:moveTo>
                  <a:cubicBezTo>
                    <a:pt x="4704874" y="357664"/>
                    <a:pt x="4704874" y="358616"/>
                    <a:pt x="4705826" y="360521"/>
                  </a:cubicBezTo>
                  <a:cubicBezTo>
                    <a:pt x="4706779" y="363379"/>
                    <a:pt x="4707731" y="366236"/>
                    <a:pt x="4708684" y="369094"/>
                  </a:cubicBezTo>
                  <a:cubicBezTo>
                    <a:pt x="4707731" y="371951"/>
                    <a:pt x="4705826" y="374809"/>
                    <a:pt x="4704874" y="377666"/>
                  </a:cubicBezTo>
                  <a:cubicBezTo>
                    <a:pt x="4704874" y="377666"/>
                    <a:pt x="4704874" y="376714"/>
                    <a:pt x="4704874" y="376714"/>
                  </a:cubicBezTo>
                  <a:cubicBezTo>
                    <a:pt x="4703922" y="374809"/>
                    <a:pt x="4702969" y="373856"/>
                    <a:pt x="4702016" y="371951"/>
                  </a:cubicBezTo>
                  <a:cubicBezTo>
                    <a:pt x="4702016" y="366236"/>
                    <a:pt x="4702969" y="361474"/>
                    <a:pt x="4703922" y="355759"/>
                  </a:cubicBezTo>
                  <a:close/>
                  <a:moveTo>
                    <a:pt x="4682966" y="380524"/>
                  </a:moveTo>
                  <a:cubicBezTo>
                    <a:pt x="4682014" y="384334"/>
                    <a:pt x="4681062" y="388144"/>
                    <a:pt x="4680109" y="392906"/>
                  </a:cubicBezTo>
                  <a:cubicBezTo>
                    <a:pt x="4679156" y="392906"/>
                    <a:pt x="4677251" y="393859"/>
                    <a:pt x="4676299" y="393859"/>
                  </a:cubicBezTo>
                  <a:cubicBezTo>
                    <a:pt x="4676299" y="391954"/>
                    <a:pt x="4675347" y="390049"/>
                    <a:pt x="4675347" y="388144"/>
                  </a:cubicBezTo>
                  <a:cubicBezTo>
                    <a:pt x="4678204" y="384334"/>
                    <a:pt x="4681062" y="381476"/>
                    <a:pt x="4682966" y="378619"/>
                  </a:cubicBezTo>
                  <a:cubicBezTo>
                    <a:pt x="4682014" y="379571"/>
                    <a:pt x="4682966" y="380524"/>
                    <a:pt x="4682966" y="380524"/>
                  </a:cubicBezTo>
                  <a:close/>
                  <a:moveTo>
                    <a:pt x="4672489" y="361474"/>
                  </a:moveTo>
                  <a:cubicBezTo>
                    <a:pt x="4674394" y="365284"/>
                    <a:pt x="4677251" y="370046"/>
                    <a:pt x="4679156" y="373856"/>
                  </a:cubicBezTo>
                  <a:cubicBezTo>
                    <a:pt x="4677251" y="375761"/>
                    <a:pt x="4674394" y="377666"/>
                    <a:pt x="4672489" y="379571"/>
                  </a:cubicBezTo>
                  <a:cubicBezTo>
                    <a:pt x="4672489" y="378619"/>
                    <a:pt x="4672489" y="377666"/>
                    <a:pt x="4671537" y="376714"/>
                  </a:cubicBezTo>
                  <a:cubicBezTo>
                    <a:pt x="4671537" y="374809"/>
                    <a:pt x="4670584" y="372904"/>
                    <a:pt x="4670584" y="370999"/>
                  </a:cubicBezTo>
                  <a:cubicBezTo>
                    <a:pt x="4671537" y="368141"/>
                    <a:pt x="4671537" y="364331"/>
                    <a:pt x="4672489" y="361474"/>
                  </a:cubicBezTo>
                  <a:close/>
                  <a:moveTo>
                    <a:pt x="4661059" y="265271"/>
                  </a:moveTo>
                  <a:cubicBezTo>
                    <a:pt x="4662012" y="260509"/>
                    <a:pt x="4662964" y="256699"/>
                    <a:pt x="4663916" y="252889"/>
                  </a:cubicBezTo>
                  <a:cubicBezTo>
                    <a:pt x="4665822" y="246221"/>
                    <a:pt x="4667726" y="241459"/>
                    <a:pt x="4669631" y="237649"/>
                  </a:cubicBezTo>
                  <a:cubicBezTo>
                    <a:pt x="4669631" y="239554"/>
                    <a:pt x="4669631" y="240506"/>
                    <a:pt x="4669631" y="242411"/>
                  </a:cubicBezTo>
                  <a:cubicBezTo>
                    <a:pt x="4667726" y="250031"/>
                    <a:pt x="4664869" y="259556"/>
                    <a:pt x="4661059" y="269081"/>
                  </a:cubicBezTo>
                  <a:cubicBezTo>
                    <a:pt x="4661059" y="268129"/>
                    <a:pt x="4661059" y="266224"/>
                    <a:pt x="4661059" y="265271"/>
                  </a:cubicBezTo>
                  <a:close/>
                  <a:moveTo>
                    <a:pt x="4645819" y="278606"/>
                  </a:moveTo>
                  <a:cubicBezTo>
                    <a:pt x="4646772" y="271939"/>
                    <a:pt x="4647724" y="266224"/>
                    <a:pt x="4648676" y="260509"/>
                  </a:cubicBezTo>
                  <a:cubicBezTo>
                    <a:pt x="4649629" y="257651"/>
                    <a:pt x="4649629" y="253841"/>
                    <a:pt x="4650581" y="250984"/>
                  </a:cubicBezTo>
                  <a:cubicBezTo>
                    <a:pt x="4650581" y="250984"/>
                    <a:pt x="4650581" y="251936"/>
                    <a:pt x="4650581" y="251936"/>
                  </a:cubicBezTo>
                  <a:cubicBezTo>
                    <a:pt x="4651534" y="254794"/>
                    <a:pt x="4652487" y="259556"/>
                    <a:pt x="4652487" y="265271"/>
                  </a:cubicBezTo>
                  <a:cubicBezTo>
                    <a:pt x="4652487" y="267176"/>
                    <a:pt x="4652487" y="269081"/>
                    <a:pt x="4652487" y="270034"/>
                  </a:cubicBezTo>
                  <a:cubicBezTo>
                    <a:pt x="4651534" y="272891"/>
                    <a:pt x="4651534" y="275749"/>
                    <a:pt x="4650581" y="278606"/>
                  </a:cubicBezTo>
                  <a:cubicBezTo>
                    <a:pt x="4649629" y="282416"/>
                    <a:pt x="4648676" y="287179"/>
                    <a:pt x="4648676" y="290989"/>
                  </a:cubicBezTo>
                  <a:cubicBezTo>
                    <a:pt x="4648676" y="287179"/>
                    <a:pt x="4646772" y="283369"/>
                    <a:pt x="4645819" y="278606"/>
                  </a:cubicBezTo>
                  <a:cubicBezTo>
                    <a:pt x="4645819" y="278606"/>
                    <a:pt x="4645819" y="278606"/>
                    <a:pt x="4645819" y="278606"/>
                  </a:cubicBezTo>
                  <a:close/>
                  <a:moveTo>
                    <a:pt x="4642962" y="293846"/>
                  </a:moveTo>
                  <a:cubicBezTo>
                    <a:pt x="4643914" y="296704"/>
                    <a:pt x="4643914" y="299561"/>
                    <a:pt x="4644866" y="302419"/>
                  </a:cubicBezTo>
                  <a:cubicBezTo>
                    <a:pt x="4644866" y="304324"/>
                    <a:pt x="4645819" y="307181"/>
                    <a:pt x="4645819" y="309086"/>
                  </a:cubicBezTo>
                  <a:cubicBezTo>
                    <a:pt x="4645819" y="309086"/>
                    <a:pt x="4645819" y="309086"/>
                    <a:pt x="4645819" y="309086"/>
                  </a:cubicBezTo>
                  <a:cubicBezTo>
                    <a:pt x="4644866" y="308134"/>
                    <a:pt x="4643914" y="307181"/>
                    <a:pt x="4642962" y="306229"/>
                  </a:cubicBezTo>
                  <a:cubicBezTo>
                    <a:pt x="4642962" y="304324"/>
                    <a:pt x="4642009" y="302419"/>
                    <a:pt x="4642009" y="299561"/>
                  </a:cubicBezTo>
                  <a:cubicBezTo>
                    <a:pt x="4642962" y="297656"/>
                    <a:pt x="4642962" y="295751"/>
                    <a:pt x="4642962" y="293846"/>
                  </a:cubicBezTo>
                  <a:close/>
                  <a:moveTo>
                    <a:pt x="4595337" y="280511"/>
                  </a:moveTo>
                  <a:cubicBezTo>
                    <a:pt x="4596289" y="284321"/>
                    <a:pt x="4597241" y="289084"/>
                    <a:pt x="4598194" y="293846"/>
                  </a:cubicBezTo>
                  <a:cubicBezTo>
                    <a:pt x="4598194" y="295751"/>
                    <a:pt x="4598194" y="298609"/>
                    <a:pt x="4598194" y="300514"/>
                  </a:cubicBezTo>
                  <a:cubicBezTo>
                    <a:pt x="4598194" y="304324"/>
                    <a:pt x="4598194" y="308134"/>
                    <a:pt x="4598194" y="311944"/>
                  </a:cubicBezTo>
                  <a:cubicBezTo>
                    <a:pt x="4597241" y="313849"/>
                    <a:pt x="4597241" y="316706"/>
                    <a:pt x="4596289" y="319564"/>
                  </a:cubicBezTo>
                  <a:cubicBezTo>
                    <a:pt x="4595337" y="316706"/>
                    <a:pt x="4594384" y="314801"/>
                    <a:pt x="4593431" y="311944"/>
                  </a:cubicBezTo>
                  <a:cubicBezTo>
                    <a:pt x="4593431" y="310039"/>
                    <a:pt x="4593431" y="307181"/>
                    <a:pt x="4593431" y="305276"/>
                  </a:cubicBezTo>
                  <a:cubicBezTo>
                    <a:pt x="4593431" y="298609"/>
                    <a:pt x="4593431" y="292894"/>
                    <a:pt x="4593431" y="286226"/>
                  </a:cubicBezTo>
                  <a:cubicBezTo>
                    <a:pt x="4593431" y="284321"/>
                    <a:pt x="4594384" y="282416"/>
                    <a:pt x="4595337" y="280511"/>
                  </a:cubicBezTo>
                  <a:cubicBezTo>
                    <a:pt x="4595337" y="280511"/>
                    <a:pt x="4595337" y="280511"/>
                    <a:pt x="4595337" y="280511"/>
                  </a:cubicBezTo>
                  <a:close/>
                  <a:moveTo>
                    <a:pt x="4595337" y="277654"/>
                  </a:moveTo>
                  <a:cubicBezTo>
                    <a:pt x="4594384" y="278606"/>
                    <a:pt x="4594384" y="278606"/>
                    <a:pt x="4593431" y="279559"/>
                  </a:cubicBezTo>
                  <a:cubicBezTo>
                    <a:pt x="4593431" y="279559"/>
                    <a:pt x="4593431" y="280511"/>
                    <a:pt x="4592479" y="280511"/>
                  </a:cubicBezTo>
                  <a:cubicBezTo>
                    <a:pt x="4592479" y="274796"/>
                    <a:pt x="4592479" y="269081"/>
                    <a:pt x="4592479" y="263366"/>
                  </a:cubicBezTo>
                  <a:cubicBezTo>
                    <a:pt x="4593431" y="267176"/>
                    <a:pt x="4594384" y="271939"/>
                    <a:pt x="4595337" y="277654"/>
                  </a:cubicBezTo>
                  <a:close/>
                  <a:moveTo>
                    <a:pt x="4576287" y="253841"/>
                  </a:moveTo>
                  <a:cubicBezTo>
                    <a:pt x="4576287" y="260509"/>
                    <a:pt x="4576287" y="267176"/>
                    <a:pt x="4575334" y="273844"/>
                  </a:cubicBezTo>
                  <a:cubicBezTo>
                    <a:pt x="4573429" y="270034"/>
                    <a:pt x="4571524" y="266224"/>
                    <a:pt x="4569619" y="262414"/>
                  </a:cubicBezTo>
                  <a:cubicBezTo>
                    <a:pt x="4572476" y="259556"/>
                    <a:pt x="4574381" y="256699"/>
                    <a:pt x="4576287" y="253841"/>
                  </a:cubicBezTo>
                  <a:close/>
                  <a:moveTo>
                    <a:pt x="4566762" y="268129"/>
                  </a:moveTo>
                  <a:cubicBezTo>
                    <a:pt x="4566762" y="268129"/>
                    <a:pt x="4566762" y="269081"/>
                    <a:pt x="4566762" y="268129"/>
                  </a:cubicBezTo>
                  <a:cubicBezTo>
                    <a:pt x="4568666" y="273844"/>
                    <a:pt x="4570572" y="278606"/>
                    <a:pt x="4571524" y="284321"/>
                  </a:cubicBezTo>
                  <a:cubicBezTo>
                    <a:pt x="4572476" y="288131"/>
                    <a:pt x="4573429" y="292894"/>
                    <a:pt x="4574381" y="296704"/>
                  </a:cubicBezTo>
                  <a:cubicBezTo>
                    <a:pt x="4574381" y="298609"/>
                    <a:pt x="4574381" y="299561"/>
                    <a:pt x="4574381" y="301466"/>
                  </a:cubicBezTo>
                  <a:cubicBezTo>
                    <a:pt x="4570572" y="293846"/>
                    <a:pt x="4568666" y="289084"/>
                    <a:pt x="4568666" y="289084"/>
                  </a:cubicBezTo>
                  <a:cubicBezTo>
                    <a:pt x="4568666" y="289084"/>
                    <a:pt x="4570572" y="296704"/>
                    <a:pt x="4574381" y="309086"/>
                  </a:cubicBezTo>
                  <a:cubicBezTo>
                    <a:pt x="4573429" y="310991"/>
                    <a:pt x="4572476" y="312896"/>
                    <a:pt x="4571524" y="314801"/>
                  </a:cubicBezTo>
                  <a:cubicBezTo>
                    <a:pt x="4571524" y="314801"/>
                    <a:pt x="4571524" y="314801"/>
                    <a:pt x="4571524" y="315754"/>
                  </a:cubicBezTo>
                  <a:cubicBezTo>
                    <a:pt x="4568666" y="293846"/>
                    <a:pt x="4566762" y="278606"/>
                    <a:pt x="4564856" y="271939"/>
                  </a:cubicBezTo>
                  <a:cubicBezTo>
                    <a:pt x="4564856" y="270986"/>
                    <a:pt x="4565809" y="270034"/>
                    <a:pt x="4566762" y="268129"/>
                  </a:cubicBezTo>
                  <a:close/>
                  <a:moveTo>
                    <a:pt x="4560094" y="254794"/>
                  </a:moveTo>
                  <a:cubicBezTo>
                    <a:pt x="4561047" y="256699"/>
                    <a:pt x="4561999" y="258604"/>
                    <a:pt x="4562951" y="260509"/>
                  </a:cubicBezTo>
                  <a:cubicBezTo>
                    <a:pt x="4561999" y="261461"/>
                    <a:pt x="4561047" y="262414"/>
                    <a:pt x="4561047" y="263366"/>
                  </a:cubicBezTo>
                  <a:cubicBezTo>
                    <a:pt x="4560094" y="265271"/>
                    <a:pt x="4558189" y="266224"/>
                    <a:pt x="4557237" y="268129"/>
                  </a:cubicBezTo>
                  <a:cubicBezTo>
                    <a:pt x="4558189" y="263366"/>
                    <a:pt x="4559141" y="258604"/>
                    <a:pt x="4560094" y="254794"/>
                  </a:cubicBezTo>
                  <a:close/>
                  <a:moveTo>
                    <a:pt x="4548664" y="317659"/>
                  </a:moveTo>
                  <a:cubicBezTo>
                    <a:pt x="4551522" y="307181"/>
                    <a:pt x="4554379" y="298609"/>
                    <a:pt x="4557237" y="290036"/>
                  </a:cubicBezTo>
                  <a:cubicBezTo>
                    <a:pt x="4559141" y="284321"/>
                    <a:pt x="4561047" y="279559"/>
                    <a:pt x="4562951" y="275749"/>
                  </a:cubicBezTo>
                  <a:cubicBezTo>
                    <a:pt x="4561999" y="283369"/>
                    <a:pt x="4561047" y="298609"/>
                    <a:pt x="4560094" y="318611"/>
                  </a:cubicBezTo>
                  <a:cubicBezTo>
                    <a:pt x="4557237" y="313849"/>
                    <a:pt x="4555331" y="310991"/>
                    <a:pt x="4555331" y="310991"/>
                  </a:cubicBezTo>
                  <a:cubicBezTo>
                    <a:pt x="4555331" y="310991"/>
                    <a:pt x="4557237" y="314801"/>
                    <a:pt x="4560094" y="321469"/>
                  </a:cubicBezTo>
                  <a:cubicBezTo>
                    <a:pt x="4560094" y="321469"/>
                    <a:pt x="4560094" y="321469"/>
                    <a:pt x="4560094" y="321469"/>
                  </a:cubicBezTo>
                  <a:cubicBezTo>
                    <a:pt x="4560094" y="328136"/>
                    <a:pt x="4559141" y="334804"/>
                    <a:pt x="4559141" y="342424"/>
                  </a:cubicBezTo>
                  <a:cubicBezTo>
                    <a:pt x="4558189" y="346234"/>
                    <a:pt x="4556284" y="349091"/>
                    <a:pt x="4555331" y="352901"/>
                  </a:cubicBezTo>
                  <a:cubicBezTo>
                    <a:pt x="4554379" y="355759"/>
                    <a:pt x="4553426" y="358616"/>
                    <a:pt x="4552474" y="361474"/>
                  </a:cubicBezTo>
                  <a:cubicBezTo>
                    <a:pt x="4550569" y="354806"/>
                    <a:pt x="4549616" y="349091"/>
                    <a:pt x="4547712" y="343376"/>
                  </a:cubicBezTo>
                  <a:cubicBezTo>
                    <a:pt x="4547712" y="333851"/>
                    <a:pt x="4547712" y="328136"/>
                    <a:pt x="4547712" y="328136"/>
                  </a:cubicBezTo>
                  <a:cubicBezTo>
                    <a:pt x="4547712" y="328136"/>
                    <a:pt x="4546759" y="331946"/>
                    <a:pt x="4545806" y="338614"/>
                  </a:cubicBezTo>
                  <a:cubicBezTo>
                    <a:pt x="4545806" y="338614"/>
                    <a:pt x="4545806" y="337661"/>
                    <a:pt x="4545806" y="337661"/>
                  </a:cubicBezTo>
                  <a:cubicBezTo>
                    <a:pt x="4545806" y="336709"/>
                    <a:pt x="4545806" y="336709"/>
                    <a:pt x="4544854" y="335756"/>
                  </a:cubicBezTo>
                  <a:cubicBezTo>
                    <a:pt x="4546759" y="329089"/>
                    <a:pt x="4547712" y="323374"/>
                    <a:pt x="4548664" y="317659"/>
                  </a:cubicBezTo>
                  <a:close/>
                  <a:moveTo>
                    <a:pt x="4457224" y="306229"/>
                  </a:moveTo>
                  <a:cubicBezTo>
                    <a:pt x="4457224" y="306229"/>
                    <a:pt x="4456272" y="306229"/>
                    <a:pt x="4457224" y="306229"/>
                  </a:cubicBezTo>
                  <a:cubicBezTo>
                    <a:pt x="4457224" y="305276"/>
                    <a:pt x="4457224" y="305276"/>
                    <a:pt x="4457224" y="304324"/>
                  </a:cubicBezTo>
                  <a:cubicBezTo>
                    <a:pt x="4457224" y="305276"/>
                    <a:pt x="4457224" y="306229"/>
                    <a:pt x="4457224" y="306229"/>
                  </a:cubicBezTo>
                  <a:close/>
                  <a:moveTo>
                    <a:pt x="4478179" y="359569"/>
                  </a:moveTo>
                  <a:cubicBezTo>
                    <a:pt x="4477226" y="352901"/>
                    <a:pt x="4476274" y="346234"/>
                    <a:pt x="4476274" y="339566"/>
                  </a:cubicBezTo>
                  <a:cubicBezTo>
                    <a:pt x="4476274" y="338614"/>
                    <a:pt x="4476274" y="337661"/>
                    <a:pt x="4476274" y="336709"/>
                  </a:cubicBezTo>
                  <a:cubicBezTo>
                    <a:pt x="4479131" y="340519"/>
                    <a:pt x="4481037" y="343376"/>
                    <a:pt x="4483894" y="347186"/>
                  </a:cubicBezTo>
                  <a:cubicBezTo>
                    <a:pt x="4481037" y="350996"/>
                    <a:pt x="4480084" y="355759"/>
                    <a:pt x="4478179" y="359569"/>
                  </a:cubicBezTo>
                  <a:close/>
                  <a:moveTo>
                    <a:pt x="4497229" y="371951"/>
                  </a:moveTo>
                  <a:cubicBezTo>
                    <a:pt x="4497229" y="370046"/>
                    <a:pt x="4497229" y="369094"/>
                    <a:pt x="4497229" y="367189"/>
                  </a:cubicBezTo>
                  <a:cubicBezTo>
                    <a:pt x="4497229" y="368141"/>
                    <a:pt x="4497229" y="369094"/>
                    <a:pt x="4498181" y="370046"/>
                  </a:cubicBezTo>
                  <a:cubicBezTo>
                    <a:pt x="4497229" y="370999"/>
                    <a:pt x="4497229" y="370999"/>
                    <a:pt x="4497229" y="371951"/>
                  </a:cubicBezTo>
                  <a:close/>
                  <a:moveTo>
                    <a:pt x="4504849" y="322421"/>
                  </a:moveTo>
                  <a:cubicBezTo>
                    <a:pt x="4504849" y="325279"/>
                    <a:pt x="4504849" y="328136"/>
                    <a:pt x="4504849" y="330994"/>
                  </a:cubicBezTo>
                  <a:cubicBezTo>
                    <a:pt x="4503897" y="333851"/>
                    <a:pt x="4502944" y="337661"/>
                    <a:pt x="4501991" y="341471"/>
                  </a:cubicBezTo>
                  <a:cubicBezTo>
                    <a:pt x="4501991" y="343376"/>
                    <a:pt x="4501039" y="346234"/>
                    <a:pt x="4501039" y="348139"/>
                  </a:cubicBezTo>
                  <a:cubicBezTo>
                    <a:pt x="4500087" y="347186"/>
                    <a:pt x="4499134" y="346234"/>
                    <a:pt x="4499134" y="345281"/>
                  </a:cubicBezTo>
                  <a:cubicBezTo>
                    <a:pt x="4499134" y="344329"/>
                    <a:pt x="4498181" y="343376"/>
                    <a:pt x="4498181" y="342424"/>
                  </a:cubicBezTo>
                  <a:cubicBezTo>
                    <a:pt x="4499134" y="336709"/>
                    <a:pt x="4501039" y="330994"/>
                    <a:pt x="4501991" y="326231"/>
                  </a:cubicBezTo>
                  <a:cubicBezTo>
                    <a:pt x="4502944" y="320516"/>
                    <a:pt x="4504849" y="315754"/>
                    <a:pt x="4506754" y="310991"/>
                  </a:cubicBezTo>
                  <a:cubicBezTo>
                    <a:pt x="4505801" y="314801"/>
                    <a:pt x="4505801" y="318611"/>
                    <a:pt x="4504849" y="322421"/>
                  </a:cubicBezTo>
                  <a:close/>
                  <a:moveTo>
                    <a:pt x="4462939" y="250984"/>
                  </a:moveTo>
                  <a:cubicBezTo>
                    <a:pt x="4465797" y="242411"/>
                    <a:pt x="4468654" y="233839"/>
                    <a:pt x="4470559" y="226219"/>
                  </a:cubicBezTo>
                  <a:cubicBezTo>
                    <a:pt x="4470559" y="227171"/>
                    <a:pt x="4472464" y="229076"/>
                    <a:pt x="4474369" y="231934"/>
                  </a:cubicBezTo>
                  <a:cubicBezTo>
                    <a:pt x="4475322" y="233839"/>
                    <a:pt x="4477226" y="235744"/>
                    <a:pt x="4479131" y="238601"/>
                  </a:cubicBezTo>
                  <a:cubicBezTo>
                    <a:pt x="4481037" y="241459"/>
                    <a:pt x="4481989" y="245269"/>
                    <a:pt x="4483894" y="248126"/>
                  </a:cubicBezTo>
                  <a:cubicBezTo>
                    <a:pt x="4485799" y="251936"/>
                    <a:pt x="4487704" y="255746"/>
                    <a:pt x="4489609" y="260509"/>
                  </a:cubicBezTo>
                  <a:cubicBezTo>
                    <a:pt x="4491514" y="265271"/>
                    <a:pt x="4493419" y="270034"/>
                    <a:pt x="4495324" y="275749"/>
                  </a:cubicBezTo>
                  <a:cubicBezTo>
                    <a:pt x="4497229" y="281464"/>
                    <a:pt x="4499134" y="287179"/>
                    <a:pt x="4501039" y="293846"/>
                  </a:cubicBezTo>
                  <a:cubicBezTo>
                    <a:pt x="4501991" y="296704"/>
                    <a:pt x="4502944" y="299561"/>
                    <a:pt x="4503897" y="303371"/>
                  </a:cubicBezTo>
                  <a:cubicBezTo>
                    <a:pt x="4501991" y="308134"/>
                    <a:pt x="4499134" y="312896"/>
                    <a:pt x="4497229" y="317659"/>
                  </a:cubicBezTo>
                  <a:cubicBezTo>
                    <a:pt x="4496276" y="320516"/>
                    <a:pt x="4494372" y="323374"/>
                    <a:pt x="4493419" y="326231"/>
                  </a:cubicBezTo>
                  <a:cubicBezTo>
                    <a:pt x="4490562" y="297656"/>
                    <a:pt x="4488656" y="280511"/>
                    <a:pt x="4488656" y="280511"/>
                  </a:cubicBezTo>
                  <a:cubicBezTo>
                    <a:pt x="4488656" y="280511"/>
                    <a:pt x="4487704" y="294799"/>
                    <a:pt x="4487704" y="319564"/>
                  </a:cubicBezTo>
                  <a:cubicBezTo>
                    <a:pt x="4486751" y="316706"/>
                    <a:pt x="4484847" y="313849"/>
                    <a:pt x="4483894" y="311944"/>
                  </a:cubicBezTo>
                  <a:cubicBezTo>
                    <a:pt x="4477226" y="297656"/>
                    <a:pt x="4473416" y="289084"/>
                    <a:pt x="4473416" y="289084"/>
                  </a:cubicBezTo>
                  <a:cubicBezTo>
                    <a:pt x="4473416" y="289084"/>
                    <a:pt x="4476274" y="297656"/>
                    <a:pt x="4481037" y="312896"/>
                  </a:cubicBezTo>
                  <a:cubicBezTo>
                    <a:pt x="4482941" y="317659"/>
                    <a:pt x="4484847" y="323374"/>
                    <a:pt x="4486751" y="330041"/>
                  </a:cubicBezTo>
                  <a:cubicBezTo>
                    <a:pt x="4485799" y="329089"/>
                    <a:pt x="4485799" y="328136"/>
                    <a:pt x="4484847" y="328136"/>
                  </a:cubicBezTo>
                  <a:cubicBezTo>
                    <a:pt x="4481037" y="324326"/>
                    <a:pt x="4478179" y="321469"/>
                    <a:pt x="4475322" y="318611"/>
                  </a:cubicBezTo>
                  <a:cubicBezTo>
                    <a:pt x="4474369" y="313849"/>
                    <a:pt x="4473416" y="309086"/>
                    <a:pt x="4473416" y="304324"/>
                  </a:cubicBezTo>
                  <a:cubicBezTo>
                    <a:pt x="4471512" y="294799"/>
                    <a:pt x="4470559" y="286226"/>
                    <a:pt x="4468654" y="278606"/>
                  </a:cubicBezTo>
                  <a:cubicBezTo>
                    <a:pt x="4474369" y="264319"/>
                    <a:pt x="4477226" y="256699"/>
                    <a:pt x="4477226" y="256699"/>
                  </a:cubicBezTo>
                  <a:cubicBezTo>
                    <a:pt x="4477226" y="256699"/>
                    <a:pt x="4473416" y="262414"/>
                    <a:pt x="4466749" y="273844"/>
                  </a:cubicBezTo>
                  <a:cubicBezTo>
                    <a:pt x="4465797" y="268129"/>
                    <a:pt x="4464844" y="263366"/>
                    <a:pt x="4462939" y="258604"/>
                  </a:cubicBezTo>
                  <a:cubicBezTo>
                    <a:pt x="4462939" y="257651"/>
                    <a:pt x="4462939" y="256699"/>
                    <a:pt x="4462939" y="256699"/>
                  </a:cubicBezTo>
                  <a:cubicBezTo>
                    <a:pt x="4461987" y="253841"/>
                    <a:pt x="4461987" y="252889"/>
                    <a:pt x="4462939" y="250984"/>
                  </a:cubicBezTo>
                  <a:close/>
                  <a:moveTo>
                    <a:pt x="4461034" y="255746"/>
                  </a:moveTo>
                  <a:cubicBezTo>
                    <a:pt x="4461034" y="255746"/>
                    <a:pt x="4461034" y="256699"/>
                    <a:pt x="4461034" y="255746"/>
                  </a:cubicBezTo>
                  <a:cubicBezTo>
                    <a:pt x="4461034" y="256699"/>
                    <a:pt x="4461034" y="256699"/>
                    <a:pt x="4461034" y="255746"/>
                  </a:cubicBezTo>
                  <a:cubicBezTo>
                    <a:pt x="4461034" y="255746"/>
                    <a:pt x="4461034" y="255746"/>
                    <a:pt x="4461034" y="255746"/>
                  </a:cubicBezTo>
                  <a:close/>
                  <a:moveTo>
                    <a:pt x="4455319" y="274796"/>
                  </a:moveTo>
                  <a:cubicBezTo>
                    <a:pt x="4456272" y="272891"/>
                    <a:pt x="4457224" y="270034"/>
                    <a:pt x="4457224" y="268129"/>
                  </a:cubicBezTo>
                  <a:cubicBezTo>
                    <a:pt x="4457224" y="270034"/>
                    <a:pt x="4457224" y="271939"/>
                    <a:pt x="4457224" y="273844"/>
                  </a:cubicBezTo>
                  <a:cubicBezTo>
                    <a:pt x="4457224" y="277654"/>
                    <a:pt x="4457224" y="280511"/>
                    <a:pt x="4458176" y="284321"/>
                  </a:cubicBezTo>
                  <a:cubicBezTo>
                    <a:pt x="4457224" y="287179"/>
                    <a:pt x="4455319" y="290036"/>
                    <a:pt x="4454366" y="292894"/>
                  </a:cubicBezTo>
                  <a:cubicBezTo>
                    <a:pt x="4454366" y="287179"/>
                    <a:pt x="4454366" y="280511"/>
                    <a:pt x="4455319" y="274796"/>
                  </a:cubicBezTo>
                  <a:close/>
                  <a:moveTo>
                    <a:pt x="4449604" y="361474"/>
                  </a:moveTo>
                  <a:cubicBezTo>
                    <a:pt x="4450556" y="353854"/>
                    <a:pt x="4450556" y="346234"/>
                    <a:pt x="4451509" y="339566"/>
                  </a:cubicBezTo>
                  <a:cubicBezTo>
                    <a:pt x="4452462" y="340519"/>
                    <a:pt x="4452462" y="342424"/>
                    <a:pt x="4453414" y="343376"/>
                  </a:cubicBezTo>
                  <a:cubicBezTo>
                    <a:pt x="4453414" y="343376"/>
                    <a:pt x="4453414" y="343376"/>
                    <a:pt x="4453414" y="344329"/>
                  </a:cubicBezTo>
                  <a:cubicBezTo>
                    <a:pt x="4453414" y="344329"/>
                    <a:pt x="4453414" y="344329"/>
                    <a:pt x="4453414" y="344329"/>
                  </a:cubicBezTo>
                  <a:cubicBezTo>
                    <a:pt x="4452462" y="350996"/>
                    <a:pt x="4451509" y="358616"/>
                    <a:pt x="4451509" y="366236"/>
                  </a:cubicBezTo>
                  <a:cubicBezTo>
                    <a:pt x="4450556" y="372904"/>
                    <a:pt x="4449604" y="380524"/>
                    <a:pt x="4448651" y="388144"/>
                  </a:cubicBezTo>
                  <a:cubicBezTo>
                    <a:pt x="4447699" y="387191"/>
                    <a:pt x="4447699" y="387191"/>
                    <a:pt x="4446747" y="386239"/>
                  </a:cubicBezTo>
                  <a:cubicBezTo>
                    <a:pt x="4447699" y="377666"/>
                    <a:pt x="4448651" y="370046"/>
                    <a:pt x="4449604" y="361474"/>
                  </a:cubicBezTo>
                  <a:close/>
                  <a:moveTo>
                    <a:pt x="4386739" y="331946"/>
                  </a:moveTo>
                  <a:cubicBezTo>
                    <a:pt x="4387691" y="332899"/>
                    <a:pt x="4388644" y="334804"/>
                    <a:pt x="4390549" y="335756"/>
                  </a:cubicBezTo>
                  <a:cubicBezTo>
                    <a:pt x="4390549" y="337661"/>
                    <a:pt x="4390549" y="339566"/>
                    <a:pt x="4390549" y="342424"/>
                  </a:cubicBezTo>
                  <a:cubicBezTo>
                    <a:pt x="4389597" y="343376"/>
                    <a:pt x="4388644" y="345281"/>
                    <a:pt x="4386739" y="347186"/>
                  </a:cubicBezTo>
                  <a:cubicBezTo>
                    <a:pt x="4386739" y="341471"/>
                    <a:pt x="4386739" y="336709"/>
                    <a:pt x="4386739" y="331946"/>
                  </a:cubicBezTo>
                  <a:close/>
                  <a:moveTo>
                    <a:pt x="4389597" y="376714"/>
                  </a:moveTo>
                  <a:cubicBezTo>
                    <a:pt x="4389597" y="376714"/>
                    <a:pt x="4389597" y="375761"/>
                    <a:pt x="4388644" y="375761"/>
                  </a:cubicBezTo>
                  <a:cubicBezTo>
                    <a:pt x="4388644" y="373856"/>
                    <a:pt x="4387691" y="371951"/>
                    <a:pt x="4387691" y="370046"/>
                  </a:cubicBezTo>
                  <a:cubicBezTo>
                    <a:pt x="4387691" y="367189"/>
                    <a:pt x="4387691" y="363379"/>
                    <a:pt x="4387691" y="360521"/>
                  </a:cubicBezTo>
                  <a:cubicBezTo>
                    <a:pt x="4387691" y="357664"/>
                    <a:pt x="4387691" y="354806"/>
                    <a:pt x="4387691" y="351949"/>
                  </a:cubicBezTo>
                  <a:cubicBezTo>
                    <a:pt x="4388644" y="349091"/>
                    <a:pt x="4390549" y="347186"/>
                    <a:pt x="4391501" y="345281"/>
                  </a:cubicBezTo>
                  <a:cubicBezTo>
                    <a:pt x="4391501" y="346234"/>
                    <a:pt x="4391501" y="348139"/>
                    <a:pt x="4391501" y="349091"/>
                  </a:cubicBezTo>
                  <a:cubicBezTo>
                    <a:pt x="4391501" y="355759"/>
                    <a:pt x="4392454" y="362426"/>
                    <a:pt x="4392454" y="370046"/>
                  </a:cubicBezTo>
                  <a:cubicBezTo>
                    <a:pt x="4390549" y="371951"/>
                    <a:pt x="4389597" y="374809"/>
                    <a:pt x="4389597" y="376714"/>
                  </a:cubicBezTo>
                  <a:close/>
                  <a:moveTo>
                    <a:pt x="4424839" y="351949"/>
                  </a:moveTo>
                  <a:cubicBezTo>
                    <a:pt x="4424839" y="352901"/>
                    <a:pt x="4424839" y="353854"/>
                    <a:pt x="4424839" y="354806"/>
                  </a:cubicBezTo>
                  <a:cubicBezTo>
                    <a:pt x="4423887" y="355759"/>
                    <a:pt x="4423887" y="356711"/>
                    <a:pt x="4422934" y="356711"/>
                  </a:cubicBezTo>
                  <a:cubicBezTo>
                    <a:pt x="4422934" y="354806"/>
                    <a:pt x="4423887" y="353854"/>
                    <a:pt x="4424839" y="351949"/>
                  </a:cubicBezTo>
                  <a:close/>
                  <a:moveTo>
                    <a:pt x="4415314" y="411004"/>
                  </a:moveTo>
                  <a:cubicBezTo>
                    <a:pt x="4415314" y="411004"/>
                    <a:pt x="4415314" y="411956"/>
                    <a:pt x="4415314" y="411956"/>
                  </a:cubicBezTo>
                  <a:cubicBezTo>
                    <a:pt x="4414362" y="411004"/>
                    <a:pt x="4413409" y="410051"/>
                    <a:pt x="4412456" y="409099"/>
                  </a:cubicBezTo>
                  <a:cubicBezTo>
                    <a:pt x="4412456" y="401479"/>
                    <a:pt x="4412456" y="392906"/>
                    <a:pt x="4411504" y="385286"/>
                  </a:cubicBezTo>
                  <a:cubicBezTo>
                    <a:pt x="4414362" y="380524"/>
                    <a:pt x="4417219" y="376714"/>
                    <a:pt x="4420076" y="372904"/>
                  </a:cubicBezTo>
                  <a:cubicBezTo>
                    <a:pt x="4420076" y="373856"/>
                    <a:pt x="4421029" y="373856"/>
                    <a:pt x="4421029" y="374809"/>
                  </a:cubicBezTo>
                  <a:cubicBezTo>
                    <a:pt x="4419124" y="386239"/>
                    <a:pt x="4417219" y="397669"/>
                    <a:pt x="4415314" y="411004"/>
                  </a:cubicBezTo>
                  <a:close/>
                  <a:moveTo>
                    <a:pt x="4410551" y="254794"/>
                  </a:moveTo>
                  <a:cubicBezTo>
                    <a:pt x="4413409" y="260509"/>
                    <a:pt x="4417219" y="267176"/>
                    <a:pt x="4421029" y="273844"/>
                  </a:cubicBezTo>
                  <a:cubicBezTo>
                    <a:pt x="4419124" y="280511"/>
                    <a:pt x="4417219" y="287179"/>
                    <a:pt x="4415314" y="293846"/>
                  </a:cubicBezTo>
                  <a:cubicBezTo>
                    <a:pt x="4413409" y="301466"/>
                    <a:pt x="4410551" y="309086"/>
                    <a:pt x="4408647" y="316706"/>
                  </a:cubicBezTo>
                  <a:cubicBezTo>
                    <a:pt x="4407694" y="305276"/>
                    <a:pt x="4406741" y="297656"/>
                    <a:pt x="4406741" y="297656"/>
                  </a:cubicBezTo>
                  <a:cubicBezTo>
                    <a:pt x="4406741" y="297656"/>
                    <a:pt x="4404837" y="310991"/>
                    <a:pt x="4402931" y="331946"/>
                  </a:cubicBezTo>
                  <a:cubicBezTo>
                    <a:pt x="4402931" y="333851"/>
                    <a:pt x="4401979" y="335756"/>
                    <a:pt x="4401026" y="337661"/>
                  </a:cubicBezTo>
                  <a:cubicBezTo>
                    <a:pt x="4401026" y="337661"/>
                    <a:pt x="4400074" y="336709"/>
                    <a:pt x="4400074" y="336709"/>
                  </a:cubicBezTo>
                  <a:cubicBezTo>
                    <a:pt x="4393406" y="295751"/>
                    <a:pt x="4388644" y="270034"/>
                    <a:pt x="4388644" y="270034"/>
                  </a:cubicBezTo>
                  <a:cubicBezTo>
                    <a:pt x="4388644" y="270034"/>
                    <a:pt x="4388644" y="292894"/>
                    <a:pt x="4389597" y="328136"/>
                  </a:cubicBezTo>
                  <a:cubicBezTo>
                    <a:pt x="4388644" y="327184"/>
                    <a:pt x="4387691" y="326231"/>
                    <a:pt x="4386739" y="325279"/>
                  </a:cubicBezTo>
                  <a:cubicBezTo>
                    <a:pt x="4386739" y="324326"/>
                    <a:pt x="4386739" y="324326"/>
                    <a:pt x="4386739" y="323374"/>
                  </a:cubicBezTo>
                  <a:cubicBezTo>
                    <a:pt x="4387691" y="311944"/>
                    <a:pt x="4386739" y="300514"/>
                    <a:pt x="4387691" y="290989"/>
                  </a:cubicBezTo>
                  <a:cubicBezTo>
                    <a:pt x="4388644" y="280511"/>
                    <a:pt x="4388644" y="271939"/>
                    <a:pt x="4389597" y="263366"/>
                  </a:cubicBezTo>
                  <a:cubicBezTo>
                    <a:pt x="4390549" y="254794"/>
                    <a:pt x="4390549" y="248126"/>
                    <a:pt x="4391501" y="242411"/>
                  </a:cubicBezTo>
                  <a:cubicBezTo>
                    <a:pt x="4392454" y="233839"/>
                    <a:pt x="4393406" y="228124"/>
                    <a:pt x="4393406" y="225266"/>
                  </a:cubicBezTo>
                  <a:cubicBezTo>
                    <a:pt x="4399122" y="232886"/>
                    <a:pt x="4403884" y="243364"/>
                    <a:pt x="4410551" y="254794"/>
                  </a:cubicBezTo>
                  <a:close/>
                  <a:moveTo>
                    <a:pt x="4389597" y="217646"/>
                  </a:moveTo>
                  <a:cubicBezTo>
                    <a:pt x="4390549" y="219551"/>
                    <a:pt x="4392454" y="221456"/>
                    <a:pt x="4393406" y="224314"/>
                  </a:cubicBezTo>
                  <a:cubicBezTo>
                    <a:pt x="4392454" y="227171"/>
                    <a:pt x="4390549" y="232886"/>
                    <a:pt x="4387691" y="240506"/>
                  </a:cubicBezTo>
                  <a:cubicBezTo>
                    <a:pt x="4385787" y="246221"/>
                    <a:pt x="4383881" y="252889"/>
                    <a:pt x="4381976" y="260509"/>
                  </a:cubicBezTo>
                  <a:cubicBezTo>
                    <a:pt x="4381976" y="259556"/>
                    <a:pt x="4381976" y="257651"/>
                    <a:pt x="4381976" y="256699"/>
                  </a:cubicBezTo>
                  <a:cubicBezTo>
                    <a:pt x="4384834" y="242411"/>
                    <a:pt x="4386739" y="229076"/>
                    <a:pt x="4389597" y="217646"/>
                  </a:cubicBezTo>
                  <a:close/>
                  <a:moveTo>
                    <a:pt x="4374356" y="291941"/>
                  </a:moveTo>
                  <a:cubicBezTo>
                    <a:pt x="4374356" y="291941"/>
                    <a:pt x="4374356" y="292894"/>
                    <a:pt x="4374356" y="292894"/>
                  </a:cubicBezTo>
                  <a:cubicBezTo>
                    <a:pt x="4374356" y="292894"/>
                    <a:pt x="4374356" y="292894"/>
                    <a:pt x="4374356" y="291941"/>
                  </a:cubicBezTo>
                  <a:cubicBezTo>
                    <a:pt x="4374356" y="291941"/>
                    <a:pt x="4374356" y="291941"/>
                    <a:pt x="4374356" y="291941"/>
                  </a:cubicBezTo>
                  <a:close/>
                  <a:moveTo>
                    <a:pt x="4360069" y="282416"/>
                  </a:moveTo>
                  <a:cubicBezTo>
                    <a:pt x="4360069" y="284321"/>
                    <a:pt x="4360069" y="287179"/>
                    <a:pt x="4360069" y="290036"/>
                  </a:cubicBezTo>
                  <a:cubicBezTo>
                    <a:pt x="4360069" y="289084"/>
                    <a:pt x="4359116" y="288131"/>
                    <a:pt x="4359116" y="288131"/>
                  </a:cubicBezTo>
                  <a:cubicBezTo>
                    <a:pt x="4359116" y="285274"/>
                    <a:pt x="4359116" y="283369"/>
                    <a:pt x="4360069" y="282416"/>
                  </a:cubicBezTo>
                  <a:close/>
                  <a:moveTo>
                    <a:pt x="4313397" y="387191"/>
                  </a:moveTo>
                  <a:cubicBezTo>
                    <a:pt x="4312444" y="388144"/>
                    <a:pt x="4312444" y="390049"/>
                    <a:pt x="4311491" y="391001"/>
                  </a:cubicBezTo>
                  <a:cubicBezTo>
                    <a:pt x="4312444" y="389096"/>
                    <a:pt x="4312444" y="388144"/>
                    <a:pt x="4313397" y="387191"/>
                  </a:cubicBezTo>
                  <a:cubicBezTo>
                    <a:pt x="4313397" y="386239"/>
                    <a:pt x="4313397" y="387191"/>
                    <a:pt x="4313397" y="387191"/>
                  </a:cubicBezTo>
                  <a:close/>
                  <a:moveTo>
                    <a:pt x="4311491" y="351949"/>
                  </a:moveTo>
                  <a:cubicBezTo>
                    <a:pt x="4311491" y="356711"/>
                    <a:pt x="4312444" y="360521"/>
                    <a:pt x="4312444" y="365284"/>
                  </a:cubicBezTo>
                  <a:cubicBezTo>
                    <a:pt x="4311491" y="364331"/>
                    <a:pt x="4311491" y="364331"/>
                    <a:pt x="4311491" y="363379"/>
                  </a:cubicBezTo>
                  <a:cubicBezTo>
                    <a:pt x="4311491" y="358616"/>
                    <a:pt x="4311491" y="355759"/>
                    <a:pt x="4311491" y="351949"/>
                  </a:cubicBezTo>
                  <a:close/>
                  <a:moveTo>
                    <a:pt x="4247674" y="313849"/>
                  </a:moveTo>
                  <a:cubicBezTo>
                    <a:pt x="4247674" y="312896"/>
                    <a:pt x="4247674" y="312896"/>
                    <a:pt x="4247674" y="311944"/>
                  </a:cubicBezTo>
                  <a:cubicBezTo>
                    <a:pt x="4247674" y="312896"/>
                    <a:pt x="4247674" y="312896"/>
                    <a:pt x="4247674" y="313849"/>
                  </a:cubicBezTo>
                  <a:cubicBezTo>
                    <a:pt x="4247674" y="317659"/>
                    <a:pt x="4247674" y="320516"/>
                    <a:pt x="4246722" y="324326"/>
                  </a:cubicBezTo>
                  <a:cubicBezTo>
                    <a:pt x="4246722" y="323374"/>
                    <a:pt x="4246722" y="322421"/>
                    <a:pt x="4246722" y="322421"/>
                  </a:cubicBezTo>
                  <a:cubicBezTo>
                    <a:pt x="4246722" y="318611"/>
                    <a:pt x="4247674" y="315754"/>
                    <a:pt x="4247674" y="313849"/>
                  </a:cubicBezTo>
                  <a:close/>
                  <a:moveTo>
                    <a:pt x="4181951" y="367189"/>
                  </a:moveTo>
                  <a:cubicBezTo>
                    <a:pt x="4181951" y="351949"/>
                    <a:pt x="4182904" y="337661"/>
                    <a:pt x="4182904" y="324326"/>
                  </a:cubicBezTo>
                  <a:cubicBezTo>
                    <a:pt x="4182904" y="326231"/>
                    <a:pt x="4183856" y="328136"/>
                    <a:pt x="4183856" y="330041"/>
                  </a:cubicBezTo>
                  <a:cubicBezTo>
                    <a:pt x="4184809" y="333851"/>
                    <a:pt x="4185761" y="336709"/>
                    <a:pt x="4185761" y="340519"/>
                  </a:cubicBezTo>
                  <a:cubicBezTo>
                    <a:pt x="4185761" y="341471"/>
                    <a:pt x="4185761" y="342424"/>
                    <a:pt x="4185761" y="342424"/>
                  </a:cubicBezTo>
                  <a:cubicBezTo>
                    <a:pt x="4184809" y="339566"/>
                    <a:pt x="4183856" y="338614"/>
                    <a:pt x="4183856" y="338614"/>
                  </a:cubicBezTo>
                  <a:cubicBezTo>
                    <a:pt x="4183856" y="338614"/>
                    <a:pt x="4184809" y="345281"/>
                    <a:pt x="4187666" y="357664"/>
                  </a:cubicBezTo>
                  <a:cubicBezTo>
                    <a:pt x="4187666" y="360521"/>
                    <a:pt x="4188619" y="362426"/>
                    <a:pt x="4189571" y="365284"/>
                  </a:cubicBezTo>
                  <a:cubicBezTo>
                    <a:pt x="4189571" y="368141"/>
                    <a:pt x="4190524" y="370999"/>
                    <a:pt x="4191476" y="373856"/>
                  </a:cubicBezTo>
                  <a:cubicBezTo>
                    <a:pt x="4191476" y="377666"/>
                    <a:pt x="4190524" y="382429"/>
                    <a:pt x="4190524" y="386239"/>
                  </a:cubicBezTo>
                  <a:cubicBezTo>
                    <a:pt x="4190524" y="388144"/>
                    <a:pt x="4190524" y="390049"/>
                    <a:pt x="4190524" y="391954"/>
                  </a:cubicBezTo>
                  <a:cubicBezTo>
                    <a:pt x="4187666" y="383381"/>
                    <a:pt x="4184809" y="374809"/>
                    <a:pt x="4181951" y="367189"/>
                  </a:cubicBezTo>
                  <a:cubicBezTo>
                    <a:pt x="4181951" y="369094"/>
                    <a:pt x="4181951" y="368141"/>
                    <a:pt x="4181951" y="367189"/>
                  </a:cubicBezTo>
                  <a:close/>
                  <a:moveTo>
                    <a:pt x="4161949" y="401479"/>
                  </a:moveTo>
                  <a:cubicBezTo>
                    <a:pt x="4161949" y="400526"/>
                    <a:pt x="4161949" y="400526"/>
                    <a:pt x="4161949" y="399574"/>
                  </a:cubicBezTo>
                  <a:cubicBezTo>
                    <a:pt x="4161949" y="399574"/>
                    <a:pt x="4161949" y="399574"/>
                    <a:pt x="4161949" y="399574"/>
                  </a:cubicBezTo>
                  <a:cubicBezTo>
                    <a:pt x="4161949" y="400526"/>
                    <a:pt x="4161949" y="401479"/>
                    <a:pt x="4161949" y="401479"/>
                  </a:cubicBezTo>
                  <a:close/>
                  <a:moveTo>
                    <a:pt x="4160044" y="306229"/>
                  </a:moveTo>
                  <a:cubicBezTo>
                    <a:pt x="4160044" y="299561"/>
                    <a:pt x="4160996" y="295751"/>
                    <a:pt x="4160996" y="292894"/>
                  </a:cubicBezTo>
                  <a:cubicBezTo>
                    <a:pt x="4161949" y="289084"/>
                    <a:pt x="4162901" y="286226"/>
                    <a:pt x="4163854" y="282416"/>
                  </a:cubicBezTo>
                  <a:cubicBezTo>
                    <a:pt x="4163854" y="292894"/>
                    <a:pt x="4162901" y="303371"/>
                    <a:pt x="4162901" y="313849"/>
                  </a:cubicBezTo>
                  <a:cubicBezTo>
                    <a:pt x="4161949" y="310991"/>
                    <a:pt x="4160996" y="309086"/>
                    <a:pt x="4160044" y="306229"/>
                  </a:cubicBezTo>
                  <a:cubicBezTo>
                    <a:pt x="4160044" y="306229"/>
                    <a:pt x="4160044" y="306229"/>
                    <a:pt x="4160044" y="306229"/>
                  </a:cubicBezTo>
                  <a:close/>
                  <a:moveTo>
                    <a:pt x="4128611" y="354806"/>
                  </a:moveTo>
                  <a:cubicBezTo>
                    <a:pt x="4128611" y="350996"/>
                    <a:pt x="4128611" y="347186"/>
                    <a:pt x="4127659" y="343376"/>
                  </a:cubicBezTo>
                  <a:cubicBezTo>
                    <a:pt x="4127659" y="345281"/>
                    <a:pt x="4127659" y="347186"/>
                    <a:pt x="4128611" y="350044"/>
                  </a:cubicBezTo>
                  <a:cubicBezTo>
                    <a:pt x="4129564" y="354806"/>
                    <a:pt x="4129564" y="360521"/>
                    <a:pt x="4130516" y="365284"/>
                  </a:cubicBezTo>
                  <a:cubicBezTo>
                    <a:pt x="4129564" y="361474"/>
                    <a:pt x="4129564" y="358616"/>
                    <a:pt x="4128611" y="354806"/>
                  </a:cubicBezTo>
                  <a:close/>
                  <a:moveTo>
                    <a:pt x="4124801" y="255746"/>
                  </a:moveTo>
                  <a:cubicBezTo>
                    <a:pt x="4124801" y="252889"/>
                    <a:pt x="4124801" y="250031"/>
                    <a:pt x="4124801" y="248126"/>
                  </a:cubicBezTo>
                  <a:cubicBezTo>
                    <a:pt x="4129564" y="265271"/>
                    <a:pt x="4134326" y="284321"/>
                    <a:pt x="4140041" y="303371"/>
                  </a:cubicBezTo>
                  <a:cubicBezTo>
                    <a:pt x="4140041" y="304324"/>
                    <a:pt x="4140994" y="306229"/>
                    <a:pt x="4140994" y="307181"/>
                  </a:cubicBezTo>
                  <a:cubicBezTo>
                    <a:pt x="4140994" y="311944"/>
                    <a:pt x="4140994" y="316706"/>
                    <a:pt x="4140994" y="321469"/>
                  </a:cubicBezTo>
                  <a:cubicBezTo>
                    <a:pt x="4136231" y="310991"/>
                    <a:pt x="4133374" y="305276"/>
                    <a:pt x="4133374" y="305276"/>
                  </a:cubicBezTo>
                  <a:cubicBezTo>
                    <a:pt x="4133374" y="305276"/>
                    <a:pt x="4134326" y="308134"/>
                    <a:pt x="4135279" y="312896"/>
                  </a:cubicBezTo>
                  <a:cubicBezTo>
                    <a:pt x="4132421" y="309086"/>
                    <a:pt x="4130516" y="304324"/>
                    <a:pt x="4127659" y="300514"/>
                  </a:cubicBezTo>
                  <a:cubicBezTo>
                    <a:pt x="4125754" y="293846"/>
                    <a:pt x="4124801" y="288131"/>
                    <a:pt x="4123849" y="284321"/>
                  </a:cubicBezTo>
                  <a:cubicBezTo>
                    <a:pt x="4124801" y="273844"/>
                    <a:pt x="4124801" y="264319"/>
                    <a:pt x="4124801" y="255746"/>
                  </a:cubicBezTo>
                  <a:close/>
                  <a:moveTo>
                    <a:pt x="4095274" y="395764"/>
                  </a:moveTo>
                  <a:cubicBezTo>
                    <a:pt x="4094321" y="395764"/>
                    <a:pt x="4094321" y="395764"/>
                    <a:pt x="4095274" y="395764"/>
                  </a:cubicBezTo>
                  <a:cubicBezTo>
                    <a:pt x="4095274" y="394811"/>
                    <a:pt x="4095274" y="394811"/>
                    <a:pt x="4095274" y="394811"/>
                  </a:cubicBezTo>
                  <a:cubicBezTo>
                    <a:pt x="4095274" y="394811"/>
                    <a:pt x="4095274" y="395764"/>
                    <a:pt x="4095274" y="395764"/>
                  </a:cubicBezTo>
                  <a:close/>
                  <a:moveTo>
                    <a:pt x="4093369" y="386239"/>
                  </a:moveTo>
                  <a:cubicBezTo>
                    <a:pt x="4093369" y="383381"/>
                    <a:pt x="4093369" y="379571"/>
                    <a:pt x="4093369" y="376714"/>
                  </a:cubicBezTo>
                  <a:cubicBezTo>
                    <a:pt x="4094321" y="378619"/>
                    <a:pt x="4095274" y="380524"/>
                    <a:pt x="4096226" y="382429"/>
                  </a:cubicBezTo>
                  <a:cubicBezTo>
                    <a:pt x="4094321" y="384334"/>
                    <a:pt x="4094321" y="385286"/>
                    <a:pt x="4093369" y="386239"/>
                  </a:cubicBezTo>
                  <a:close/>
                  <a:moveTo>
                    <a:pt x="4097179" y="342424"/>
                  </a:moveTo>
                  <a:cubicBezTo>
                    <a:pt x="4098131" y="339566"/>
                    <a:pt x="4098131" y="337661"/>
                    <a:pt x="4099084" y="334804"/>
                  </a:cubicBezTo>
                  <a:cubicBezTo>
                    <a:pt x="4099084" y="335756"/>
                    <a:pt x="4099084" y="336709"/>
                    <a:pt x="4099084" y="337661"/>
                  </a:cubicBezTo>
                  <a:cubicBezTo>
                    <a:pt x="4099084" y="339566"/>
                    <a:pt x="4098131" y="340519"/>
                    <a:pt x="4097179" y="342424"/>
                  </a:cubicBezTo>
                  <a:close/>
                  <a:moveTo>
                    <a:pt x="4100989" y="353854"/>
                  </a:moveTo>
                  <a:cubicBezTo>
                    <a:pt x="4100989" y="352901"/>
                    <a:pt x="4100989" y="351949"/>
                    <a:pt x="4100989" y="351949"/>
                  </a:cubicBezTo>
                  <a:cubicBezTo>
                    <a:pt x="4100989" y="351949"/>
                    <a:pt x="4100989" y="351949"/>
                    <a:pt x="4100989" y="351949"/>
                  </a:cubicBezTo>
                  <a:cubicBezTo>
                    <a:pt x="4100989" y="352901"/>
                    <a:pt x="4100989" y="353854"/>
                    <a:pt x="4100989" y="353854"/>
                  </a:cubicBezTo>
                  <a:cubicBezTo>
                    <a:pt x="4100989" y="354806"/>
                    <a:pt x="4100989" y="353854"/>
                    <a:pt x="4100989" y="353854"/>
                  </a:cubicBezTo>
                  <a:close/>
                  <a:moveTo>
                    <a:pt x="4115276" y="322421"/>
                  </a:moveTo>
                  <a:cubicBezTo>
                    <a:pt x="4115276" y="330994"/>
                    <a:pt x="4114324" y="341471"/>
                    <a:pt x="4114324" y="350996"/>
                  </a:cubicBezTo>
                  <a:cubicBezTo>
                    <a:pt x="4113371" y="336709"/>
                    <a:pt x="4111466" y="327184"/>
                    <a:pt x="4111466" y="327184"/>
                  </a:cubicBezTo>
                  <a:cubicBezTo>
                    <a:pt x="4111466" y="327184"/>
                    <a:pt x="4110514" y="332899"/>
                    <a:pt x="4108609" y="342424"/>
                  </a:cubicBezTo>
                  <a:cubicBezTo>
                    <a:pt x="4108609" y="342424"/>
                    <a:pt x="4107656" y="341471"/>
                    <a:pt x="4107656" y="341471"/>
                  </a:cubicBezTo>
                  <a:cubicBezTo>
                    <a:pt x="4107656" y="339566"/>
                    <a:pt x="4106704" y="338614"/>
                    <a:pt x="4106704" y="336709"/>
                  </a:cubicBezTo>
                  <a:cubicBezTo>
                    <a:pt x="4108609" y="330994"/>
                    <a:pt x="4111466" y="326231"/>
                    <a:pt x="4113371" y="322421"/>
                  </a:cubicBezTo>
                  <a:cubicBezTo>
                    <a:pt x="4114324" y="321469"/>
                    <a:pt x="4114324" y="319564"/>
                    <a:pt x="4115276" y="318611"/>
                  </a:cubicBezTo>
                  <a:cubicBezTo>
                    <a:pt x="4115276" y="319564"/>
                    <a:pt x="4115276" y="320516"/>
                    <a:pt x="4115276" y="322421"/>
                  </a:cubicBezTo>
                  <a:close/>
                  <a:moveTo>
                    <a:pt x="4109561" y="295751"/>
                  </a:moveTo>
                  <a:cubicBezTo>
                    <a:pt x="4111466" y="299561"/>
                    <a:pt x="4113371" y="303371"/>
                    <a:pt x="4116229" y="308134"/>
                  </a:cubicBezTo>
                  <a:cubicBezTo>
                    <a:pt x="4116229" y="309086"/>
                    <a:pt x="4116229" y="310991"/>
                    <a:pt x="4116229" y="311944"/>
                  </a:cubicBezTo>
                  <a:cubicBezTo>
                    <a:pt x="4114324" y="314801"/>
                    <a:pt x="4112419" y="316706"/>
                    <a:pt x="4110514" y="320516"/>
                  </a:cubicBezTo>
                  <a:cubicBezTo>
                    <a:pt x="4108609" y="323374"/>
                    <a:pt x="4106704" y="326231"/>
                    <a:pt x="4104799" y="329089"/>
                  </a:cubicBezTo>
                  <a:cubicBezTo>
                    <a:pt x="4103846" y="326231"/>
                    <a:pt x="4102894" y="324326"/>
                    <a:pt x="4102894" y="322421"/>
                  </a:cubicBezTo>
                  <a:cubicBezTo>
                    <a:pt x="4105751" y="311944"/>
                    <a:pt x="4107656" y="303371"/>
                    <a:pt x="4109561" y="295751"/>
                  </a:cubicBezTo>
                  <a:close/>
                  <a:moveTo>
                    <a:pt x="4092416" y="294799"/>
                  </a:moveTo>
                  <a:cubicBezTo>
                    <a:pt x="4093369" y="284321"/>
                    <a:pt x="4093369" y="274796"/>
                    <a:pt x="4094321" y="265271"/>
                  </a:cubicBezTo>
                  <a:cubicBezTo>
                    <a:pt x="4095274" y="268129"/>
                    <a:pt x="4096226" y="270034"/>
                    <a:pt x="4098131" y="272891"/>
                  </a:cubicBezTo>
                  <a:cubicBezTo>
                    <a:pt x="4100989" y="278606"/>
                    <a:pt x="4103846" y="284321"/>
                    <a:pt x="4106704" y="290989"/>
                  </a:cubicBezTo>
                  <a:cubicBezTo>
                    <a:pt x="4103846" y="296704"/>
                    <a:pt x="4101941" y="304324"/>
                    <a:pt x="4098131" y="311944"/>
                  </a:cubicBezTo>
                  <a:cubicBezTo>
                    <a:pt x="4097179" y="308134"/>
                    <a:pt x="4096226" y="306229"/>
                    <a:pt x="4096226" y="306229"/>
                  </a:cubicBezTo>
                  <a:cubicBezTo>
                    <a:pt x="4096226" y="306229"/>
                    <a:pt x="4096226" y="310039"/>
                    <a:pt x="4097179" y="315754"/>
                  </a:cubicBezTo>
                  <a:cubicBezTo>
                    <a:pt x="4095274" y="320516"/>
                    <a:pt x="4093369" y="324326"/>
                    <a:pt x="4092416" y="329089"/>
                  </a:cubicBezTo>
                  <a:cubicBezTo>
                    <a:pt x="4092416" y="328136"/>
                    <a:pt x="4091464" y="326231"/>
                    <a:pt x="4091464" y="325279"/>
                  </a:cubicBezTo>
                  <a:cubicBezTo>
                    <a:pt x="4091464" y="324326"/>
                    <a:pt x="4090511" y="323374"/>
                    <a:pt x="4090511" y="321469"/>
                  </a:cubicBezTo>
                  <a:cubicBezTo>
                    <a:pt x="4091464" y="311944"/>
                    <a:pt x="4092416" y="303371"/>
                    <a:pt x="4092416" y="294799"/>
                  </a:cubicBezTo>
                  <a:close/>
                  <a:moveTo>
                    <a:pt x="4085749" y="244316"/>
                  </a:moveTo>
                  <a:cubicBezTo>
                    <a:pt x="4085749" y="245269"/>
                    <a:pt x="4085749" y="245269"/>
                    <a:pt x="4085749" y="244316"/>
                  </a:cubicBezTo>
                  <a:cubicBezTo>
                    <a:pt x="4085749" y="247174"/>
                    <a:pt x="4085749" y="248126"/>
                    <a:pt x="4084796" y="250031"/>
                  </a:cubicBezTo>
                  <a:cubicBezTo>
                    <a:pt x="4084796" y="249079"/>
                    <a:pt x="4084796" y="246221"/>
                    <a:pt x="4085749" y="244316"/>
                  </a:cubicBezTo>
                  <a:close/>
                  <a:moveTo>
                    <a:pt x="4043839" y="279559"/>
                  </a:moveTo>
                  <a:cubicBezTo>
                    <a:pt x="4044791" y="280511"/>
                    <a:pt x="4044791" y="280511"/>
                    <a:pt x="4043839" y="279559"/>
                  </a:cubicBezTo>
                  <a:cubicBezTo>
                    <a:pt x="4044791" y="281464"/>
                    <a:pt x="4044791" y="282416"/>
                    <a:pt x="4044791" y="283369"/>
                  </a:cubicBezTo>
                  <a:cubicBezTo>
                    <a:pt x="4043839" y="282416"/>
                    <a:pt x="4043839" y="281464"/>
                    <a:pt x="4043839" y="281464"/>
                  </a:cubicBezTo>
                  <a:cubicBezTo>
                    <a:pt x="4043839" y="281464"/>
                    <a:pt x="4043839" y="283369"/>
                    <a:pt x="4044791" y="286226"/>
                  </a:cubicBezTo>
                  <a:cubicBezTo>
                    <a:pt x="4044791" y="287179"/>
                    <a:pt x="4044791" y="288131"/>
                    <a:pt x="4044791" y="290036"/>
                  </a:cubicBezTo>
                  <a:cubicBezTo>
                    <a:pt x="4043839" y="288131"/>
                    <a:pt x="4042886" y="286226"/>
                    <a:pt x="4042886" y="284321"/>
                  </a:cubicBezTo>
                  <a:cubicBezTo>
                    <a:pt x="4043839" y="282416"/>
                    <a:pt x="4043839" y="281464"/>
                    <a:pt x="4043839" y="279559"/>
                  </a:cubicBezTo>
                  <a:close/>
                  <a:moveTo>
                    <a:pt x="4044791" y="333851"/>
                  </a:moveTo>
                  <a:cubicBezTo>
                    <a:pt x="4044791" y="333851"/>
                    <a:pt x="4044791" y="333851"/>
                    <a:pt x="4044791" y="333851"/>
                  </a:cubicBezTo>
                  <a:cubicBezTo>
                    <a:pt x="4044791" y="335756"/>
                    <a:pt x="4044791" y="337661"/>
                    <a:pt x="4044791" y="339566"/>
                  </a:cubicBezTo>
                  <a:cubicBezTo>
                    <a:pt x="4043839" y="338614"/>
                    <a:pt x="4043839" y="338614"/>
                    <a:pt x="4042886" y="337661"/>
                  </a:cubicBezTo>
                  <a:cubicBezTo>
                    <a:pt x="4042886" y="335756"/>
                    <a:pt x="4043839" y="334804"/>
                    <a:pt x="4044791" y="333851"/>
                  </a:cubicBezTo>
                  <a:close/>
                  <a:moveTo>
                    <a:pt x="4039076" y="271939"/>
                  </a:moveTo>
                  <a:cubicBezTo>
                    <a:pt x="4039076" y="272891"/>
                    <a:pt x="4039076" y="272891"/>
                    <a:pt x="4039076" y="273844"/>
                  </a:cubicBezTo>
                  <a:cubicBezTo>
                    <a:pt x="4039076" y="272891"/>
                    <a:pt x="4038124" y="271939"/>
                    <a:pt x="4038124" y="270034"/>
                  </a:cubicBezTo>
                  <a:cubicBezTo>
                    <a:pt x="4037171" y="268129"/>
                    <a:pt x="4037171" y="267176"/>
                    <a:pt x="4036219" y="265271"/>
                  </a:cubicBezTo>
                  <a:cubicBezTo>
                    <a:pt x="4037171" y="267176"/>
                    <a:pt x="4038124" y="269081"/>
                    <a:pt x="4039076" y="271939"/>
                  </a:cubicBezTo>
                  <a:close/>
                  <a:moveTo>
                    <a:pt x="4033361" y="358616"/>
                  </a:moveTo>
                  <a:cubicBezTo>
                    <a:pt x="4033361" y="355759"/>
                    <a:pt x="4034314" y="353854"/>
                    <a:pt x="4034314" y="351949"/>
                  </a:cubicBezTo>
                  <a:cubicBezTo>
                    <a:pt x="4035266" y="350044"/>
                    <a:pt x="4037171" y="347186"/>
                    <a:pt x="4038124" y="345281"/>
                  </a:cubicBezTo>
                  <a:cubicBezTo>
                    <a:pt x="4040029" y="347186"/>
                    <a:pt x="4041934" y="350044"/>
                    <a:pt x="4043839" y="351949"/>
                  </a:cubicBezTo>
                  <a:cubicBezTo>
                    <a:pt x="4042886" y="363379"/>
                    <a:pt x="4041934" y="376714"/>
                    <a:pt x="4040981" y="391954"/>
                  </a:cubicBezTo>
                  <a:cubicBezTo>
                    <a:pt x="4039076" y="398621"/>
                    <a:pt x="4037171" y="406241"/>
                    <a:pt x="4035266" y="413861"/>
                  </a:cubicBezTo>
                  <a:cubicBezTo>
                    <a:pt x="4033361" y="407194"/>
                    <a:pt x="4030504" y="401479"/>
                    <a:pt x="4029551" y="395764"/>
                  </a:cubicBezTo>
                  <a:cubicBezTo>
                    <a:pt x="4028599" y="392906"/>
                    <a:pt x="4027646" y="391001"/>
                    <a:pt x="4027646" y="388144"/>
                  </a:cubicBezTo>
                  <a:cubicBezTo>
                    <a:pt x="4029551" y="377666"/>
                    <a:pt x="4031456" y="368141"/>
                    <a:pt x="4033361" y="358616"/>
                  </a:cubicBezTo>
                  <a:close/>
                  <a:moveTo>
                    <a:pt x="4020026" y="324326"/>
                  </a:moveTo>
                  <a:cubicBezTo>
                    <a:pt x="4020979" y="325279"/>
                    <a:pt x="4020979" y="325279"/>
                    <a:pt x="4021931" y="326231"/>
                  </a:cubicBezTo>
                  <a:cubicBezTo>
                    <a:pt x="4020979" y="329089"/>
                    <a:pt x="4020026" y="331946"/>
                    <a:pt x="4019074" y="334804"/>
                  </a:cubicBezTo>
                  <a:cubicBezTo>
                    <a:pt x="4018121" y="336709"/>
                    <a:pt x="4018121" y="339566"/>
                    <a:pt x="4017169" y="341471"/>
                  </a:cubicBezTo>
                  <a:cubicBezTo>
                    <a:pt x="4017169" y="341471"/>
                    <a:pt x="4017169" y="342424"/>
                    <a:pt x="4016216" y="342424"/>
                  </a:cubicBezTo>
                  <a:cubicBezTo>
                    <a:pt x="4016216" y="343376"/>
                    <a:pt x="4015264" y="343376"/>
                    <a:pt x="4015264" y="344329"/>
                  </a:cubicBezTo>
                  <a:cubicBezTo>
                    <a:pt x="4014311" y="333851"/>
                    <a:pt x="4012406" y="324326"/>
                    <a:pt x="4011454" y="315754"/>
                  </a:cubicBezTo>
                  <a:cubicBezTo>
                    <a:pt x="4014311" y="317659"/>
                    <a:pt x="4017169" y="320516"/>
                    <a:pt x="4020026" y="324326"/>
                  </a:cubicBezTo>
                  <a:close/>
                  <a:moveTo>
                    <a:pt x="3999071" y="282416"/>
                  </a:moveTo>
                  <a:cubicBezTo>
                    <a:pt x="4000024" y="282416"/>
                    <a:pt x="4000024" y="282416"/>
                    <a:pt x="3999071" y="282416"/>
                  </a:cubicBezTo>
                  <a:cubicBezTo>
                    <a:pt x="4000024" y="290989"/>
                    <a:pt x="4000024" y="300514"/>
                    <a:pt x="4000024" y="310991"/>
                  </a:cubicBezTo>
                  <a:cubicBezTo>
                    <a:pt x="4000024" y="312896"/>
                    <a:pt x="4000024" y="314801"/>
                    <a:pt x="4000024" y="316706"/>
                  </a:cubicBezTo>
                  <a:cubicBezTo>
                    <a:pt x="4000024" y="319564"/>
                    <a:pt x="3999071" y="322421"/>
                    <a:pt x="3999071" y="325279"/>
                  </a:cubicBezTo>
                  <a:cubicBezTo>
                    <a:pt x="3999071" y="325279"/>
                    <a:pt x="3999071" y="326231"/>
                    <a:pt x="3999071" y="327184"/>
                  </a:cubicBezTo>
                  <a:cubicBezTo>
                    <a:pt x="3999071" y="326231"/>
                    <a:pt x="3998119" y="325279"/>
                    <a:pt x="3998119" y="324326"/>
                  </a:cubicBezTo>
                  <a:lnTo>
                    <a:pt x="3997166" y="314801"/>
                  </a:lnTo>
                  <a:lnTo>
                    <a:pt x="3996214" y="286226"/>
                  </a:lnTo>
                  <a:cubicBezTo>
                    <a:pt x="3997166" y="285274"/>
                    <a:pt x="3998119" y="284321"/>
                    <a:pt x="3999071" y="282416"/>
                  </a:cubicBezTo>
                  <a:close/>
                  <a:moveTo>
                    <a:pt x="3983831" y="405289"/>
                  </a:moveTo>
                  <a:cubicBezTo>
                    <a:pt x="3982879" y="408146"/>
                    <a:pt x="3981926" y="410051"/>
                    <a:pt x="3980021" y="412909"/>
                  </a:cubicBezTo>
                  <a:cubicBezTo>
                    <a:pt x="3980021" y="412909"/>
                    <a:pt x="3980021" y="412909"/>
                    <a:pt x="3980021" y="412909"/>
                  </a:cubicBezTo>
                  <a:cubicBezTo>
                    <a:pt x="3981926" y="407194"/>
                    <a:pt x="3981926" y="404336"/>
                    <a:pt x="3982879" y="402431"/>
                  </a:cubicBezTo>
                  <a:cubicBezTo>
                    <a:pt x="3982879" y="403384"/>
                    <a:pt x="3982879" y="404336"/>
                    <a:pt x="3983831" y="405289"/>
                  </a:cubicBezTo>
                  <a:close/>
                  <a:moveTo>
                    <a:pt x="3980974" y="395764"/>
                  </a:moveTo>
                  <a:cubicBezTo>
                    <a:pt x="3981926" y="397669"/>
                    <a:pt x="3981926" y="399574"/>
                    <a:pt x="3982879" y="401479"/>
                  </a:cubicBezTo>
                  <a:cubicBezTo>
                    <a:pt x="3982879" y="402431"/>
                    <a:pt x="3980974" y="404336"/>
                    <a:pt x="3979069" y="407194"/>
                  </a:cubicBezTo>
                  <a:cubicBezTo>
                    <a:pt x="3979069" y="407194"/>
                    <a:pt x="3979069" y="406241"/>
                    <a:pt x="3979069" y="406241"/>
                  </a:cubicBezTo>
                  <a:cubicBezTo>
                    <a:pt x="3980021" y="403384"/>
                    <a:pt x="3980021" y="399574"/>
                    <a:pt x="3980974" y="395764"/>
                  </a:cubicBezTo>
                  <a:close/>
                  <a:moveTo>
                    <a:pt x="3976211" y="378619"/>
                  </a:moveTo>
                  <a:cubicBezTo>
                    <a:pt x="3976211" y="378619"/>
                    <a:pt x="3976211" y="378619"/>
                    <a:pt x="3976211" y="378619"/>
                  </a:cubicBezTo>
                  <a:cubicBezTo>
                    <a:pt x="3976211" y="379571"/>
                    <a:pt x="3976211" y="379571"/>
                    <a:pt x="3976211" y="380524"/>
                  </a:cubicBezTo>
                  <a:cubicBezTo>
                    <a:pt x="3976211" y="379571"/>
                    <a:pt x="3976211" y="378619"/>
                    <a:pt x="3976211" y="378619"/>
                  </a:cubicBezTo>
                  <a:close/>
                  <a:moveTo>
                    <a:pt x="3948589" y="255746"/>
                  </a:moveTo>
                  <a:cubicBezTo>
                    <a:pt x="3948589" y="262414"/>
                    <a:pt x="3947636" y="270034"/>
                    <a:pt x="3946684" y="277654"/>
                  </a:cubicBezTo>
                  <a:cubicBezTo>
                    <a:pt x="3946684" y="279559"/>
                    <a:pt x="3946684" y="282416"/>
                    <a:pt x="3945731" y="285274"/>
                  </a:cubicBezTo>
                  <a:cubicBezTo>
                    <a:pt x="3944779" y="278606"/>
                    <a:pt x="3944779" y="272891"/>
                    <a:pt x="3943826" y="266224"/>
                  </a:cubicBezTo>
                  <a:cubicBezTo>
                    <a:pt x="3942874" y="257651"/>
                    <a:pt x="3940969" y="249079"/>
                    <a:pt x="3940016" y="240506"/>
                  </a:cubicBezTo>
                  <a:cubicBezTo>
                    <a:pt x="3940016" y="240506"/>
                    <a:pt x="3940016" y="240506"/>
                    <a:pt x="3940016" y="239554"/>
                  </a:cubicBezTo>
                  <a:cubicBezTo>
                    <a:pt x="3940016" y="238601"/>
                    <a:pt x="3940016" y="237649"/>
                    <a:pt x="3940016" y="236696"/>
                  </a:cubicBezTo>
                  <a:cubicBezTo>
                    <a:pt x="3940969" y="237649"/>
                    <a:pt x="3941921" y="239554"/>
                    <a:pt x="3942874" y="240506"/>
                  </a:cubicBezTo>
                  <a:cubicBezTo>
                    <a:pt x="3944779" y="243364"/>
                    <a:pt x="3945731" y="245269"/>
                    <a:pt x="3947636" y="248126"/>
                  </a:cubicBezTo>
                  <a:cubicBezTo>
                    <a:pt x="3948589" y="251936"/>
                    <a:pt x="3948589" y="253841"/>
                    <a:pt x="3948589" y="255746"/>
                  </a:cubicBezTo>
                  <a:close/>
                  <a:moveTo>
                    <a:pt x="3943826" y="205264"/>
                  </a:moveTo>
                  <a:cubicBezTo>
                    <a:pt x="3943826" y="207169"/>
                    <a:pt x="3943826" y="209074"/>
                    <a:pt x="3943826" y="210979"/>
                  </a:cubicBezTo>
                  <a:cubicBezTo>
                    <a:pt x="3943826" y="216694"/>
                    <a:pt x="3944779" y="223361"/>
                    <a:pt x="3945731" y="230981"/>
                  </a:cubicBezTo>
                  <a:cubicBezTo>
                    <a:pt x="3945731" y="232886"/>
                    <a:pt x="3945731" y="234791"/>
                    <a:pt x="3946684" y="236696"/>
                  </a:cubicBezTo>
                  <a:cubicBezTo>
                    <a:pt x="3943826" y="233839"/>
                    <a:pt x="3941921" y="230029"/>
                    <a:pt x="3939064" y="228124"/>
                  </a:cubicBezTo>
                  <a:cubicBezTo>
                    <a:pt x="3938111" y="224314"/>
                    <a:pt x="3938111" y="219551"/>
                    <a:pt x="3937159" y="215741"/>
                  </a:cubicBezTo>
                  <a:cubicBezTo>
                    <a:pt x="3940016" y="210979"/>
                    <a:pt x="3941921" y="208121"/>
                    <a:pt x="3943826" y="205264"/>
                  </a:cubicBezTo>
                  <a:close/>
                  <a:moveTo>
                    <a:pt x="3866674" y="369094"/>
                  </a:moveTo>
                  <a:cubicBezTo>
                    <a:pt x="3866674" y="369094"/>
                    <a:pt x="3866674" y="368141"/>
                    <a:pt x="3867626" y="368141"/>
                  </a:cubicBezTo>
                  <a:cubicBezTo>
                    <a:pt x="3867626" y="369094"/>
                    <a:pt x="3867626" y="370046"/>
                    <a:pt x="3867626" y="370999"/>
                  </a:cubicBezTo>
                  <a:cubicBezTo>
                    <a:pt x="3867626" y="370046"/>
                    <a:pt x="3866674" y="370046"/>
                    <a:pt x="3866674" y="369094"/>
                  </a:cubicBezTo>
                  <a:close/>
                  <a:moveTo>
                    <a:pt x="3886676" y="354806"/>
                  </a:moveTo>
                  <a:cubicBezTo>
                    <a:pt x="3885724" y="351949"/>
                    <a:pt x="3883819" y="350044"/>
                    <a:pt x="3882866" y="348139"/>
                  </a:cubicBezTo>
                  <a:cubicBezTo>
                    <a:pt x="3882866" y="345281"/>
                    <a:pt x="3881914" y="341471"/>
                    <a:pt x="3881914" y="338614"/>
                  </a:cubicBezTo>
                  <a:cubicBezTo>
                    <a:pt x="3883819" y="343376"/>
                    <a:pt x="3885724" y="349091"/>
                    <a:pt x="3886676" y="354806"/>
                  </a:cubicBezTo>
                  <a:cubicBezTo>
                    <a:pt x="3887629" y="354806"/>
                    <a:pt x="3887629" y="355759"/>
                    <a:pt x="3887629" y="356711"/>
                  </a:cubicBezTo>
                  <a:cubicBezTo>
                    <a:pt x="3887629" y="355759"/>
                    <a:pt x="3887629" y="354806"/>
                    <a:pt x="3886676" y="354806"/>
                  </a:cubicBezTo>
                  <a:close/>
                  <a:moveTo>
                    <a:pt x="3897154" y="278606"/>
                  </a:moveTo>
                  <a:cubicBezTo>
                    <a:pt x="3899059" y="275749"/>
                    <a:pt x="3900011" y="272891"/>
                    <a:pt x="3901916" y="270986"/>
                  </a:cubicBezTo>
                  <a:cubicBezTo>
                    <a:pt x="3901916" y="270986"/>
                    <a:pt x="3901916" y="270986"/>
                    <a:pt x="3901916" y="270986"/>
                  </a:cubicBezTo>
                  <a:cubicBezTo>
                    <a:pt x="3900964" y="273844"/>
                    <a:pt x="3899059" y="276701"/>
                    <a:pt x="3897154" y="278606"/>
                  </a:cubicBezTo>
                  <a:cubicBezTo>
                    <a:pt x="3898106" y="279559"/>
                    <a:pt x="3897154" y="279559"/>
                    <a:pt x="3897154" y="278606"/>
                  </a:cubicBezTo>
                  <a:close/>
                  <a:moveTo>
                    <a:pt x="3900011" y="291941"/>
                  </a:moveTo>
                  <a:cubicBezTo>
                    <a:pt x="3900011" y="290989"/>
                    <a:pt x="3900964" y="289084"/>
                    <a:pt x="3901916" y="288131"/>
                  </a:cubicBezTo>
                  <a:cubicBezTo>
                    <a:pt x="3901916" y="287179"/>
                    <a:pt x="3902869" y="287179"/>
                    <a:pt x="3902869" y="286226"/>
                  </a:cubicBezTo>
                  <a:cubicBezTo>
                    <a:pt x="3902869" y="290036"/>
                    <a:pt x="3902869" y="293846"/>
                    <a:pt x="3903821" y="297656"/>
                  </a:cubicBezTo>
                  <a:cubicBezTo>
                    <a:pt x="3903821" y="298609"/>
                    <a:pt x="3903821" y="300514"/>
                    <a:pt x="3902869" y="301466"/>
                  </a:cubicBezTo>
                  <a:cubicBezTo>
                    <a:pt x="3902869" y="300514"/>
                    <a:pt x="3902869" y="299561"/>
                    <a:pt x="3901916" y="298609"/>
                  </a:cubicBezTo>
                  <a:cubicBezTo>
                    <a:pt x="3901916" y="295751"/>
                    <a:pt x="3900964" y="293846"/>
                    <a:pt x="3900011" y="291941"/>
                  </a:cubicBezTo>
                  <a:close/>
                  <a:moveTo>
                    <a:pt x="3903821" y="431006"/>
                  </a:moveTo>
                  <a:cubicBezTo>
                    <a:pt x="3903821" y="431006"/>
                    <a:pt x="3903821" y="431959"/>
                    <a:pt x="3902869" y="431959"/>
                  </a:cubicBezTo>
                  <a:lnTo>
                    <a:pt x="3901916" y="431959"/>
                  </a:lnTo>
                  <a:cubicBezTo>
                    <a:pt x="3902869" y="430054"/>
                    <a:pt x="3902869" y="428149"/>
                    <a:pt x="3903821" y="426244"/>
                  </a:cubicBezTo>
                  <a:cubicBezTo>
                    <a:pt x="3903821" y="427196"/>
                    <a:pt x="3903821" y="427196"/>
                    <a:pt x="3904774" y="428149"/>
                  </a:cubicBezTo>
                  <a:cubicBezTo>
                    <a:pt x="3903821" y="429101"/>
                    <a:pt x="3903821" y="430054"/>
                    <a:pt x="3903821" y="431006"/>
                  </a:cubicBezTo>
                  <a:close/>
                  <a:moveTo>
                    <a:pt x="3925729" y="309086"/>
                  </a:moveTo>
                  <a:cubicBezTo>
                    <a:pt x="3923824" y="301466"/>
                    <a:pt x="3922871" y="297656"/>
                    <a:pt x="3922871" y="297656"/>
                  </a:cubicBezTo>
                  <a:cubicBezTo>
                    <a:pt x="3922871" y="297656"/>
                    <a:pt x="3922871" y="301466"/>
                    <a:pt x="3923824" y="308134"/>
                  </a:cubicBezTo>
                  <a:cubicBezTo>
                    <a:pt x="3920966" y="297656"/>
                    <a:pt x="3919061" y="291941"/>
                    <a:pt x="3919061" y="291941"/>
                  </a:cubicBezTo>
                  <a:cubicBezTo>
                    <a:pt x="3919061" y="291941"/>
                    <a:pt x="3920014" y="301466"/>
                    <a:pt x="3922871" y="317659"/>
                  </a:cubicBezTo>
                  <a:cubicBezTo>
                    <a:pt x="3922871" y="320516"/>
                    <a:pt x="3923824" y="322421"/>
                    <a:pt x="3923824" y="325279"/>
                  </a:cubicBezTo>
                  <a:cubicBezTo>
                    <a:pt x="3922871" y="328136"/>
                    <a:pt x="3922871" y="331946"/>
                    <a:pt x="3921919" y="334804"/>
                  </a:cubicBezTo>
                  <a:cubicBezTo>
                    <a:pt x="3921919" y="334804"/>
                    <a:pt x="3921919" y="335756"/>
                    <a:pt x="3921919" y="335756"/>
                  </a:cubicBezTo>
                  <a:cubicBezTo>
                    <a:pt x="3921919" y="333851"/>
                    <a:pt x="3920966" y="331946"/>
                    <a:pt x="3920966" y="330041"/>
                  </a:cubicBezTo>
                  <a:cubicBezTo>
                    <a:pt x="3919061" y="319564"/>
                    <a:pt x="3917156" y="310039"/>
                    <a:pt x="3915251" y="301466"/>
                  </a:cubicBezTo>
                  <a:cubicBezTo>
                    <a:pt x="3913346" y="293846"/>
                    <a:pt x="3912394" y="287179"/>
                    <a:pt x="3911441" y="281464"/>
                  </a:cubicBezTo>
                  <a:cubicBezTo>
                    <a:pt x="3911441" y="273844"/>
                    <a:pt x="3912394" y="268129"/>
                    <a:pt x="3912394" y="264319"/>
                  </a:cubicBezTo>
                  <a:cubicBezTo>
                    <a:pt x="3912394" y="264319"/>
                    <a:pt x="3912394" y="263366"/>
                    <a:pt x="3912394" y="263366"/>
                  </a:cubicBezTo>
                  <a:cubicBezTo>
                    <a:pt x="3914299" y="265271"/>
                    <a:pt x="3917156" y="268129"/>
                    <a:pt x="3919061" y="270986"/>
                  </a:cubicBezTo>
                  <a:cubicBezTo>
                    <a:pt x="3920966" y="272891"/>
                    <a:pt x="3922871" y="274796"/>
                    <a:pt x="3923824" y="277654"/>
                  </a:cubicBezTo>
                  <a:cubicBezTo>
                    <a:pt x="3923824" y="277654"/>
                    <a:pt x="3923824" y="280511"/>
                    <a:pt x="3924776" y="284321"/>
                  </a:cubicBezTo>
                  <a:cubicBezTo>
                    <a:pt x="3922871" y="279559"/>
                    <a:pt x="3921919" y="277654"/>
                    <a:pt x="3921919" y="277654"/>
                  </a:cubicBezTo>
                  <a:cubicBezTo>
                    <a:pt x="3921919" y="277654"/>
                    <a:pt x="3923824" y="284321"/>
                    <a:pt x="3926681" y="296704"/>
                  </a:cubicBezTo>
                  <a:cubicBezTo>
                    <a:pt x="3926681" y="298609"/>
                    <a:pt x="3927634" y="301466"/>
                    <a:pt x="3927634" y="304324"/>
                  </a:cubicBezTo>
                  <a:cubicBezTo>
                    <a:pt x="3927634" y="304324"/>
                    <a:pt x="3927634" y="304324"/>
                    <a:pt x="3927634" y="305276"/>
                  </a:cubicBezTo>
                  <a:cubicBezTo>
                    <a:pt x="3926681" y="304324"/>
                    <a:pt x="3925729" y="306229"/>
                    <a:pt x="3925729" y="309086"/>
                  </a:cubicBezTo>
                  <a:close/>
                  <a:moveTo>
                    <a:pt x="3929539" y="287179"/>
                  </a:moveTo>
                  <a:cubicBezTo>
                    <a:pt x="3929539" y="289084"/>
                    <a:pt x="3928586" y="290989"/>
                    <a:pt x="3928586" y="292894"/>
                  </a:cubicBezTo>
                  <a:cubicBezTo>
                    <a:pt x="3928586" y="291941"/>
                    <a:pt x="3927634" y="290989"/>
                    <a:pt x="3927634" y="290036"/>
                  </a:cubicBezTo>
                  <a:cubicBezTo>
                    <a:pt x="3924776" y="281464"/>
                    <a:pt x="3923824" y="275749"/>
                    <a:pt x="3923824" y="275749"/>
                  </a:cubicBezTo>
                  <a:cubicBezTo>
                    <a:pt x="3924776" y="277654"/>
                    <a:pt x="3926681" y="279559"/>
                    <a:pt x="3927634" y="281464"/>
                  </a:cubicBezTo>
                  <a:cubicBezTo>
                    <a:pt x="3928586" y="282416"/>
                    <a:pt x="3928586" y="283369"/>
                    <a:pt x="3929539" y="284321"/>
                  </a:cubicBezTo>
                  <a:cubicBezTo>
                    <a:pt x="3929539" y="284321"/>
                    <a:pt x="3929539" y="285274"/>
                    <a:pt x="3929539" y="287179"/>
                  </a:cubicBezTo>
                  <a:close/>
                  <a:moveTo>
                    <a:pt x="3926681" y="242411"/>
                  </a:moveTo>
                  <a:cubicBezTo>
                    <a:pt x="3927634" y="251936"/>
                    <a:pt x="3928586" y="261461"/>
                    <a:pt x="3928586" y="270986"/>
                  </a:cubicBezTo>
                  <a:cubicBezTo>
                    <a:pt x="3926681" y="269081"/>
                    <a:pt x="3924776" y="266224"/>
                    <a:pt x="3921919" y="265271"/>
                  </a:cubicBezTo>
                  <a:cubicBezTo>
                    <a:pt x="3919061" y="262414"/>
                    <a:pt x="3916204" y="259556"/>
                    <a:pt x="3913346" y="257651"/>
                  </a:cubicBezTo>
                  <a:cubicBezTo>
                    <a:pt x="3915251" y="253841"/>
                    <a:pt x="3916204" y="250031"/>
                    <a:pt x="3917156" y="246221"/>
                  </a:cubicBezTo>
                  <a:cubicBezTo>
                    <a:pt x="3920014" y="241459"/>
                    <a:pt x="3922871" y="236696"/>
                    <a:pt x="3925729" y="232886"/>
                  </a:cubicBezTo>
                  <a:cubicBezTo>
                    <a:pt x="3925729" y="235744"/>
                    <a:pt x="3925729" y="239554"/>
                    <a:pt x="3926681" y="242411"/>
                  </a:cubicBezTo>
                  <a:close/>
                  <a:moveTo>
                    <a:pt x="3900964" y="168116"/>
                  </a:moveTo>
                  <a:cubicBezTo>
                    <a:pt x="3905726" y="160496"/>
                    <a:pt x="3910489" y="153829"/>
                    <a:pt x="3914299" y="147161"/>
                  </a:cubicBezTo>
                  <a:cubicBezTo>
                    <a:pt x="3914299" y="150019"/>
                    <a:pt x="3915251" y="152876"/>
                    <a:pt x="3915251" y="156686"/>
                  </a:cubicBezTo>
                  <a:cubicBezTo>
                    <a:pt x="3917156" y="168116"/>
                    <a:pt x="3919061" y="181451"/>
                    <a:pt x="3920966" y="196691"/>
                  </a:cubicBezTo>
                  <a:cubicBezTo>
                    <a:pt x="3921919" y="202406"/>
                    <a:pt x="3921919" y="208121"/>
                    <a:pt x="3922871" y="213836"/>
                  </a:cubicBezTo>
                  <a:cubicBezTo>
                    <a:pt x="3920966" y="211931"/>
                    <a:pt x="3920014" y="210979"/>
                    <a:pt x="3920014" y="210979"/>
                  </a:cubicBezTo>
                  <a:cubicBezTo>
                    <a:pt x="3920014" y="210979"/>
                    <a:pt x="3920966" y="212884"/>
                    <a:pt x="3923824" y="214789"/>
                  </a:cubicBezTo>
                  <a:cubicBezTo>
                    <a:pt x="3923824" y="218599"/>
                    <a:pt x="3924776" y="222409"/>
                    <a:pt x="3924776" y="226219"/>
                  </a:cubicBezTo>
                  <a:cubicBezTo>
                    <a:pt x="3919061" y="232886"/>
                    <a:pt x="3913346" y="240506"/>
                    <a:pt x="3906679" y="249079"/>
                  </a:cubicBezTo>
                  <a:cubicBezTo>
                    <a:pt x="3905726" y="250031"/>
                    <a:pt x="3905726" y="250984"/>
                    <a:pt x="3904774" y="251936"/>
                  </a:cubicBezTo>
                  <a:cubicBezTo>
                    <a:pt x="3903821" y="251936"/>
                    <a:pt x="3903821" y="250984"/>
                    <a:pt x="3902869" y="250984"/>
                  </a:cubicBezTo>
                  <a:cubicBezTo>
                    <a:pt x="3901916" y="245269"/>
                    <a:pt x="3900964" y="242411"/>
                    <a:pt x="3900964" y="242411"/>
                  </a:cubicBezTo>
                  <a:cubicBezTo>
                    <a:pt x="3900964" y="242411"/>
                    <a:pt x="3900964" y="245269"/>
                    <a:pt x="3900964" y="249079"/>
                  </a:cubicBezTo>
                  <a:cubicBezTo>
                    <a:pt x="3900011" y="248126"/>
                    <a:pt x="3898106" y="247174"/>
                    <a:pt x="3897154" y="247174"/>
                  </a:cubicBezTo>
                  <a:cubicBezTo>
                    <a:pt x="3893344" y="245269"/>
                    <a:pt x="3891439" y="243364"/>
                    <a:pt x="3891439" y="243364"/>
                  </a:cubicBezTo>
                  <a:cubicBezTo>
                    <a:pt x="3891439" y="243364"/>
                    <a:pt x="3893344" y="245269"/>
                    <a:pt x="3896201" y="248126"/>
                  </a:cubicBezTo>
                  <a:cubicBezTo>
                    <a:pt x="3897154" y="249079"/>
                    <a:pt x="3899059" y="250984"/>
                    <a:pt x="3900964" y="251936"/>
                  </a:cubicBezTo>
                  <a:cubicBezTo>
                    <a:pt x="3900964" y="253841"/>
                    <a:pt x="3900964" y="254794"/>
                    <a:pt x="3900964" y="256699"/>
                  </a:cubicBezTo>
                  <a:cubicBezTo>
                    <a:pt x="3899059" y="259556"/>
                    <a:pt x="3896201" y="263366"/>
                    <a:pt x="3894296" y="266224"/>
                  </a:cubicBezTo>
                  <a:cubicBezTo>
                    <a:pt x="3893344" y="261461"/>
                    <a:pt x="3891439" y="255746"/>
                    <a:pt x="3890486" y="250984"/>
                  </a:cubicBezTo>
                  <a:cubicBezTo>
                    <a:pt x="3886676" y="235744"/>
                    <a:pt x="3883819" y="222409"/>
                    <a:pt x="3880009" y="210026"/>
                  </a:cubicBezTo>
                  <a:cubicBezTo>
                    <a:pt x="3880009" y="209074"/>
                    <a:pt x="3879056" y="207169"/>
                    <a:pt x="3879056" y="206216"/>
                  </a:cubicBezTo>
                  <a:cubicBezTo>
                    <a:pt x="3886676" y="191929"/>
                    <a:pt x="3894296" y="178594"/>
                    <a:pt x="3900964" y="168116"/>
                  </a:cubicBezTo>
                  <a:close/>
                  <a:moveTo>
                    <a:pt x="3873341" y="214789"/>
                  </a:moveTo>
                  <a:cubicBezTo>
                    <a:pt x="3875246" y="226219"/>
                    <a:pt x="3877151" y="238601"/>
                    <a:pt x="3879056" y="251936"/>
                  </a:cubicBezTo>
                  <a:cubicBezTo>
                    <a:pt x="3880009" y="260509"/>
                    <a:pt x="3881914" y="270034"/>
                    <a:pt x="3883819" y="280511"/>
                  </a:cubicBezTo>
                  <a:cubicBezTo>
                    <a:pt x="3883819" y="281464"/>
                    <a:pt x="3882866" y="281464"/>
                    <a:pt x="3882866" y="282416"/>
                  </a:cubicBezTo>
                  <a:cubicBezTo>
                    <a:pt x="3880009" y="273844"/>
                    <a:pt x="3878104" y="266224"/>
                    <a:pt x="3875246" y="259556"/>
                  </a:cubicBezTo>
                  <a:cubicBezTo>
                    <a:pt x="3871436" y="250031"/>
                    <a:pt x="3868579" y="241459"/>
                    <a:pt x="3865721" y="234791"/>
                  </a:cubicBezTo>
                  <a:cubicBezTo>
                    <a:pt x="3865721" y="233839"/>
                    <a:pt x="3864769" y="232886"/>
                    <a:pt x="3864769" y="231934"/>
                  </a:cubicBezTo>
                  <a:cubicBezTo>
                    <a:pt x="3867626" y="225266"/>
                    <a:pt x="3870484" y="219551"/>
                    <a:pt x="3873341" y="214789"/>
                  </a:cubicBezTo>
                  <a:close/>
                  <a:moveTo>
                    <a:pt x="3864769" y="341471"/>
                  </a:moveTo>
                  <a:cubicBezTo>
                    <a:pt x="3863816" y="342424"/>
                    <a:pt x="3863816" y="344329"/>
                    <a:pt x="3862864" y="345281"/>
                  </a:cubicBezTo>
                  <a:cubicBezTo>
                    <a:pt x="3862864" y="344329"/>
                    <a:pt x="3863816" y="343376"/>
                    <a:pt x="3864769" y="341471"/>
                  </a:cubicBezTo>
                  <a:cubicBezTo>
                    <a:pt x="3864769" y="341471"/>
                    <a:pt x="3864769" y="341471"/>
                    <a:pt x="3864769" y="341471"/>
                  </a:cubicBezTo>
                  <a:close/>
                  <a:moveTo>
                    <a:pt x="3854291" y="211931"/>
                  </a:moveTo>
                  <a:cubicBezTo>
                    <a:pt x="3854291" y="208121"/>
                    <a:pt x="3855244" y="204311"/>
                    <a:pt x="3856196" y="201454"/>
                  </a:cubicBezTo>
                  <a:cubicBezTo>
                    <a:pt x="3856196" y="206216"/>
                    <a:pt x="3856196" y="212884"/>
                    <a:pt x="3857149" y="220504"/>
                  </a:cubicBezTo>
                  <a:cubicBezTo>
                    <a:pt x="3856196" y="222409"/>
                    <a:pt x="3855244" y="224314"/>
                    <a:pt x="3854291" y="226219"/>
                  </a:cubicBezTo>
                  <a:cubicBezTo>
                    <a:pt x="3853339" y="220504"/>
                    <a:pt x="3854291" y="215741"/>
                    <a:pt x="3854291" y="211931"/>
                  </a:cubicBezTo>
                  <a:close/>
                  <a:moveTo>
                    <a:pt x="3849529" y="262414"/>
                  </a:moveTo>
                  <a:cubicBezTo>
                    <a:pt x="3849529" y="260509"/>
                    <a:pt x="3849529" y="259556"/>
                    <a:pt x="3849529" y="257651"/>
                  </a:cubicBezTo>
                  <a:cubicBezTo>
                    <a:pt x="3849529" y="257651"/>
                    <a:pt x="3849529" y="256699"/>
                    <a:pt x="3850481" y="256699"/>
                  </a:cubicBezTo>
                  <a:cubicBezTo>
                    <a:pt x="3853339" y="263366"/>
                    <a:pt x="3856196" y="270986"/>
                    <a:pt x="3859054" y="278606"/>
                  </a:cubicBezTo>
                  <a:cubicBezTo>
                    <a:pt x="3859054" y="279559"/>
                    <a:pt x="3859054" y="279559"/>
                    <a:pt x="3860006" y="280511"/>
                  </a:cubicBezTo>
                  <a:cubicBezTo>
                    <a:pt x="3860959" y="290989"/>
                    <a:pt x="3861911" y="302419"/>
                    <a:pt x="3862864" y="313849"/>
                  </a:cubicBezTo>
                  <a:cubicBezTo>
                    <a:pt x="3862864" y="313849"/>
                    <a:pt x="3862864" y="313849"/>
                    <a:pt x="3862864" y="313849"/>
                  </a:cubicBezTo>
                  <a:cubicBezTo>
                    <a:pt x="3858101" y="305276"/>
                    <a:pt x="3852386" y="298609"/>
                    <a:pt x="3847624" y="291941"/>
                  </a:cubicBezTo>
                  <a:cubicBezTo>
                    <a:pt x="3848576" y="281464"/>
                    <a:pt x="3848576" y="271939"/>
                    <a:pt x="3849529" y="262414"/>
                  </a:cubicBezTo>
                  <a:close/>
                  <a:moveTo>
                    <a:pt x="3846671" y="308134"/>
                  </a:moveTo>
                  <a:cubicBezTo>
                    <a:pt x="3849529" y="312896"/>
                    <a:pt x="3852386" y="318611"/>
                    <a:pt x="3855244" y="323374"/>
                  </a:cubicBezTo>
                  <a:cubicBezTo>
                    <a:pt x="3855244" y="324326"/>
                    <a:pt x="3856196" y="324326"/>
                    <a:pt x="3856196" y="325279"/>
                  </a:cubicBezTo>
                  <a:cubicBezTo>
                    <a:pt x="3856196" y="326231"/>
                    <a:pt x="3855244" y="326231"/>
                    <a:pt x="3855244" y="327184"/>
                  </a:cubicBezTo>
                  <a:cubicBezTo>
                    <a:pt x="3853339" y="330041"/>
                    <a:pt x="3851434" y="333851"/>
                    <a:pt x="3849529" y="336709"/>
                  </a:cubicBezTo>
                  <a:cubicBezTo>
                    <a:pt x="3848576" y="334804"/>
                    <a:pt x="3846671" y="331946"/>
                    <a:pt x="3845719" y="330041"/>
                  </a:cubicBezTo>
                  <a:cubicBezTo>
                    <a:pt x="3845719" y="323374"/>
                    <a:pt x="3846671" y="315754"/>
                    <a:pt x="3846671" y="308134"/>
                  </a:cubicBezTo>
                  <a:close/>
                  <a:moveTo>
                    <a:pt x="3843814" y="415766"/>
                  </a:moveTo>
                  <a:cubicBezTo>
                    <a:pt x="3844766" y="413861"/>
                    <a:pt x="3845719" y="411956"/>
                    <a:pt x="3846671" y="410051"/>
                  </a:cubicBezTo>
                  <a:cubicBezTo>
                    <a:pt x="3846671" y="411956"/>
                    <a:pt x="3847624" y="414814"/>
                    <a:pt x="3847624" y="416719"/>
                  </a:cubicBezTo>
                  <a:cubicBezTo>
                    <a:pt x="3847624" y="417671"/>
                    <a:pt x="3847624" y="418624"/>
                    <a:pt x="3847624" y="419576"/>
                  </a:cubicBezTo>
                  <a:cubicBezTo>
                    <a:pt x="3847624" y="420529"/>
                    <a:pt x="3846671" y="421481"/>
                    <a:pt x="3846671" y="422434"/>
                  </a:cubicBezTo>
                  <a:cubicBezTo>
                    <a:pt x="3845719" y="423386"/>
                    <a:pt x="3845719" y="425291"/>
                    <a:pt x="3844766" y="426244"/>
                  </a:cubicBezTo>
                  <a:lnTo>
                    <a:pt x="3842861" y="426244"/>
                  </a:lnTo>
                  <a:cubicBezTo>
                    <a:pt x="3843814" y="422434"/>
                    <a:pt x="3843814" y="418624"/>
                    <a:pt x="3843814" y="415766"/>
                  </a:cubicBezTo>
                  <a:close/>
                  <a:moveTo>
                    <a:pt x="3830479" y="297656"/>
                  </a:moveTo>
                  <a:cubicBezTo>
                    <a:pt x="3830479" y="298609"/>
                    <a:pt x="3830479" y="298609"/>
                    <a:pt x="3830479" y="299561"/>
                  </a:cubicBezTo>
                  <a:cubicBezTo>
                    <a:pt x="3830479" y="300514"/>
                    <a:pt x="3830479" y="300514"/>
                    <a:pt x="3830479" y="301466"/>
                  </a:cubicBezTo>
                  <a:cubicBezTo>
                    <a:pt x="3830479" y="303371"/>
                    <a:pt x="3830479" y="305276"/>
                    <a:pt x="3829526" y="307181"/>
                  </a:cubicBezTo>
                  <a:cubicBezTo>
                    <a:pt x="3828574" y="306229"/>
                    <a:pt x="3827621" y="305276"/>
                    <a:pt x="3827621" y="304324"/>
                  </a:cubicBezTo>
                  <a:cubicBezTo>
                    <a:pt x="3828574" y="301466"/>
                    <a:pt x="3829526" y="299561"/>
                    <a:pt x="3830479" y="297656"/>
                  </a:cubicBezTo>
                  <a:close/>
                  <a:moveTo>
                    <a:pt x="3826669" y="305276"/>
                  </a:moveTo>
                  <a:cubicBezTo>
                    <a:pt x="3827621" y="306229"/>
                    <a:pt x="3827621" y="308134"/>
                    <a:pt x="3828574" y="310039"/>
                  </a:cubicBezTo>
                  <a:cubicBezTo>
                    <a:pt x="3828574" y="311944"/>
                    <a:pt x="3828574" y="312896"/>
                    <a:pt x="3827621" y="314801"/>
                  </a:cubicBezTo>
                  <a:cubicBezTo>
                    <a:pt x="3826669" y="312896"/>
                    <a:pt x="3824764" y="310991"/>
                    <a:pt x="3823811" y="309086"/>
                  </a:cubicBezTo>
                  <a:cubicBezTo>
                    <a:pt x="3825716" y="307181"/>
                    <a:pt x="3825716" y="306229"/>
                    <a:pt x="3826669" y="305276"/>
                  </a:cubicBezTo>
                  <a:close/>
                  <a:moveTo>
                    <a:pt x="3820001" y="319564"/>
                  </a:moveTo>
                  <a:cubicBezTo>
                    <a:pt x="3821906" y="323374"/>
                    <a:pt x="3823811" y="328136"/>
                    <a:pt x="3826669" y="332899"/>
                  </a:cubicBezTo>
                  <a:cubicBezTo>
                    <a:pt x="3826669" y="332899"/>
                    <a:pt x="3826669" y="333851"/>
                    <a:pt x="3827621" y="333851"/>
                  </a:cubicBezTo>
                  <a:cubicBezTo>
                    <a:pt x="3827621" y="336709"/>
                    <a:pt x="3826669" y="339566"/>
                    <a:pt x="3826669" y="343376"/>
                  </a:cubicBezTo>
                  <a:cubicBezTo>
                    <a:pt x="3825716" y="354806"/>
                    <a:pt x="3825716" y="366236"/>
                    <a:pt x="3824764" y="377666"/>
                  </a:cubicBezTo>
                  <a:cubicBezTo>
                    <a:pt x="3823811" y="372904"/>
                    <a:pt x="3821906" y="368141"/>
                    <a:pt x="3820954" y="364331"/>
                  </a:cubicBezTo>
                  <a:cubicBezTo>
                    <a:pt x="3820954" y="360521"/>
                    <a:pt x="3820001" y="356711"/>
                    <a:pt x="3820001" y="352901"/>
                  </a:cubicBezTo>
                  <a:cubicBezTo>
                    <a:pt x="3820001" y="347186"/>
                    <a:pt x="3819049" y="341471"/>
                    <a:pt x="3818096" y="336709"/>
                  </a:cubicBezTo>
                  <a:cubicBezTo>
                    <a:pt x="3820001" y="333851"/>
                    <a:pt x="3821906" y="332899"/>
                    <a:pt x="3821906" y="332899"/>
                  </a:cubicBezTo>
                  <a:cubicBezTo>
                    <a:pt x="3821906" y="332899"/>
                    <a:pt x="3820954" y="333851"/>
                    <a:pt x="3818096" y="335756"/>
                  </a:cubicBezTo>
                  <a:cubicBezTo>
                    <a:pt x="3818096" y="332899"/>
                    <a:pt x="3817144" y="329089"/>
                    <a:pt x="3817144" y="326231"/>
                  </a:cubicBezTo>
                  <a:cubicBezTo>
                    <a:pt x="3818096" y="323374"/>
                    <a:pt x="3819049" y="321469"/>
                    <a:pt x="3820001" y="319564"/>
                  </a:cubicBezTo>
                  <a:close/>
                  <a:moveTo>
                    <a:pt x="3788569" y="264319"/>
                  </a:moveTo>
                  <a:cubicBezTo>
                    <a:pt x="3789521" y="266224"/>
                    <a:pt x="3791426" y="268129"/>
                    <a:pt x="3792379" y="270986"/>
                  </a:cubicBezTo>
                  <a:cubicBezTo>
                    <a:pt x="3795236" y="274796"/>
                    <a:pt x="3798094" y="280511"/>
                    <a:pt x="3800951" y="285274"/>
                  </a:cubicBezTo>
                  <a:cubicBezTo>
                    <a:pt x="3800951" y="286226"/>
                    <a:pt x="3800951" y="286226"/>
                    <a:pt x="3800951" y="287179"/>
                  </a:cubicBezTo>
                  <a:cubicBezTo>
                    <a:pt x="3800951" y="290989"/>
                    <a:pt x="3800951" y="294799"/>
                    <a:pt x="3800951" y="298609"/>
                  </a:cubicBezTo>
                  <a:cubicBezTo>
                    <a:pt x="3800951" y="299561"/>
                    <a:pt x="3800951" y="300514"/>
                    <a:pt x="3800951" y="300514"/>
                  </a:cubicBezTo>
                  <a:cubicBezTo>
                    <a:pt x="3799999" y="295751"/>
                    <a:pt x="3798094" y="291941"/>
                    <a:pt x="3797141" y="287179"/>
                  </a:cubicBezTo>
                  <a:cubicBezTo>
                    <a:pt x="3797141" y="286226"/>
                    <a:pt x="3796189" y="285274"/>
                    <a:pt x="3796189" y="285274"/>
                  </a:cubicBezTo>
                  <a:cubicBezTo>
                    <a:pt x="3796189" y="282416"/>
                    <a:pt x="3796189" y="280511"/>
                    <a:pt x="3796189" y="280511"/>
                  </a:cubicBezTo>
                  <a:cubicBezTo>
                    <a:pt x="3796189" y="280511"/>
                    <a:pt x="3796189" y="281464"/>
                    <a:pt x="3795236" y="283369"/>
                  </a:cubicBezTo>
                  <a:cubicBezTo>
                    <a:pt x="3794284" y="279559"/>
                    <a:pt x="3792379" y="275749"/>
                    <a:pt x="3791426" y="271939"/>
                  </a:cubicBezTo>
                  <a:cubicBezTo>
                    <a:pt x="3790474" y="269081"/>
                    <a:pt x="3789521" y="266224"/>
                    <a:pt x="3788569" y="264319"/>
                  </a:cubicBezTo>
                  <a:close/>
                  <a:moveTo>
                    <a:pt x="3748564" y="364331"/>
                  </a:moveTo>
                  <a:cubicBezTo>
                    <a:pt x="3748564" y="359569"/>
                    <a:pt x="3748564" y="355759"/>
                    <a:pt x="3748564" y="351949"/>
                  </a:cubicBezTo>
                  <a:cubicBezTo>
                    <a:pt x="3749516" y="353854"/>
                    <a:pt x="3749516" y="355759"/>
                    <a:pt x="3750469" y="358616"/>
                  </a:cubicBezTo>
                  <a:cubicBezTo>
                    <a:pt x="3749516" y="359569"/>
                    <a:pt x="3749516" y="361474"/>
                    <a:pt x="3748564" y="364331"/>
                  </a:cubicBezTo>
                  <a:close/>
                  <a:moveTo>
                    <a:pt x="3762851" y="399574"/>
                  </a:moveTo>
                  <a:cubicBezTo>
                    <a:pt x="3761899" y="401479"/>
                    <a:pt x="3760946" y="403384"/>
                    <a:pt x="3759994" y="405289"/>
                  </a:cubicBezTo>
                  <a:cubicBezTo>
                    <a:pt x="3759994" y="400526"/>
                    <a:pt x="3760946" y="395764"/>
                    <a:pt x="3760946" y="391954"/>
                  </a:cubicBezTo>
                  <a:cubicBezTo>
                    <a:pt x="3760946" y="391954"/>
                    <a:pt x="3760946" y="391001"/>
                    <a:pt x="3760946" y="391001"/>
                  </a:cubicBezTo>
                  <a:cubicBezTo>
                    <a:pt x="3761899" y="392906"/>
                    <a:pt x="3761899" y="394811"/>
                    <a:pt x="3762851" y="396716"/>
                  </a:cubicBezTo>
                  <a:cubicBezTo>
                    <a:pt x="3763804" y="397669"/>
                    <a:pt x="3762851" y="398621"/>
                    <a:pt x="3762851" y="399574"/>
                  </a:cubicBezTo>
                  <a:close/>
                  <a:moveTo>
                    <a:pt x="3770471" y="290036"/>
                  </a:moveTo>
                  <a:cubicBezTo>
                    <a:pt x="3772376" y="296704"/>
                    <a:pt x="3773329" y="302419"/>
                    <a:pt x="3775234" y="309086"/>
                  </a:cubicBezTo>
                  <a:cubicBezTo>
                    <a:pt x="3774281" y="306229"/>
                    <a:pt x="3773329" y="304324"/>
                    <a:pt x="3771424" y="301466"/>
                  </a:cubicBezTo>
                  <a:cubicBezTo>
                    <a:pt x="3771424" y="300514"/>
                    <a:pt x="3770471" y="300514"/>
                    <a:pt x="3770471" y="299561"/>
                  </a:cubicBezTo>
                  <a:cubicBezTo>
                    <a:pt x="3770471" y="296704"/>
                    <a:pt x="3770471" y="293846"/>
                    <a:pt x="3770471" y="290989"/>
                  </a:cubicBezTo>
                  <a:cubicBezTo>
                    <a:pt x="3770471" y="290989"/>
                    <a:pt x="3770471" y="290036"/>
                    <a:pt x="3770471" y="290036"/>
                  </a:cubicBezTo>
                  <a:close/>
                  <a:moveTo>
                    <a:pt x="3769519" y="370046"/>
                  </a:moveTo>
                  <a:cubicBezTo>
                    <a:pt x="3769519" y="370999"/>
                    <a:pt x="3769519" y="371951"/>
                    <a:pt x="3770471" y="372904"/>
                  </a:cubicBezTo>
                  <a:cubicBezTo>
                    <a:pt x="3769519" y="370999"/>
                    <a:pt x="3768566" y="369094"/>
                    <a:pt x="3767614" y="366236"/>
                  </a:cubicBezTo>
                  <a:cubicBezTo>
                    <a:pt x="3767614" y="362426"/>
                    <a:pt x="3767614" y="359569"/>
                    <a:pt x="3767614" y="359569"/>
                  </a:cubicBezTo>
                  <a:cubicBezTo>
                    <a:pt x="3767614" y="359569"/>
                    <a:pt x="3767614" y="361474"/>
                    <a:pt x="3766661" y="364331"/>
                  </a:cubicBezTo>
                  <a:cubicBezTo>
                    <a:pt x="3765709" y="363379"/>
                    <a:pt x="3765709" y="361474"/>
                    <a:pt x="3764756" y="360521"/>
                  </a:cubicBezTo>
                  <a:cubicBezTo>
                    <a:pt x="3764756" y="359569"/>
                    <a:pt x="3764756" y="358616"/>
                    <a:pt x="3764756" y="357664"/>
                  </a:cubicBezTo>
                  <a:cubicBezTo>
                    <a:pt x="3764756" y="355759"/>
                    <a:pt x="3765709" y="353854"/>
                    <a:pt x="3765709" y="351949"/>
                  </a:cubicBezTo>
                  <a:cubicBezTo>
                    <a:pt x="3767614" y="358616"/>
                    <a:pt x="3768566" y="364331"/>
                    <a:pt x="3769519" y="370046"/>
                  </a:cubicBezTo>
                  <a:close/>
                  <a:moveTo>
                    <a:pt x="3753326" y="250031"/>
                  </a:moveTo>
                  <a:cubicBezTo>
                    <a:pt x="3754279" y="245269"/>
                    <a:pt x="3754279" y="241459"/>
                    <a:pt x="3755231" y="236696"/>
                  </a:cubicBezTo>
                  <a:cubicBezTo>
                    <a:pt x="3755231" y="235744"/>
                    <a:pt x="3755231" y="233839"/>
                    <a:pt x="3756184" y="232886"/>
                  </a:cubicBezTo>
                  <a:cubicBezTo>
                    <a:pt x="3757136" y="231934"/>
                    <a:pt x="3757136" y="230981"/>
                    <a:pt x="3758089" y="230029"/>
                  </a:cubicBezTo>
                  <a:cubicBezTo>
                    <a:pt x="3759041" y="232886"/>
                    <a:pt x="3759041" y="234791"/>
                    <a:pt x="3759994" y="237649"/>
                  </a:cubicBezTo>
                  <a:cubicBezTo>
                    <a:pt x="3762851" y="250984"/>
                    <a:pt x="3766661" y="266224"/>
                    <a:pt x="3769519" y="281464"/>
                  </a:cubicBezTo>
                  <a:cubicBezTo>
                    <a:pt x="3768566" y="284321"/>
                    <a:pt x="3768566" y="287179"/>
                    <a:pt x="3767614" y="290036"/>
                  </a:cubicBezTo>
                  <a:cubicBezTo>
                    <a:pt x="3767614" y="290036"/>
                    <a:pt x="3767614" y="290036"/>
                    <a:pt x="3767614" y="290989"/>
                  </a:cubicBezTo>
                  <a:cubicBezTo>
                    <a:pt x="3762851" y="280511"/>
                    <a:pt x="3757136" y="270986"/>
                    <a:pt x="3752374" y="261461"/>
                  </a:cubicBezTo>
                  <a:cubicBezTo>
                    <a:pt x="3752374" y="258604"/>
                    <a:pt x="3752374" y="253841"/>
                    <a:pt x="3753326" y="250031"/>
                  </a:cubicBezTo>
                  <a:close/>
                  <a:moveTo>
                    <a:pt x="3748564" y="296704"/>
                  </a:moveTo>
                  <a:cubicBezTo>
                    <a:pt x="3748564" y="296704"/>
                    <a:pt x="3748564" y="296704"/>
                    <a:pt x="3748564" y="296704"/>
                  </a:cubicBezTo>
                  <a:cubicBezTo>
                    <a:pt x="3751421" y="301466"/>
                    <a:pt x="3753326" y="307181"/>
                    <a:pt x="3756184" y="313849"/>
                  </a:cubicBezTo>
                  <a:cubicBezTo>
                    <a:pt x="3756184" y="314801"/>
                    <a:pt x="3757136" y="315754"/>
                    <a:pt x="3757136" y="316706"/>
                  </a:cubicBezTo>
                  <a:cubicBezTo>
                    <a:pt x="3758089" y="318611"/>
                    <a:pt x="3758089" y="321469"/>
                    <a:pt x="3759041" y="323374"/>
                  </a:cubicBezTo>
                  <a:cubicBezTo>
                    <a:pt x="3758089" y="325279"/>
                    <a:pt x="3758089" y="328136"/>
                    <a:pt x="3757136" y="330041"/>
                  </a:cubicBezTo>
                  <a:cubicBezTo>
                    <a:pt x="3756184" y="333851"/>
                    <a:pt x="3755231" y="337661"/>
                    <a:pt x="3754279" y="341471"/>
                  </a:cubicBezTo>
                  <a:cubicBezTo>
                    <a:pt x="3753326" y="339566"/>
                    <a:pt x="3751421" y="337661"/>
                    <a:pt x="3750469" y="335756"/>
                  </a:cubicBezTo>
                  <a:cubicBezTo>
                    <a:pt x="3749516" y="333851"/>
                    <a:pt x="3748564" y="332899"/>
                    <a:pt x="3747611" y="331946"/>
                  </a:cubicBezTo>
                  <a:cubicBezTo>
                    <a:pt x="3748564" y="320516"/>
                    <a:pt x="3748564" y="308134"/>
                    <a:pt x="3748564" y="296704"/>
                  </a:cubicBezTo>
                  <a:close/>
                  <a:moveTo>
                    <a:pt x="3738086" y="273844"/>
                  </a:moveTo>
                  <a:cubicBezTo>
                    <a:pt x="3738086" y="273844"/>
                    <a:pt x="3738086" y="273844"/>
                    <a:pt x="3738086" y="273844"/>
                  </a:cubicBezTo>
                  <a:cubicBezTo>
                    <a:pt x="3738086" y="274796"/>
                    <a:pt x="3738086" y="274796"/>
                    <a:pt x="3738086" y="274796"/>
                  </a:cubicBezTo>
                  <a:cubicBezTo>
                    <a:pt x="3738086" y="273844"/>
                    <a:pt x="3738086" y="273844"/>
                    <a:pt x="3738086" y="273844"/>
                  </a:cubicBezTo>
                  <a:close/>
                  <a:moveTo>
                    <a:pt x="3689509" y="326231"/>
                  </a:moveTo>
                  <a:cubicBezTo>
                    <a:pt x="3688556" y="328136"/>
                    <a:pt x="3687604" y="330041"/>
                    <a:pt x="3686651" y="331946"/>
                  </a:cubicBezTo>
                  <a:cubicBezTo>
                    <a:pt x="3686651" y="331946"/>
                    <a:pt x="3686651" y="330994"/>
                    <a:pt x="3685699" y="330994"/>
                  </a:cubicBezTo>
                  <a:cubicBezTo>
                    <a:pt x="3685699" y="328136"/>
                    <a:pt x="3685699" y="325279"/>
                    <a:pt x="3685699" y="322421"/>
                  </a:cubicBezTo>
                  <a:cubicBezTo>
                    <a:pt x="3685699" y="319564"/>
                    <a:pt x="3685699" y="316706"/>
                    <a:pt x="3685699" y="313849"/>
                  </a:cubicBezTo>
                  <a:cubicBezTo>
                    <a:pt x="3686651" y="316706"/>
                    <a:pt x="3688556" y="320516"/>
                    <a:pt x="3689509" y="325279"/>
                  </a:cubicBezTo>
                  <a:cubicBezTo>
                    <a:pt x="3689509" y="326231"/>
                    <a:pt x="3689509" y="326231"/>
                    <a:pt x="3689509" y="326231"/>
                  </a:cubicBezTo>
                  <a:close/>
                  <a:moveTo>
                    <a:pt x="3716179" y="211931"/>
                  </a:moveTo>
                  <a:cubicBezTo>
                    <a:pt x="3718084" y="214789"/>
                    <a:pt x="3719036" y="218599"/>
                    <a:pt x="3720941" y="221456"/>
                  </a:cubicBezTo>
                  <a:cubicBezTo>
                    <a:pt x="3719989" y="224314"/>
                    <a:pt x="3719989" y="227171"/>
                    <a:pt x="3719036" y="230029"/>
                  </a:cubicBezTo>
                  <a:cubicBezTo>
                    <a:pt x="3719036" y="230981"/>
                    <a:pt x="3719036" y="232886"/>
                    <a:pt x="3718084" y="233839"/>
                  </a:cubicBezTo>
                  <a:cubicBezTo>
                    <a:pt x="3715226" y="230029"/>
                    <a:pt x="3713321" y="228124"/>
                    <a:pt x="3713321" y="228124"/>
                  </a:cubicBezTo>
                  <a:cubicBezTo>
                    <a:pt x="3713321" y="228124"/>
                    <a:pt x="3715226" y="230981"/>
                    <a:pt x="3717131" y="235744"/>
                  </a:cubicBezTo>
                  <a:cubicBezTo>
                    <a:pt x="3716179" y="241459"/>
                    <a:pt x="3715226" y="247174"/>
                    <a:pt x="3714274" y="253841"/>
                  </a:cubicBezTo>
                  <a:cubicBezTo>
                    <a:pt x="3714274" y="252889"/>
                    <a:pt x="3714274" y="251936"/>
                    <a:pt x="3714274" y="250984"/>
                  </a:cubicBezTo>
                  <a:cubicBezTo>
                    <a:pt x="3714274" y="246221"/>
                    <a:pt x="3713321" y="242411"/>
                    <a:pt x="3713321" y="238601"/>
                  </a:cubicBezTo>
                  <a:cubicBezTo>
                    <a:pt x="3713321" y="234791"/>
                    <a:pt x="3713321" y="230981"/>
                    <a:pt x="3713321" y="227171"/>
                  </a:cubicBezTo>
                  <a:cubicBezTo>
                    <a:pt x="3713321" y="219551"/>
                    <a:pt x="3712369" y="213836"/>
                    <a:pt x="3712369" y="208121"/>
                  </a:cubicBezTo>
                  <a:cubicBezTo>
                    <a:pt x="3712369" y="207169"/>
                    <a:pt x="3712369" y="206216"/>
                    <a:pt x="3712369" y="205264"/>
                  </a:cubicBezTo>
                  <a:cubicBezTo>
                    <a:pt x="3713321" y="207169"/>
                    <a:pt x="3714274" y="209074"/>
                    <a:pt x="3716179" y="211931"/>
                  </a:cubicBezTo>
                  <a:close/>
                  <a:moveTo>
                    <a:pt x="3679984" y="236696"/>
                  </a:moveTo>
                  <a:cubicBezTo>
                    <a:pt x="3681889" y="222409"/>
                    <a:pt x="3683794" y="209074"/>
                    <a:pt x="3684746" y="196691"/>
                  </a:cubicBezTo>
                  <a:cubicBezTo>
                    <a:pt x="3685699" y="185261"/>
                    <a:pt x="3687604" y="174784"/>
                    <a:pt x="3687604" y="166211"/>
                  </a:cubicBezTo>
                  <a:cubicBezTo>
                    <a:pt x="3687604" y="161449"/>
                    <a:pt x="3688556" y="157639"/>
                    <a:pt x="3688556" y="154781"/>
                  </a:cubicBezTo>
                  <a:cubicBezTo>
                    <a:pt x="3690461" y="159544"/>
                    <a:pt x="3694271" y="168116"/>
                    <a:pt x="3699034" y="178594"/>
                  </a:cubicBezTo>
                  <a:cubicBezTo>
                    <a:pt x="3701891" y="184309"/>
                    <a:pt x="3704749" y="191929"/>
                    <a:pt x="3708559" y="199549"/>
                  </a:cubicBezTo>
                  <a:cubicBezTo>
                    <a:pt x="3708559" y="201454"/>
                    <a:pt x="3707606" y="204311"/>
                    <a:pt x="3707606" y="207169"/>
                  </a:cubicBezTo>
                  <a:cubicBezTo>
                    <a:pt x="3706654" y="211931"/>
                    <a:pt x="3705701" y="218599"/>
                    <a:pt x="3704749" y="226219"/>
                  </a:cubicBezTo>
                  <a:cubicBezTo>
                    <a:pt x="3703796" y="230029"/>
                    <a:pt x="3703796" y="233839"/>
                    <a:pt x="3702844" y="237649"/>
                  </a:cubicBezTo>
                  <a:cubicBezTo>
                    <a:pt x="3702844" y="241459"/>
                    <a:pt x="3701891" y="246221"/>
                    <a:pt x="3701891" y="250984"/>
                  </a:cubicBezTo>
                  <a:cubicBezTo>
                    <a:pt x="3700939" y="259556"/>
                    <a:pt x="3700939" y="270034"/>
                    <a:pt x="3700939" y="280511"/>
                  </a:cubicBezTo>
                  <a:cubicBezTo>
                    <a:pt x="3700939" y="287179"/>
                    <a:pt x="3700939" y="293846"/>
                    <a:pt x="3700939" y="300514"/>
                  </a:cubicBezTo>
                  <a:cubicBezTo>
                    <a:pt x="3699034" y="293846"/>
                    <a:pt x="3697129" y="290036"/>
                    <a:pt x="3697129" y="290036"/>
                  </a:cubicBezTo>
                  <a:cubicBezTo>
                    <a:pt x="3697129" y="290036"/>
                    <a:pt x="3698081" y="296704"/>
                    <a:pt x="3699034" y="308134"/>
                  </a:cubicBezTo>
                  <a:cubicBezTo>
                    <a:pt x="3696176" y="312896"/>
                    <a:pt x="3693319" y="317659"/>
                    <a:pt x="3690461" y="322421"/>
                  </a:cubicBezTo>
                  <a:cubicBezTo>
                    <a:pt x="3687604" y="317659"/>
                    <a:pt x="3685699" y="313849"/>
                    <a:pt x="3683794" y="310991"/>
                  </a:cubicBezTo>
                  <a:cubicBezTo>
                    <a:pt x="3683794" y="305276"/>
                    <a:pt x="3683794" y="302419"/>
                    <a:pt x="3683794" y="302419"/>
                  </a:cubicBezTo>
                  <a:cubicBezTo>
                    <a:pt x="3683794" y="302419"/>
                    <a:pt x="3683794" y="304324"/>
                    <a:pt x="3682841" y="308134"/>
                  </a:cubicBezTo>
                  <a:cubicBezTo>
                    <a:pt x="3680936" y="304324"/>
                    <a:pt x="3679031" y="302419"/>
                    <a:pt x="3679031" y="302419"/>
                  </a:cubicBezTo>
                  <a:cubicBezTo>
                    <a:pt x="3679031" y="302419"/>
                    <a:pt x="3679984" y="305276"/>
                    <a:pt x="3681889" y="310991"/>
                  </a:cubicBezTo>
                  <a:cubicBezTo>
                    <a:pt x="3680936" y="313849"/>
                    <a:pt x="3680936" y="318611"/>
                    <a:pt x="3679984" y="323374"/>
                  </a:cubicBezTo>
                  <a:cubicBezTo>
                    <a:pt x="3677126" y="317659"/>
                    <a:pt x="3675221" y="311944"/>
                    <a:pt x="3672364" y="307181"/>
                  </a:cubicBezTo>
                  <a:cubicBezTo>
                    <a:pt x="3674269" y="300514"/>
                    <a:pt x="3676174" y="294799"/>
                    <a:pt x="3677126" y="289084"/>
                  </a:cubicBezTo>
                  <a:cubicBezTo>
                    <a:pt x="3679031" y="283369"/>
                    <a:pt x="3680936" y="277654"/>
                    <a:pt x="3681889" y="272891"/>
                  </a:cubicBezTo>
                  <a:cubicBezTo>
                    <a:pt x="3683794" y="268129"/>
                    <a:pt x="3685699" y="264319"/>
                    <a:pt x="3686651" y="260509"/>
                  </a:cubicBezTo>
                  <a:cubicBezTo>
                    <a:pt x="3690461" y="253841"/>
                    <a:pt x="3692366" y="250031"/>
                    <a:pt x="3692366" y="250031"/>
                  </a:cubicBezTo>
                  <a:cubicBezTo>
                    <a:pt x="3692366" y="250031"/>
                    <a:pt x="3689509" y="252889"/>
                    <a:pt x="3683794" y="258604"/>
                  </a:cubicBezTo>
                  <a:cubicBezTo>
                    <a:pt x="3680936" y="261461"/>
                    <a:pt x="3678079" y="265271"/>
                    <a:pt x="3675221" y="270034"/>
                  </a:cubicBezTo>
                  <a:cubicBezTo>
                    <a:pt x="3674269" y="271939"/>
                    <a:pt x="3673316" y="273844"/>
                    <a:pt x="3671411" y="275749"/>
                  </a:cubicBezTo>
                  <a:cubicBezTo>
                    <a:pt x="3677126" y="261461"/>
                    <a:pt x="3679031" y="248126"/>
                    <a:pt x="3679984" y="236696"/>
                  </a:cubicBezTo>
                  <a:close/>
                  <a:moveTo>
                    <a:pt x="3678079" y="342424"/>
                  </a:moveTo>
                  <a:cubicBezTo>
                    <a:pt x="3678079" y="344329"/>
                    <a:pt x="3677126" y="346234"/>
                    <a:pt x="3677126" y="349091"/>
                  </a:cubicBezTo>
                  <a:cubicBezTo>
                    <a:pt x="3677126" y="347186"/>
                    <a:pt x="3676174" y="345281"/>
                    <a:pt x="3676174" y="343376"/>
                  </a:cubicBezTo>
                  <a:cubicBezTo>
                    <a:pt x="3675221" y="340519"/>
                    <a:pt x="3675221" y="337661"/>
                    <a:pt x="3674269" y="335756"/>
                  </a:cubicBezTo>
                  <a:cubicBezTo>
                    <a:pt x="3675221" y="337661"/>
                    <a:pt x="3676174" y="340519"/>
                    <a:pt x="3678079" y="342424"/>
                  </a:cubicBezTo>
                  <a:close/>
                  <a:moveTo>
                    <a:pt x="3664744" y="355759"/>
                  </a:moveTo>
                  <a:cubicBezTo>
                    <a:pt x="3664744" y="357664"/>
                    <a:pt x="3664744" y="360521"/>
                    <a:pt x="3664744" y="362426"/>
                  </a:cubicBezTo>
                  <a:cubicBezTo>
                    <a:pt x="3664744" y="365284"/>
                    <a:pt x="3663791" y="368141"/>
                    <a:pt x="3663791" y="371951"/>
                  </a:cubicBezTo>
                  <a:cubicBezTo>
                    <a:pt x="3663791" y="371951"/>
                    <a:pt x="3663791" y="371951"/>
                    <a:pt x="3663791" y="371951"/>
                  </a:cubicBezTo>
                  <a:cubicBezTo>
                    <a:pt x="3663791" y="370046"/>
                    <a:pt x="3662839" y="368141"/>
                    <a:pt x="3662839" y="367189"/>
                  </a:cubicBezTo>
                  <a:cubicBezTo>
                    <a:pt x="3662839" y="367189"/>
                    <a:pt x="3662839" y="367189"/>
                    <a:pt x="3662839" y="366236"/>
                  </a:cubicBezTo>
                  <a:cubicBezTo>
                    <a:pt x="3663791" y="363379"/>
                    <a:pt x="3664744" y="359569"/>
                    <a:pt x="3664744" y="355759"/>
                  </a:cubicBezTo>
                  <a:close/>
                  <a:moveTo>
                    <a:pt x="3603784" y="369094"/>
                  </a:moveTo>
                  <a:cubicBezTo>
                    <a:pt x="3603784" y="367189"/>
                    <a:pt x="3602831" y="365284"/>
                    <a:pt x="3602831" y="363379"/>
                  </a:cubicBezTo>
                  <a:cubicBezTo>
                    <a:pt x="3603784" y="359569"/>
                    <a:pt x="3604736" y="355759"/>
                    <a:pt x="3605689" y="352901"/>
                  </a:cubicBezTo>
                  <a:cubicBezTo>
                    <a:pt x="3605689" y="351949"/>
                    <a:pt x="3606641" y="350996"/>
                    <a:pt x="3606641" y="350044"/>
                  </a:cubicBezTo>
                  <a:cubicBezTo>
                    <a:pt x="3606641" y="350996"/>
                    <a:pt x="3607594" y="351949"/>
                    <a:pt x="3607594" y="352901"/>
                  </a:cubicBezTo>
                  <a:lnTo>
                    <a:pt x="3607594" y="353854"/>
                  </a:lnTo>
                  <a:cubicBezTo>
                    <a:pt x="3605689" y="358616"/>
                    <a:pt x="3604736" y="364331"/>
                    <a:pt x="3603784" y="369094"/>
                  </a:cubicBezTo>
                  <a:close/>
                  <a:moveTo>
                    <a:pt x="3612356" y="329089"/>
                  </a:moveTo>
                  <a:cubicBezTo>
                    <a:pt x="3612356" y="329089"/>
                    <a:pt x="3611404" y="328136"/>
                    <a:pt x="3611404" y="327184"/>
                  </a:cubicBezTo>
                  <a:cubicBezTo>
                    <a:pt x="3611404" y="325279"/>
                    <a:pt x="3611404" y="323374"/>
                    <a:pt x="3610451" y="321469"/>
                  </a:cubicBezTo>
                  <a:cubicBezTo>
                    <a:pt x="3611404" y="322421"/>
                    <a:pt x="3612356" y="323374"/>
                    <a:pt x="3613309" y="324326"/>
                  </a:cubicBezTo>
                  <a:cubicBezTo>
                    <a:pt x="3613309" y="326231"/>
                    <a:pt x="3612356" y="327184"/>
                    <a:pt x="3612356" y="329089"/>
                  </a:cubicBezTo>
                  <a:close/>
                  <a:moveTo>
                    <a:pt x="3633311" y="366236"/>
                  </a:moveTo>
                  <a:cubicBezTo>
                    <a:pt x="3632359" y="363379"/>
                    <a:pt x="3630454" y="361474"/>
                    <a:pt x="3629501" y="358616"/>
                  </a:cubicBezTo>
                  <a:cubicBezTo>
                    <a:pt x="3629501" y="357664"/>
                    <a:pt x="3629501" y="355759"/>
                    <a:pt x="3629501" y="354806"/>
                  </a:cubicBezTo>
                  <a:cubicBezTo>
                    <a:pt x="3631406" y="357664"/>
                    <a:pt x="3632359" y="361474"/>
                    <a:pt x="3633311" y="366236"/>
                  </a:cubicBezTo>
                  <a:cubicBezTo>
                    <a:pt x="3633311" y="366236"/>
                    <a:pt x="3634264" y="366236"/>
                    <a:pt x="3633311" y="366236"/>
                  </a:cubicBezTo>
                  <a:cubicBezTo>
                    <a:pt x="3634264" y="366236"/>
                    <a:pt x="3633311" y="366236"/>
                    <a:pt x="3633311" y="366236"/>
                  </a:cubicBezTo>
                  <a:close/>
                  <a:moveTo>
                    <a:pt x="3632359" y="331946"/>
                  </a:moveTo>
                  <a:cubicBezTo>
                    <a:pt x="3633311" y="336709"/>
                    <a:pt x="3634264" y="342424"/>
                    <a:pt x="3635216" y="348139"/>
                  </a:cubicBezTo>
                  <a:cubicBezTo>
                    <a:pt x="3634264" y="346234"/>
                    <a:pt x="3632359" y="343376"/>
                    <a:pt x="3631406" y="341471"/>
                  </a:cubicBezTo>
                  <a:cubicBezTo>
                    <a:pt x="3631406" y="337661"/>
                    <a:pt x="3631406" y="334804"/>
                    <a:pt x="3632359" y="331946"/>
                  </a:cubicBezTo>
                  <a:close/>
                  <a:moveTo>
                    <a:pt x="3618071" y="270034"/>
                  </a:moveTo>
                  <a:cubicBezTo>
                    <a:pt x="3621881" y="261461"/>
                    <a:pt x="3624739" y="252889"/>
                    <a:pt x="3628549" y="246221"/>
                  </a:cubicBezTo>
                  <a:cubicBezTo>
                    <a:pt x="3629501" y="244316"/>
                    <a:pt x="3629501" y="243364"/>
                    <a:pt x="3630454" y="242411"/>
                  </a:cubicBezTo>
                  <a:cubicBezTo>
                    <a:pt x="3629501" y="249079"/>
                    <a:pt x="3627596" y="256699"/>
                    <a:pt x="3625691" y="265271"/>
                  </a:cubicBezTo>
                  <a:cubicBezTo>
                    <a:pt x="3623786" y="267176"/>
                    <a:pt x="3620929" y="269081"/>
                    <a:pt x="3618071" y="271939"/>
                  </a:cubicBezTo>
                  <a:cubicBezTo>
                    <a:pt x="3618071" y="270986"/>
                    <a:pt x="3618071" y="270034"/>
                    <a:pt x="3618071" y="270034"/>
                  </a:cubicBezTo>
                  <a:close/>
                  <a:moveTo>
                    <a:pt x="3601879" y="310039"/>
                  </a:moveTo>
                  <a:cubicBezTo>
                    <a:pt x="3603784" y="306229"/>
                    <a:pt x="3604736" y="302419"/>
                    <a:pt x="3606641" y="298609"/>
                  </a:cubicBezTo>
                  <a:cubicBezTo>
                    <a:pt x="3609499" y="291941"/>
                    <a:pt x="3612356" y="285274"/>
                    <a:pt x="3615214" y="278606"/>
                  </a:cubicBezTo>
                  <a:cubicBezTo>
                    <a:pt x="3617119" y="276701"/>
                    <a:pt x="3619024" y="273844"/>
                    <a:pt x="3619976" y="271939"/>
                  </a:cubicBezTo>
                  <a:cubicBezTo>
                    <a:pt x="3621881" y="270034"/>
                    <a:pt x="3623786" y="268129"/>
                    <a:pt x="3625691" y="266224"/>
                  </a:cubicBezTo>
                  <a:cubicBezTo>
                    <a:pt x="3625691" y="268129"/>
                    <a:pt x="3624739" y="269081"/>
                    <a:pt x="3624739" y="270986"/>
                  </a:cubicBezTo>
                  <a:cubicBezTo>
                    <a:pt x="3621881" y="282416"/>
                    <a:pt x="3619976" y="295751"/>
                    <a:pt x="3617119" y="309086"/>
                  </a:cubicBezTo>
                  <a:cubicBezTo>
                    <a:pt x="3616166" y="312896"/>
                    <a:pt x="3615214" y="317659"/>
                    <a:pt x="3614261" y="322421"/>
                  </a:cubicBezTo>
                  <a:cubicBezTo>
                    <a:pt x="3613309" y="321469"/>
                    <a:pt x="3612356" y="320516"/>
                    <a:pt x="3611404" y="320516"/>
                  </a:cubicBezTo>
                  <a:cubicBezTo>
                    <a:pt x="3610451" y="312896"/>
                    <a:pt x="3610451" y="306229"/>
                    <a:pt x="3609499" y="298609"/>
                  </a:cubicBezTo>
                  <a:cubicBezTo>
                    <a:pt x="3609499" y="305276"/>
                    <a:pt x="3608546" y="311944"/>
                    <a:pt x="3608546" y="318611"/>
                  </a:cubicBezTo>
                  <a:cubicBezTo>
                    <a:pt x="3607594" y="318611"/>
                    <a:pt x="3606641" y="317659"/>
                    <a:pt x="3606641" y="317659"/>
                  </a:cubicBezTo>
                  <a:cubicBezTo>
                    <a:pt x="3607594" y="318611"/>
                    <a:pt x="3608546" y="318611"/>
                    <a:pt x="3608546" y="319564"/>
                  </a:cubicBezTo>
                  <a:cubicBezTo>
                    <a:pt x="3608546" y="320516"/>
                    <a:pt x="3608546" y="321469"/>
                    <a:pt x="3608546" y="322421"/>
                  </a:cubicBezTo>
                  <a:cubicBezTo>
                    <a:pt x="3606641" y="318611"/>
                    <a:pt x="3604736" y="315754"/>
                    <a:pt x="3602831" y="312896"/>
                  </a:cubicBezTo>
                  <a:cubicBezTo>
                    <a:pt x="3601879" y="310991"/>
                    <a:pt x="3601879" y="310039"/>
                    <a:pt x="3601879" y="310039"/>
                  </a:cubicBezTo>
                  <a:close/>
                  <a:moveTo>
                    <a:pt x="3600926" y="335756"/>
                  </a:moveTo>
                  <a:cubicBezTo>
                    <a:pt x="3601879" y="339566"/>
                    <a:pt x="3603784" y="342424"/>
                    <a:pt x="3604736" y="346234"/>
                  </a:cubicBezTo>
                  <a:cubicBezTo>
                    <a:pt x="3603784" y="348139"/>
                    <a:pt x="3602831" y="350044"/>
                    <a:pt x="3601879" y="351949"/>
                  </a:cubicBezTo>
                  <a:cubicBezTo>
                    <a:pt x="3601879" y="351949"/>
                    <a:pt x="3601879" y="352901"/>
                    <a:pt x="3600926" y="352901"/>
                  </a:cubicBezTo>
                  <a:cubicBezTo>
                    <a:pt x="3600926" y="350044"/>
                    <a:pt x="3599974" y="348139"/>
                    <a:pt x="3599974" y="345281"/>
                  </a:cubicBezTo>
                  <a:cubicBezTo>
                    <a:pt x="3599974" y="342424"/>
                    <a:pt x="3600926" y="338614"/>
                    <a:pt x="3600926" y="335756"/>
                  </a:cubicBezTo>
                  <a:close/>
                  <a:moveTo>
                    <a:pt x="3556159" y="342424"/>
                  </a:moveTo>
                  <a:cubicBezTo>
                    <a:pt x="3556159" y="335756"/>
                    <a:pt x="3557111" y="330041"/>
                    <a:pt x="3557111" y="324326"/>
                  </a:cubicBezTo>
                  <a:cubicBezTo>
                    <a:pt x="3557111" y="325279"/>
                    <a:pt x="3558064" y="327184"/>
                    <a:pt x="3558064" y="328136"/>
                  </a:cubicBezTo>
                  <a:cubicBezTo>
                    <a:pt x="3558064" y="330041"/>
                    <a:pt x="3559016" y="331946"/>
                    <a:pt x="3559016" y="333851"/>
                  </a:cubicBezTo>
                  <a:cubicBezTo>
                    <a:pt x="3559016" y="333851"/>
                    <a:pt x="3559016" y="334804"/>
                    <a:pt x="3559016" y="334804"/>
                  </a:cubicBezTo>
                  <a:cubicBezTo>
                    <a:pt x="3558064" y="337661"/>
                    <a:pt x="3557111" y="339566"/>
                    <a:pt x="3556159" y="342424"/>
                  </a:cubicBezTo>
                  <a:close/>
                  <a:moveTo>
                    <a:pt x="3559969" y="279559"/>
                  </a:moveTo>
                  <a:cubicBezTo>
                    <a:pt x="3559016" y="277654"/>
                    <a:pt x="3559016" y="276701"/>
                    <a:pt x="3559016" y="274796"/>
                  </a:cubicBezTo>
                  <a:cubicBezTo>
                    <a:pt x="3559969" y="275749"/>
                    <a:pt x="3560921" y="275749"/>
                    <a:pt x="3561874" y="276701"/>
                  </a:cubicBezTo>
                  <a:cubicBezTo>
                    <a:pt x="3563779" y="277654"/>
                    <a:pt x="3564731" y="278606"/>
                    <a:pt x="3566636" y="280511"/>
                  </a:cubicBezTo>
                  <a:cubicBezTo>
                    <a:pt x="3565684" y="282416"/>
                    <a:pt x="3563779" y="284321"/>
                    <a:pt x="3562826" y="287179"/>
                  </a:cubicBezTo>
                  <a:cubicBezTo>
                    <a:pt x="3561874" y="285274"/>
                    <a:pt x="3560921" y="282416"/>
                    <a:pt x="3559969" y="279559"/>
                  </a:cubicBezTo>
                  <a:close/>
                  <a:moveTo>
                    <a:pt x="3571399" y="287179"/>
                  </a:moveTo>
                  <a:cubicBezTo>
                    <a:pt x="3571399" y="294799"/>
                    <a:pt x="3571399" y="303371"/>
                    <a:pt x="3571399" y="311944"/>
                  </a:cubicBezTo>
                  <a:cubicBezTo>
                    <a:pt x="3570446" y="312896"/>
                    <a:pt x="3570446" y="313849"/>
                    <a:pt x="3569494" y="314801"/>
                  </a:cubicBezTo>
                  <a:cubicBezTo>
                    <a:pt x="3567589" y="307181"/>
                    <a:pt x="3565684" y="299561"/>
                    <a:pt x="3562826" y="292894"/>
                  </a:cubicBezTo>
                  <a:cubicBezTo>
                    <a:pt x="3563779" y="289084"/>
                    <a:pt x="3565684" y="285274"/>
                    <a:pt x="3566636" y="282416"/>
                  </a:cubicBezTo>
                  <a:cubicBezTo>
                    <a:pt x="3568541" y="283369"/>
                    <a:pt x="3570446" y="284321"/>
                    <a:pt x="3571399" y="287179"/>
                  </a:cubicBezTo>
                  <a:cubicBezTo>
                    <a:pt x="3571399" y="286226"/>
                    <a:pt x="3571399" y="286226"/>
                    <a:pt x="3571399" y="287179"/>
                  </a:cubicBezTo>
                  <a:close/>
                  <a:moveTo>
                    <a:pt x="3571399" y="281464"/>
                  </a:moveTo>
                  <a:cubicBezTo>
                    <a:pt x="3570446" y="280511"/>
                    <a:pt x="3569494" y="280511"/>
                    <a:pt x="3568541" y="279559"/>
                  </a:cubicBezTo>
                  <a:cubicBezTo>
                    <a:pt x="3568541" y="279559"/>
                    <a:pt x="3568541" y="279559"/>
                    <a:pt x="3568541" y="279559"/>
                  </a:cubicBezTo>
                  <a:cubicBezTo>
                    <a:pt x="3570446" y="276701"/>
                    <a:pt x="3571399" y="274796"/>
                    <a:pt x="3571399" y="273844"/>
                  </a:cubicBezTo>
                  <a:cubicBezTo>
                    <a:pt x="3571399" y="276701"/>
                    <a:pt x="3571399" y="279559"/>
                    <a:pt x="3571399" y="281464"/>
                  </a:cubicBezTo>
                  <a:close/>
                  <a:moveTo>
                    <a:pt x="3567589" y="250031"/>
                  </a:moveTo>
                  <a:cubicBezTo>
                    <a:pt x="3568541" y="254794"/>
                    <a:pt x="3569494" y="260509"/>
                    <a:pt x="3570446" y="265271"/>
                  </a:cubicBezTo>
                  <a:cubicBezTo>
                    <a:pt x="3570446" y="267176"/>
                    <a:pt x="3571399" y="270034"/>
                    <a:pt x="3571399" y="271939"/>
                  </a:cubicBezTo>
                  <a:cubicBezTo>
                    <a:pt x="3571399" y="271939"/>
                    <a:pt x="3571399" y="272891"/>
                    <a:pt x="3571399" y="272891"/>
                  </a:cubicBezTo>
                  <a:cubicBezTo>
                    <a:pt x="3571399" y="272891"/>
                    <a:pt x="3569494" y="274796"/>
                    <a:pt x="3567589" y="277654"/>
                  </a:cubicBezTo>
                  <a:cubicBezTo>
                    <a:pt x="3567589" y="277654"/>
                    <a:pt x="3567589" y="277654"/>
                    <a:pt x="3567589" y="277654"/>
                  </a:cubicBezTo>
                  <a:cubicBezTo>
                    <a:pt x="3565684" y="276701"/>
                    <a:pt x="3563779" y="274796"/>
                    <a:pt x="3561874" y="274796"/>
                  </a:cubicBezTo>
                  <a:cubicBezTo>
                    <a:pt x="3559969" y="273844"/>
                    <a:pt x="3559016" y="273844"/>
                    <a:pt x="3558064" y="272891"/>
                  </a:cubicBezTo>
                  <a:cubicBezTo>
                    <a:pt x="3557111" y="269081"/>
                    <a:pt x="3555206" y="264319"/>
                    <a:pt x="3554254" y="260509"/>
                  </a:cubicBezTo>
                  <a:cubicBezTo>
                    <a:pt x="3555206" y="259556"/>
                    <a:pt x="3555206" y="258604"/>
                    <a:pt x="3556159" y="257651"/>
                  </a:cubicBezTo>
                  <a:cubicBezTo>
                    <a:pt x="3559969" y="251936"/>
                    <a:pt x="3562826" y="247174"/>
                    <a:pt x="3566636" y="243364"/>
                  </a:cubicBezTo>
                  <a:cubicBezTo>
                    <a:pt x="3567589" y="246221"/>
                    <a:pt x="3567589" y="248126"/>
                    <a:pt x="3567589" y="250031"/>
                  </a:cubicBezTo>
                  <a:close/>
                  <a:moveTo>
                    <a:pt x="3561874" y="229076"/>
                  </a:moveTo>
                  <a:cubicBezTo>
                    <a:pt x="3561874" y="228124"/>
                    <a:pt x="3562826" y="228124"/>
                    <a:pt x="3562826" y="227171"/>
                  </a:cubicBezTo>
                  <a:cubicBezTo>
                    <a:pt x="3563779" y="230029"/>
                    <a:pt x="3563779" y="232886"/>
                    <a:pt x="3564731" y="235744"/>
                  </a:cubicBezTo>
                  <a:cubicBezTo>
                    <a:pt x="3564731" y="236696"/>
                    <a:pt x="3564731" y="237649"/>
                    <a:pt x="3565684" y="238601"/>
                  </a:cubicBezTo>
                  <a:cubicBezTo>
                    <a:pt x="3561874" y="241459"/>
                    <a:pt x="3557111" y="246221"/>
                    <a:pt x="3552349" y="251936"/>
                  </a:cubicBezTo>
                  <a:cubicBezTo>
                    <a:pt x="3552349" y="250031"/>
                    <a:pt x="3551396" y="248126"/>
                    <a:pt x="3551396" y="247174"/>
                  </a:cubicBezTo>
                  <a:cubicBezTo>
                    <a:pt x="3555206" y="241459"/>
                    <a:pt x="3558064" y="234791"/>
                    <a:pt x="3561874" y="229076"/>
                  </a:cubicBezTo>
                  <a:close/>
                  <a:moveTo>
                    <a:pt x="3551396" y="293846"/>
                  </a:moveTo>
                  <a:cubicBezTo>
                    <a:pt x="3552349" y="298609"/>
                    <a:pt x="3553301" y="303371"/>
                    <a:pt x="3554254" y="307181"/>
                  </a:cubicBezTo>
                  <a:cubicBezTo>
                    <a:pt x="3553301" y="311944"/>
                    <a:pt x="3551396" y="315754"/>
                    <a:pt x="3550444" y="321469"/>
                  </a:cubicBezTo>
                  <a:cubicBezTo>
                    <a:pt x="3549491" y="325279"/>
                    <a:pt x="3548539" y="329089"/>
                    <a:pt x="3547586" y="333851"/>
                  </a:cubicBezTo>
                  <a:cubicBezTo>
                    <a:pt x="3547586" y="332899"/>
                    <a:pt x="3546634" y="332899"/>
                    <a:pt x="3546634" y="331946"/>
                  </a:cubicBezTo>
                  <a:cubicBezTo>
                    <a:pt x="3545681" y="330041"/>
                    <a:pt x="3544729" y="329089"/>
                    <a:pt x="3543776" y="327184"/>
                  </a:cubicBezTo>
                  <a:cubicBezTo>
                    <a:pt x="3544729" y="319564"/>
                    <a:pt x="3544729" y="312896"/>
                    <a:pt x="3544729" y="306229"/>
                  </a:cubicBezTo>
                  <a:cubicBezTo>
                    <a:pt x="3545681" y="299561"/>
                    <a:pt x="3546634" y="292894"/>
                    <a:pt x="3547586" y="286226"/>
                  </a:cubicBezTo>
                  <a:cubicBezTo>
                    <a:pt x="3547586" y="283369"/>
                    <a:pt x="3548539" y="279559"/>
                    <a:pt x="3548539" y="276701"/>
                  </a:cubicBezTo>
                  <a:cubicBezTo>
                    <a:pt x="3548539" y="282416"/>
                    <a:pt x="3550444" y="288131"/>
                    <a:pt x="3551396" y="293846"/>
                  </a:cubicBezTo>
                  <a:close/>
                  <a:moveTo>
                    <a:pt x="3543776" y="191929"/>
                  </a:moveTo>
                  <a:cubicBezTo>
                    <a:pt x="3545681" y="187166"/>
                    <a:pt x="3547586" y="183356"/>
                    <a:pt x="3549491" y="180499"/>
                  </a:cubicBezTo>
                  <a:cubicBezTo>
                    <a:pt x="3549491" y="181451"/>
                    <a:pt x="3549491" y="183356"/>
                    <a:pt x="3548539" y="185261"/>
                  </a:cubicBezTo>
                  <a:cubicBezTo>
                    <a:pt x="3547586" y="192881"/>
                    <a:pt x="3546634" y="201454"/>
                    <a:pt x="3544729" y="211931"/>
                  </a:cubicBezTo>
                  <a:cubicBezTo>
                    <a:pt x="3544729" y="213836"/>
                    <a:pt x="3543776" y="215741"/>
                    <a:pt x="3543776" y="217646"/>
                  </a:cubicBezTo>
                  <a:cubicBezTo>
                    <a:pt x="3541871" y="210026"/>
                    <a:pt x="3539966" y="204311"/>
                    <a:pt x="3539014" y="200501"/>
                  </a:cubicBezTo>
                  <a:cubicBezTo>
                    <a:pt x="3540919" y="196691"/>
                    <a:pt x="3541871" y="194786"/>
                    <a:pt x="3543776" y="191929"/>
                  </a:cubicBezTo>
                  <a:close/>
                  <a:moveTo>
                    <a:pt x="3530441" y="217646"/>
                  </a:moveTo>
                  <a:cubicBezTo>
                    <a:pt x="3533299" y="211931"/>
                    <a:pt x="3536156" y="206216"/>
                    <a:pt x="3539014" y="201454"/>
                  </a:cubicBezTo>
                  <a:cubicBezTo>
                    <a:pt x="3539014" y="205264"/>
                    <a:pt x="3539966" y="210979"/>
                    <a:pt x="3540919" y="217646"/>
                  </a:cubicBezTo>
                  <a:cubicBezTo>
                    <a:pt x="3540919" y="221456"/>
                    <a:pt x="3541871" y="226219"/>
                    <a:pt x="3542824" y="231934"/>
                  </a:cubicBezTo>
                  <a:cubicBezTo>
                    <a:pt x="3541871" y="234791"/>
                    <a:pt x="3541871" y="237649"/>
                    <a:pt x="3540919" y="240506"/>
                  </a:cubicBezTo>
                  <a:cubicBezTo>
                    <a:pt x="3537109" y="246221"/>
                    <a:pt x="3532346" y="252889"/>
                    <a:pt x="3528536" y="259556"/>
                  </a:cubicBezTo>
                  <a:cubicBezTo>
                    <a:pt x="3528536" y="258604"/>
                    <a:pt x="3528536" y="257651"/>
                    <a:pt x="3528536" y="257651"/>
                  </a:cubicBezTo>
                  <a:cubicBezTo>
                    <a:pt x="3528536" y="251936"/>
                    <a:pt x="3528536" y="246221"/>
                    <a:pt x="3527584" y="240506"/>
                  </a:cubicBezTo>
                  <a:cubicBezTo>
                    <a:pt x="3527584" y="236696"/>
                    <a:pt x="3526631" y="232886"/>
                    <a:pt x="3526631" y="229076"/>
                  </a:cubicBezTo>
                  <a:cubicBezTo>
                    <a:pt x="3527584" y="224314"/>
                    <a:pt x="3528536" y="220504"/>
                    <a:pt x="3530441" y="217646"/>
                  </a:cubicBezTo>
                  <a:close/>
                  <a:moveTo>
                    <a:pt x="3490436" y="321469"/>
                  </a:moveTo>
                  <a:cubicBezTo>
                    <a:pt x="3490436" y="320516"/>
                    <a:pt x="3490436" y="318611"/>
                    <a:pt x="3490436" y="317659"/>
                  </a:cubicBezTo>
                  <a:cubicBezTo>
                    <a:pt x="3490436" y="318611"/>
                    <a:pt x="3491389" y="319564"/>
                    <a:pt x="3491389" y="319564"/>
                  </a:cubicBezTo>
                  <a:cubicBezTo>
                    <a:pt x="3491389" y="320516"/>
                    <a:pt x="3491389" y="320516"/>
                    <a:pt x="3490436" y="321469"/>
                  </a:cubicBezTo>
                  <a:close/>
                  <a:moveTo>
                    <a:pt x="3514249" y="250984"/>
                  </a:moveTo>
                  <a:cubicBezTo>
                    <a:pt x="3515201" y="249079"/>
                    <a:pt x="3516154" y="247174"/>
                    <a:pt x="3516154" y="246221"/>
                  </a:cubicBezTo>
                  <a:cubicBezTo>
                    <a:pt x="3516154" y="250031"/>
                    <a:pt x="3516154" y="253841"/>
                    <a:pt x="3515201" y="257651"/>
                  </a:cubicBezTo>
                  <a:cubicBezTo>
                    <a:pt x="3515201" y="261461"/>
                    <a:pt x="3514249" y="266224"/>
                    <a:pt x="3514249" y="270986"/>
                  </a:cubicBezTo>
                  <a:cubicBezTo>
                    <a:pt x="3513296" y="267176"/>
                    <a:pt x="3511391" y="263366"/>
                    <a:pt x="3509486" y="259556"/>
                  </a:cubicBezTo>
                  <a:cubicBezTo>
                    <a:pt x="3512344" y="255746"/>
                    <a:pt x="3513296" y="252889"/>
                    <a:pt x="3514249" y="250984"/>
                  </a:cubicBezTo>
                  <a:close/>
                  <a:moveTo>
                    <a:pt x="3504724" y="271939"/>
                  </a:moveTo>
                  <a:cubicBezTo>
                    <a:pt x="3504724" y="272891"/>
                    <a:pt x="3505676" y="273844"/>
                    <a:pt x="3505676" y="274796"/>
                  </a:cubicBezTo>
                  <a:cubicBezTo>
                    <a:pt x="3506629" y="279559"/>
                    <a:pt x="3508534" y="283369"/>
                    <a:pt x="3509486" y="288131"/>
                  </a:cubicBezTo>
                  <a:cubicBezTo>
                    <a:pt x="3508534" y="290036"/>
                    <a:pt x="3507581" y="291941"/>
                    <a:pt x="3505676" y="293846"/>
                  </a:cubicBezTo>
                  <a:cubicBezTo>
                    <a:pt x="3505676" y="290036"/>
                    <a:pt x="3504724" y="286226"/>
                    <a:pt x="3504724" y="282416"/>
                  </a:cubicBezTo>
                  <a:cubicBezTo>
                    <a:pt x="3504724" y="279559"/>
                    <a:pt x="3504724" y="275749"/>
                    <a:pt x="3504724" y="271939"/>
                  </a:cubicBezTo>
                  <a:cubicBezTo>
                    <a:pt x="3504724" y="272891"/>
                    <a:pt x="3504724" y="272891"/>
                    <a:pt x="3504724" y="271939"/>
                  </a:cubicBezTo>
                  <a:close/>
                  <a:moveTo>
                    <a:pt x="3501866" y="398621"/>
                  </a:moveTo>
                  <a:cubicBezTo>
                    <a:pt x="3499961" y="389096"/>
                    <a:pt x="3497104" y="380524"/>
                    <a:pt x="3495199" y="371951"/>
                  </a:cubicBezTo>
                  <a:cubicBezTo>
                    <a:pt x="3495199" y="370999"/>
                    <a:pt x="3494246" y="370046"/>
                    <a:pt x="3494246" y="369094"/>
                  </a:cubicBezTo>
                  <a:cubicBezTo>
                    <a:pt x="3496151" y="365284"/>
                    <a:pt x="3498056" y="361474"/>
                    <a:pt x="3499961" y="357664"/>
                  </a:cubicBezTo>
                  <a:cubicBezTo>
                    <a:pt x="3500914" y="370999"/>
                    <a:pt x="3500914" y="384334"/>
                    <a:pt x="3501866" y="398621"/>
                  </a:cubicBezTo>
                  <a:close/>
                  <a:moveTo>
                    <a:pt x="3496151" y="290036"/>
                  </a:moveTo>
                  <a:cubicBezTo>
                    <a:pt x="3497104" y="288131"/>
                    <a:pt x="3498056" y="286226"/>
                    <a:pt x="3499009" y="284321"/>
                  </a:cubicBezTo>
                  <a:cubicBezTo>
                    <a:pt x="3499009" y="288131"/>
                    <a:pt x="3499009" y="291941"/>
                    <a:pt x="3499009" y="295751"/>
                  </a:cubicBezTo>
                  <a:cubicBezTo>
                    <a:pt x="3498056" y="293846"/>
                    <a:pt x="3497104" y="291941"/>
                    <a:pt x="3496151" y="290036"/>
                  </a:cubicBezTo>
                  <a:close/>
                  <a:moveTo>
                    <a:pt x="3496151" y="252889"/>
                  </a:moveTo>
                  <a:cubicBezTo>
                    <a:pt x="3496151" y="250984"/>
                    <a:pt x="3496151" y="249079"/>
                    <a:pt x="3496151" y="247174"/>
                  </a:cubicBezTo>
                  <a:cubicBezTo>
                    <a:pt x="3497104" y="250031"/>
                    <a:pt x="3498056" y="252889"/>
                    <a:pt x="3499009" y="254794"/>
                  </a:cubicBezTo>
                  <a:cubicBezTo>
                    <a:pt x="3498056" y="256699"/>
                    <a:pt x="3496151" y="258604"/>
                    <a:pt x="3495199" y="261461"/>
                  </a:cubicBezTo>
                  <a:cubicBezTo>
                    <a:pt x="3495199" y="258604"/>
                    <a:pt x="3496151" y="255746"/>
                    <a:pt x="3496151" y="252889"/>
                  </a:cubicBezTo>
                  <a:close/>
                  <a:moveTo>
                    <a:pt x="3481864" y="205264"/>
                  </a:moveTo>
                  <a:cubicBezTo>
                    <a:pt x="3484721" y="212884"/>
                    <a:pt x="3488531" y="220504"/>
                    <a:pt x="3491389" y="230029"/>
                  </a:cubicBezTo>
                  <a:cubicBezTo>
                    <a:pt x="3492341" y="233839"/>
                    <a:pt x="3494246" y="238601"/>
                    <a:pt x="3495199" y="243364"/>
                  </a:cubicBezTo>
                  <a:cubicBezTo>
                    <a:pt x="3494246" y="245269"/>
                    <a:pt x="3493294" y="248126"/>
                    <a:pt x="3492341" y="251936"/>
                  </a:cubicBezTo>
                  <a:cubicBezTo>
                    <a:pt x="3491389" y="256699"/>
                    <a:pt x="3489484" y="261461"/>
                    <a:pt x="3487579" y="268129"/>
                  </a:cubicBezTo>
                  <a:cubicBezTo>
                    <a:pt x="3487579" y="269081"/>
                    <a:pt x="3487579" y="269081"/>
                    <a:pt x="3486626" y="270034"/>
                  </a:cubicBezTo>
                  <a:cubicBezTo>
                    <a:pt x="3484721" y="265271"/>
                    <a:pt x="3481864" y="260509"/>
                    <a:pt x="3479959" y="255746"/>
                  </a:cubicBezTo>
                  <a:cubicBezTo>
                    <a:pt x="3479959" y="245269"/>
                    <a:pt x="3479959" y="235744"/>
                    <a:pt x="3479959" y="228124"/>
                  </a:cubicBezTo>
                  <a:cubicBezTo>
                    <a:pt x="3479959" y="221456"/>
                    <a:pt x="3479959" y="216694"/>
                    <a:pt x="3479959" y="213836"/>
                  </a:cubicBezTo>
                  <a:cubicBezTo>
                    <a:pt x="3480911" y="211931"/>
                    <a:pt x="3480911" y="208121"/>
                    <a:pt x="3481864" y="205264"/>
                  </a:cubicBezTo>
                  <a:close/>
                  <a:moveTo>
                    <a:pt x="3473291" y="241459"/>
                  </a:moveTo>
                  <a:cubicBezTo>
                    <a:pt x="3474244" y="239554"/>
                    <a:pt x="3474244" y="236696"/>
                    <a:pt x="3475196" y="234791"/>
                  </a:cubicBezTo>
                  <a:cubicBezTo>
                    <a:pt x="3474244" y="236696"/>
                    <a:pt x="3474244" y="239554"/>
                    <a:pt x="3473291" y="241459"/>
                  </a:cubicBezTo>
                  <a:cubicBezTo>
                    <a:pt x="3473291" y="242411"/>
                    <a:pt x="3473291" y="241459"/>
                    <a:pt x="3473291" y="241459"/>
                  </a:cubicBezTo>
                  <a:cubicBezTo>
                    <a:pt x="3473291" y="241459"/>
                    <a:pt x="3473291" y="241459"/>
                    <a:pt x="3473291" y="241459"/>
                  </a:cubicBezTo>
                  <a:close/>
                  <a:moveTo>
                    <a:pt x="3468529" y="260509"/>
                  </a:moveTo>
                  <a:cubicBezTo>
                    <a:pt x="3468529" y="261461"/>
                    <a:pt x="3469481" y="262414"/>
                    <a:pt x="3469481" y="263366"/>
                  </a:cubicBezTo>
                  <a:cubicBezTo>
                    <a:pt x="3469481" y="266224"/>
                    <a:pt x="3468529" y="268129"/>
                    <a:pt x="3468529" y="270986"/>
                  </a:cubicBezTo>
                  <a:cubicBezTo>
                    <a:pt x="3467576" y="279559"/>
                    <a:pt x="3466624" y="290036"/>
                    <a:pt x="3465671" y="300514"/>
                  </a:cubicBezTo>
                  <a:cubicBezTo>
                    <a:pt x="3464719" y="306229"/>
                    <a:pt x="3464719" y="311944"/>
                    <a:pt x="3464719" y="318611"/>
                  </a:cubicBezTo>
                  <a:cubicBezTo>
                    <a:pt x="3464719" y="319564"/>
                    <a:pt x="3463766" y="320516"/>
                    <a:pt x="3463766" y="321469"/>
                  </a:cubicBezTo>
                  <a:cubicBezTo>
                    <a:pt x="3462814" y="316706"/>
                    <a:pt x="3460909" y="311944"/>
                    <a:pt x="3459956" y="307181"/>
                  </a:cubicBezTo>
                  <a:cubicBezTo>
                    <a:pt x="3459956" y="307181"/>
                    <a:pt x="3459956" y="306229"/>
                    <a:pt x="3459956" y="306229"/>
                  </a:cubicBezTo>
                  <a:cubicBezTo>
                    <a:pt x="3459956" y="304324"/>
                    <a:pt x="3460909" y="302419"/>
                    <a:pt x="3460909" y="300514"/>
                  </a:cubicBezTo>
                  <a:cubicBezTo>
                    <a:pt x="3463766" y="287179"/>
                    <a:pt x="3466624" y="273844"/>
                    <a:pt x="3468529" y="260509"/>
                  </a:cubicBezTo>
                  <a:close/>
                  <a:moveTo>
                    <a:pt x="3451384" y="237649"/>
                  </a:moveTo>
                  <a:cubicBezTo>
                    <a:pt x="3451384" y="231934"/>
                    <a:pt x="3451384" y="227171"/>
                    <a:pt x="3451384" y="221456"/>
                  </a:cubicBezTo>
                  <a:cubicBezTo>
                    <a:pt x="3451384" y="221456"/>
                    <a:pt x="3451384" y="221456"/>
                    <a:pt x="3451384" y="222409"/>
                  </a:cubicBezTo>
                  <a:cubicBezTo>
                    <a:pt x="3453289" y="227171"/>
                    <a:pt x="3456146" y="231934"/>
                    <a:pt x="3458051" y="237649"/>
                  </a:cubicBezTo>
                  <a:cubicBezTo>
                    <a:pt x="3458051" y="237649"/>
                    <a:pt x="3458051" y="238601"/>
                    <a:pt x="3458051" y="238601"/>
                  </a:cubicBezTo>
                  <a:cubicBezTo>
                    <a:pt x="3455194" y="248126"/>
                    <a:pt x="3452336" y="257651"/>
                    <a:pt x="3450431" y="267176"/>
                  </a:cubicBezTo>
                  <a:cubicBezTo>
                    <a:pt x="3450431" y="267176"/>
                    <a:pt x="3450431" y="267176"/>
                    <a:pt x="3450431" y="267176"/>
                  </a:cubicBezTo>
                  <a:cubicBezTo>
                    <a:pt x="3451384" y="256699"/>
                    <a:pt x="3451384" y="247174"/>
                    <a:pt x="3451384" y="237649"/>
                  </a:cubicBezTo>
                  <a:close/>
                  <a:moveTo>
                    <a:pt x="3405664" y="273844"/>
                  </a:moveTo>
                  <a:cubicBezTo>
                    <a:pt x="3406616" y="268129"/>
                    <a:pt x="3406616" y="263366"/>
                    <a:pt x="3406616" y="258604"/>
                  </a:cubicBezTo>
                  <a:cubicBezTo>
                    <a:pt x="3406616" y="253841"/>
                    <a:pt x="3406616" y="249079"/>
                    <a:pt x="3406616" y="245269"/>
                  </a:cubicBezTo>
                  <a:cubicBezTo>
                    <a:pt x="3406616" y="247174"/>
                    <a:pt x="3407569" y="251936"/>
                    <a:pt x="3409474" y="259556"/>
                  </a:cubicBezTo>
                  <a:cubicBezTo>
                    <a:pt x="3409474" y="264319"/>
                    <a:pt x="3407569" y="269081"/>
                    <a:pt x="3405664" y="273844"/>
                  </a:cubicBezTo>
                  <a:close/>
                  <a:moveTo>
                    <a:pt x="3416141" y="335756"/>
                  </a:moveTo>
                  <a:cubicBezTo>
                    <a:pt x="3416141" y="341471"/>
                    <a:pt x="3416141" y="347186"/>
                    <a:pt x="3416141" y="353854"/>
                  </a:cubicBezTo>
                  <a:cubicBezTo>
                    <a:pt x="3416141" y="351949"/>
                    <a:pt x="3415189" y="350044"/>
                    <a:pt x="3415189" y="348139"/>
                  </a:cubicBezTo>
                  <a:cubicBezTo>
                    <a:pt x="3414236" y="340519"/>
                    <a:pt x="3414236" y="333851"/>
                    <a:pt x="3413284" y="328136"/>
                  </a:cubicBezTo>
                  <a:cubicBezTo>
                    <a:pt x="3413284" y="328136"/>
                    <a:pt x="3413284" y="328136"/>
                    <a:pt x="3413284" y="328136"/>
                  </a:cubicBezTo>
                  <a:cubicBezTo>
                    <a:pt x="3414236" y="325279"/>
                    <a:pt x="3415189" y="323374"/>
                    <a:pt x="3417094" y="320516"/>
                  </a:cubicBezTo>
                  <a:cubicBezTo>
                    <a:pt x="3417094" y="324326"/>
                    <a:pt x="3417094" y="329089"/>
                    <a:pt x="3416141" y="335756"/>
                  </a:cubicBezTo>
                  <a:close/>
                  <a:moveTo>
                    <a:pt x="3421856" y="320516"/>
                  </a:moveTo>
                  <a:cubicBezTo>
                    <a:pt x="3420904" y="324326"/>
                    <a:pt x="3420904" y="329089"/>
                    <a:pt x="3419951" y="332899"/>
                  </a:cubicBezTo>
                  <a:cubicBezTo>
                    <a:pt x="3418999" y="326231"/>
                    <a:pt x="3418999" y="320516"/>
                    <a:pt x="3418046" y="316706"/>
                  </a:cubicBezTo>
                  <a:cubicBezTo>
                    <a:pt x="3418999" y="314801"/>
                    <a:pt x="3419951" y="312896"/>
                    <a:pt x="3420904" y="310991"/>
                  </a:cubicBezTo>
                  <a:cubicBezTo>
                    <a:pt x="3420904" y="310039"/>
                    <a:pt x="3421856" y="309086"/>
                    <a:pt x="3421856" y="308134"/>
                  </a:cubicBezTo>
                  <a:cubicBezTo>
                    <a:pt x="3421856" y="310039"/>
                    <a:pt x="3422809" y="310991"/>
                    <a:pt x="3422809" y="312896"/>
                  </a:cubicBezTo>
                  <a:cubicBezTo>
                    <a:pt x="3422809" y="314801"/>
                    <a:pt x="3422809" y="317659"/>
                    <a:pt x="3421856" y="320516"/>
                  </a:cubicBezTo>
                  <a:close/>
                  <a:moveTo>
                    <a:pt x="3410426" y="139541"/>
                  </a:moveTo>
                  <a:cubicBezTo>
                    <a:pt x="3413284" y="145256"/>
                    <a:pt x="3417094" y="151924"/>
                    <a:pt x="3421856" y="161449"/>
                  </a:cubicBezTo>
                  <a:cubicBezTo>
                    <a:pt x="3424714" y="167164"/>
                    <a:pt x="3428524" y="173831"/>
                    <a:pt x="3433286" y="181451"/>
                  </a:cubicBezTo>
                  <a:cubicBezTo>
                    <a:pt x="3431381" y="187166"/>
                    <a:pt x="3430429" y="192881"/>
                    <a:pt x="3428524" y="198596"/>
                  </a:cubicBezTo>
                  <a:cubicBezTo>
                    <a:pt x="3427571" y="202406"/>
                    <a:pt x="3426619" y="206216"/>
                    <a:pt x="3425666" y="210026"/>
                  </a:cubicBezTo>
                  <a:cubicBezTo>
                    <a:pt x="3424714" y="205264"/>
                    <a:pt x="3423761" y="200501"/>
                    <a:pt x="3422809" y="195739"/>
                  </a:cubicBezTo>
                  <a:cubicBezTo>
                    <a:pt x="3419951" y="183356"/>
                    <a:pt x="3417094" y="171926"/>
                    <a:pt x="3415189" y="163354"/>
                  </a:cubicBezTo>
                  <a:cubicBezTo>
                    <a:pt x="3413284" y="154781"/>
                    <a:pt x="3411379" y="148114"/>
                    <a:pt x="3410426" y="143351"/>
                  </a:cubicBezTo>
                  <a:cubicBezTo>
                    <a:pt x="3409474" y="141446"/>
                    <a:pt x="3410426" y="140494"/>
                    <a:pt x="3410426" y="139541"/>
                  </a:cubicBezTo>
                  <a:close/>
                  <a:moveTo>
                    <a:pt x="3408521" y="136684"/>
                  </a:moveTo>
                  <a:cubicBezTo>
                    <a:pt x="3408521" y="136684"/>
                    <a:pt x="3408521" y="136684"/>
                    <a:pt x="3408521" y="136684"/>
                  </a:cubicBezTo>
                  <a:cubicBezTo>
                    <a:pt x="3408521" y="136684"/>
                    <a:pt x="3408521" y="136684"/>
                    <a:pt x="3408521" y="136684"/>
                  </a:cubicBezTo>
                  <a:cubicBezTo>
                    <a:pt x="3408521" y="136684"/>
                    <a:pt x="3408521" y="136684"/>
                    <a:pt x="3408521" y="136684"/>
                  </a:cubicBezTo>
                  <a:close/>
                  <a:moveTo>
                    <a:pt x="3395186" y="266224"/>
                  </a:moveTo>
                  <a:cubicBezTo>
                    <a:pt x="3396139" y="251936"/>
                    <a:pt x="3396139" y="239554"/>
                    <a:pt x="3396139" y="227171"/>
                  </a:cubicBezTo>
                  <a:cubicBezTo>
                    <a:pt x="3396139" y="222409"/>
                    <a:pt x="3396139" y="217646"/>
                    <a:pt x="3396139" y="212884"/>
                  </a:cubicBezTo>
                  <a:cubicBezTo>
                    <a:pt x="3397091" y="210026"/>
                    <a:pt x="3398044" y="207169"/>
                    <a:pt x="3398996" y="204311"/>
                  </a:cubicBezTo>
                  <a:cubicBezTo>
                    <a:pt x="3398044" y="206216"/>
                    <a:pt x="3397091" y="208121"/>
                    <a:pt x="3396139" y="210026"/>
                  </a:cubicBezTo>
                  <a:cubicBezTo>
                    <a:pt x="3396139" y="207169"/>
                    <a:pt x="3396139" y="204311"/>
                    <a:pt x="3396139" y="202406"/>
                  </a:cubicBezTo>
                  <a:cubicBezTo>
                    <a:pt x="3397091" y="199549"/>
                    <a:pt x="3397091" y="197644"/>
                    <a:pt x="3398044" y="194786"/>
                  </a:cubicBezTo>
                  <a:cubicBezTo>
                    <a:pt x="3401854" y="178594"/>
                    <a:pt x="3405664" y="162401"/>
                    <a:pt x="3408521" y="145256"/>
                  </a:cubicBezTo>
                  <a:cubicBezTo>
                    <a:pt x="3408521" y="150019"/>
                    <a:pt x="3409474" y="155734"/>
                    <a:pt x="3410426" y="162401"/>
                  </a:cubicBezTo>
                  <a:cubicBezTo>
                    <a:pt x="3411379" y="171926"/>
                    <a:pt x="3412331" y="182404"/>
                    <a:pt x="3414236" y="195739"/>
                  </a:cubicBezTo>
                  <a:cubicBezTo>
                    <a:pt x="3415189" y="202406"/>
                    <a:pt x="3416141" y="209074"/>
                    <a:pt x="3417094" y="215741"/>
                  </a:cubicBezTo>
                  <a:cubicBezTo>
                    <a:pt x="3418046" y="220504"/>
                    <a:pt x="3418999" y="224314"/>
                    <a:pt x="3419951" y="229076"/>
                  </a:cubicBezTo>
                  <a:cubicBezTo>
                    <a:pt x="3418999" y="230981"/>
                    <a:pt x="3418999" y="232886"/>
                    <a:pt x="3418046" y="233839"/>
                  </a:cubicBezTo>
                  <a:cubicBezTo>
                    <a:pt x="3416141" y="240506"/>
                    <a:pt x="3414236" y="247174"/>
                    <a:pt x="3411379" y="253841"/>
                  </a:cubicBezTo>
                  <a:cubicBezTo>
                    <a:pt x="3408521" y="248126"/>
                    <a:pt x="3407569" y="245269"/>
                    <a:pt x="3407569" y="244316"/>
                  </a:cubicBezTo>
                  <a:cubicBezTo>
                    <a:pt x="3407569" y="242411"/>
                    <a:pt x="3407569" y="241459"/>
                    <a:pt x="3407569" y="239554"/>
                  </a:cubicBezTo>
                  <a:cubicBezTo>
                    <a:pt x="3407569" y="230029"/>
                    <a:pt x="3407569" y="224314"/>
                    <a:pt x="3407569" y="224314"/>
                  </a:cubicBezTo>
                  <a:cubicBezTo>
                    <a:pt x="3407569" y="224314"/>
                    <a:pt x="3405664" y="230029"/>
                    <a:pt x="3403759" y="239554"/>
                  </a:cubicBezTo>
                  <a:cubicBezTo>
                    <a:pt x="3402806" y="244316"/>
                    <a:pt x="3400901" y="250031"/>
                    <a:pt x="3399949" y="256699"/>
                  </a:cubicBezTo>
                  <a:cubicBezTo>
                    <a:pt x="3398996" y="262414"/>
                    <a:pt x="3397091" y="269081"/>
                    <a:pt x="3395186" y="275749"/>
                  </a:cubicBezTo>
                  <a:cubicBezTo>
                    <a:pt x="3395186" y="273844"/>
                    <a:pt x="3395186" y="270034"/>
                    <a:pt x="3395186" y="266224"/>
                  </a:cubicBezTo>
                  <a:close/>
                  <a:moveTo>
                    <a:pt x="3363754" y="252889"/>
                  </a:moveTo>
                  <a:cubicBezTo>
                    <a:pt x="3364706" y="256699"/>
                    <a:pt x="3365659" y="260509"/>
                    <a:pt x="3365659" y="264319"/>
                  </a:cubicBezTo>
                  <a:cubicBezTo>
                    <a:pt x="3364706" y="266224"/>
                    <a:pt x="3363754" y="267176"/>
                    <a:pt x="3363754" y="269081"/>
                  </a:cubicBezTo>
                  <a:cubicBezTo>
                    <a:pt x="3363754" y="262414"/>
                    <a:pt x="3363754" y="257651"/>
                    <a:pt x="3363754" y="252889"/>
                  </a:cubicBezTo>
                  <a:close/>
                  <a:moveTo>
                    <a:pt x="3321844" y="351949"/>
                  </a:moveTo>
                  <a:cubicBezTo>
                    <a:pt x="3321844" y="349091"/>
                    <a:pt x="3322796" y="345281"/>
                    <a:pt x="3322796" y="342424"/>
                  </a:cubicBezTo>
                  <a:cubicBezTo>
                    <a:pt x="3322796" y="344329"/>
                    <a:pt x="3323749" y="346234"/>
                    <a:pt x="3323749" y="347186"/>
                  </a:cubicBezTo>
                  <a:cubicBezTo>
                    <a:pt x="3323749" y="349091"/>
                    <a:pt x="3322796" y="350044"/>
                    <a:pt x="3321844" y="351949"/>
                  </a:cubicBezTo>
                  <a:close/>
                  <a:moveTo>
                    <a:pt x="3340894" y="273844"/>
                  </a:moveTo>
                  <a:cubicBezTo>
                    <a:pt x="3342799" y="282416"/>
                    <a:pt x="3345656" y="290036"/>
                    <a:pt x="3347561" y="298609"/>
                  </a:cubicBezTo>
                  <a:cubicBezTo>
                    <a:pt x="3346609" y="300514"/>
                    <a:pt x="3345656" y="302419"/>
                    <a:pt x="3344704" y="304324"/>
                  </a:cubicBezTo>
                  <a:cubicBezTo>
                    <a:pt x="3342799" y="299561"/>
                    <a:pt x="3340894" y="295751"/>
                    <a:pt x="3338989" y="290989"/>
                  </a:cubicBezTo>
                  <a:cubicBezTo>
                    <a:pt x="3338036" y="276701"/>
                    <a:pt x="3336131" y="263366"/>
                    <a:pt x="3335179" y="251936"/>
                  </a:cubicBezTo>
                  <a:cubicBezTo>
                    <a:pt x="3337084" y="259556"/>
                    <a:pt x="3338989" y="266224"/>
                    <a:pt x="3340894" y="273844"/>
                  </a:cubicBezTo>
                  <a:close/>
                  <a:moveTo>
                    <a:pt x="3330416" y="376714"/>
                  </a:moveTo>
                  <a:cubicBezTo>
                    <a:pt x="3330416" y="377666"/>
                    <a:pt x="3330416" y="378619"/>
                    <a:pt x="3331369" y="379571"/>
                  </a:cubicBezTo>
                  <a:cubicBezTo>
                    <a:pt x="3330416" y="380524"/>
                    <a:pt x="3330416" y="382429"/>
                    <a:pt x="3329464" y="384334"/>
                  </a:cubicBezTo>
                  <a:cubicBezTo>
                    <a:pt x="3329464" y="383381"/>
                    <a:pt x="3328511" y="382429"/>
                    <a:pt x="3328511" y="381476"/>
                  </a:cubicBezTo>
                  <a:cubicBezTo>
                    <a:pt x="3328511" y="379571"/>
                    <a:pt x="3329464" y="378619"/>
                    <a:pt x="3330416" y="376714"/>
                  </a:cubicBezTo>
                  <a:close/>
                  <a:moveTo>
                    <a:pt x="3329464" y="202406"/>
                  </a:moveTo>
                  <a:cubicBezTo>
                    <a:pt x="3329464" y="203359"/>
                    <a:pt x="3329464" y="205264"/>
                    <a:pt x="3329464" y="207169"/>
                  </a:cubicBezTo>
                  <a:cubicBezTo>
                    <a:pt x="3329464" y="206216"/>
                    <a:pt x="3329464" y="206216"/>
                    <a:pt x="3328511" y="205264"/>
                  </a:cubicBezTo>
                  <a:cubicBezTo>
                    <a:pt x="3329464" y="204311"/>
                    <a:pt x="3329464" y="203359"/>
                    <a:pt x="3329464" y="202406"/>
                  </a:cubicBezTo>
                  <a:close/>
                  <a:moveTo>
                    <a:pt x="3326606" y="302419"/>
                  </a:moveTo>
                  <a:cubicBezTo>
                    <a:pt x="3327559" y="305276"/>
                    <a:pt x="3328511" y="307181"/>
                    <a:pt x="3329464" y="310039"/>
                  </a:cubicBezTo>
                  <a:cubicBezTo>
                    <a:pt x="3329464" y="310991"/>
                    <a:pt x="3329464" y="310991"/>
                    <a:pt x="3329464" y="311944"/>
                  </a:cubicBezTo>
                  <a:cubicBezTo>
                    <a:pt x="3328511" y="310039"/>
                    <a:pt x="3327559" y="308134"/>
                    <a:pt x="3326606" y="306229"/>
                  </a:cubicBezTo>
                  <a:cubicBezTo>
                    <a:pt x="3326606" y="304324"/>
                    <a:pt x="3326606" y="303371"/>
                    <a:pt x="3326606" y="302419"/>
                  </a:cubicBezTo>
                  <a:close/>
                  <a:moveTo>
                    <a:pt x="3323749" y="227171"/>
                  </a:moveTo>
                  <a:cubicBezTo>
                    <a:pt x="3324701" y="224314"/>
                    <a:pt x="3324701" y="221456"/>
                    <a:pt x="3325654" y="219551"/>
                  </a:cubicBezTo>
                  <a:cubicBezTo>
                    <a:pt x="3325654" y="220504"/>
                    <a:pt x="3325654" y="220504"/>
                    <a:pt x="3325654" y="221456"/>
                  </a:cubicBezTo>
                  <a:cubicBezTo>
                    <a:pt x="3322796" y="232886"/>
                    <a:pt x="3320891" y="244316"/>
                    <a:pt x="3318034" y="256699"/>
                  </a:cubicBezTo>
                  <a:cubicBezTo>
                    <a:pt x="3318034" y="256699"/>
                    <a:pt x="3318034" y="255746"/>
                    <a:pt x="3317081" y="255746"/>
                  </a:cubicBezTo>
                  <a:cubicBezTo>
                    <a:pt x="3319939" y="245269"/>
                    <a:pt x="3321844" y="235744"/>
                    <a:pt x="3323749" y="227171"/>
                  </a:cubicBezTo>
                  <a:close/>
                  <a:moveTo>
                    <a:pt x="3315176" y="269081"/>
                  </a:moveTo>
                  <a:cubicBezTo>
                    <a:pt x="3315176" y="270034"/>
                    <a:pt x="3316129" y="270986"/>
                    <a:pt x="3316129" y="270986"/>
                  </a:cubicBezTo>
                  <a:cubicBezTo>
                    <a:pt x="3315176" y="274796"/>
                    <a:pt x="3315176" y="278606"/>
                    <a:pt x="3314224" y="282416"/>
                  </a:cubicBezTo>
                  <a:cubicBezTo>
                    <a:pt x="3314224" y="281464"/>
                    <a:pt x="3313271" y="280511"/>
                    <a:pt x="3313271" y="280511"/>
                  </a:cubicBezTo>
                  <a:cubicBezTo>
                    <a:pt x="3313271" y="276701"/>
                    <a:pt x="3314224" y="272891"/>
                    <a:pt x="3315176" y="269081"/>
                  </a:cubicBezTo>
                  <a:close/>
                  <a:moveTo>
                    <a:pt x="3305651" y="310991"/>
                  </a:moveTo>
                  <a:cubicBezTo>
                    <a:pt x="3306604" y="307181"/>
                    <a:pt x="3307556" y="302419"/>
                    <a:pt x="3308509" y="298609"/>
                  </a:cubicBezTo>
                  <a:cubicBezTo>
                    <a:pt x="3309461" y="299561"/>
                    <a:pt x="3309461" y="301466"/>
                    <a:pt x="3310414" y="302419"/>
                  </a:cubicBezTo>
                  <a:cubicBezTo>
                    <a:pt x="3309461" y="308134"/>
                    <a:pt x="3308509" y="314801"/>
                    <a:pt x="3307556" y="320516"/>
                  </a:cubicBezTo>
                  <a:cubicBezTo>
                    <a:pt x="3306604" y="318611"/>
                    <a:pt x="3305651" y="315754"/>
                    <a:pt x="3304699" y="313849"/>
                  </a:cubicBezTo>
                  <a:cubicBezTo>
                    <a:pt x="3305651" y="313849"/>
                    <a:pt x="3305651" y="312896"/>
                    <a:pt x="3305651" y="310991"/>
                  </a:cubicBezTo>
                  <a:close/>
                  <a:moveTo>
                    <a:pt x="3302794" y="327184"/>
                  </a:moveTo>
                  <a:cubicBezTo>
                    <a:pt x="3303746" y="330041"/>
                    <a:pt x="3303746" y="332899"/>
                    <a:pt x="3304699" y="335756"/>
                  </a:cubicBezTo>
                  <a:cubicBezTo>
                    <a:pt x="3303746" y="339566"/>
                    <a:pt x="3302794" y="344329"/>
                    <a:pt x="3300889" y="349091"/>
                  </a:cubicBezTo>
                  <a:cubicBezTo>
                    <a:pt x="3299936" y="350996"/>
                    <a:pt x="3299936" y="353854"/>
                    <a:pt x="3298984" y="355759"/>
                  </a:cubicBezTo>
                  <a:cubicBezTo>
                    <a:pt x="3298031" y="354806"/>
                    <a:pt x="3298031" y="352901"/>
                    <a:pt x="3297079" y="351949"/>
                  </a:cubicBezTo>
                  <a:cubicBezTo>
                    <a:pt x="3298984" y="343376"/>
                    <a:pt x="3300889" y="334804"/>
                    <a:pt x="3302794" y="327184"/>
                  </a:cubicBezTo>
                  <a:close/>
                  <a:moveTo>
                    <a:pt x="3279934" y="297656"/>
                  </a:moveTo>
                  <a:cubicBezTo>
                    <a:pt x="3279934" y="294799"/>
                    <a:pt x="3279934" y="291941"/>
                    <a:pt x="3280886" y="289084"/>
                  </a:cubicBezTo>
                  <a:cubicBezTo>
                    <a:pt x="3281839" y="280511"/>
                    <a:pt x="3282791" y="271939"/>
                    <a:pt x="3283744" y="263366"/>
                  </a:cubicBezTo>
                  <a:cubicBezTo>
                    <a:pt x="3283744" y="259556"/>
                    <a:pt x="3284696" y="255746"/>
                    <a:pt x="3284696" y="252889"/>
                  </a:cubicBezTo>
                  <a:cubicBezTo>
                    <a:pt x="3287554" y="258604"/>
                    <a:pt x="3290411" y="264319"/>
                    <a:pt x="3293269" y="270034"/>
                  </a:cubicBezTo>
                  <a:cubicBezTo>
                    <a:pt x="3292316" y="272891"/>
                    <a:pt x="3292316" y="274796"/>
                    <a:pt x="3291364" y="277654"/>
                  </a:cubicBezTo>
                  <a:cubicBezTo>
                    <a:pt x="3291364" y="279559"/>
                    <a:pt x="3290411" y="281464"/>
                    <a:pt x="3290411" y="283369"/>
                  </a:cubicBezTo>
                  <a:cubicBezTo>
                    <a:pt x="3289459" y="271939"/>
                    <a:pt x="3289459" y="264319"/>
                    <a:pt x="3289459" y="264319"/>
                  </a:cubicBezTo>
                  <a:cubicBezTo>
                    <a:pt x="3289459" y="264319"/>
                    <a:pt x="3285649" y="285274"/>
                    <a:pt x="3281839" y="317659"/>
                  </a:cubicBezTo>
                  <a:cubicBezTo>
                    <a:pt x="3281839" y="317659"/>
                    <a:pt x="3280886" y="317659"/>
                    <a:pt x="3280886" y="317659"/>
                  </a:cubicBezTo>
                  <a:cubicBezTo>
                    <a:pt x="3280886" y="317659"/>
                    <a:pt x="3280886" y="316706"/>
                    <a:pt x="3280886" y="316706"/>
                  </a:cubicBezTo>
                  <a:cubicBezTo>
                    <a:pt x="3280886" y="316706"/>
                    <a:pt x="3280886" y="315754"/>
                    <a:pt x="3279934" y="315754"/>
                  </a:cubicBezTo>
                  <a:cubicBezTo>
                    <a:pt x="3279934" y="314801"/>
                    <a:pt x="3278981" y="314801"/>
                    <a:pt x="3278981" y="313849"/>
                  </a:cubicBezTo>
                  <a:cubicBezTo>
                    <a:pt x="3278981" y="308134"/>
                    <a:pt x="3279934" y="302419"/>
                    <a:pt x="3279934" y="297656"/>
                  </a:cubicBezTo>
                  <a:close/>
                  <a:moveTo>
                    <a:pt x="3263741" y="295751"/>
                  </a:moveTo>
                  <a:cubicBezTo>
                    <a:pt x="3263741" y="294799"/>
                    <a:pt x="3263741" y="293846"/>
                    <a:pt x="3263741" y="293846"/>
                  </a:cubicBezTo>
                  <a:cubicBezTo>
                    <a:pt x="3263741" y="293846"/>
                    <a:pt x="3263741" y="294799"/>
                    <a:pt x="3263741" y="295751"/>
                  </a:cubicBezTo>
                  <a:cubicBezTo>
                    <a:pt x="3264694" y="295751"/>
                    <a:pt x="3264694" y="295751"/>
                    <a:pt x="3264694" y="296704"/>
                  </a:cubicBezTo>
                  <a:cubicBezTo>
                    <a:pt x="3263741" y="299561"/>
                    <a:pt x="3262789" y="303371"/>
                    <a:pt x="3262789" y="306229"/>
                  </a:cubicBezTo>
                  <a:cubicBezTo>
                    <a:pt x="3262789" y="302419"/>
                    <a:pt x="3263741" y="298609"/>
                    <a:pt x="3263741" y="295751"/>
                  </a:cubicBezTo>
                  <a:close/>
                  <a:moveTo>
                    <a:pt x="3232309" y="381476"/>
                  </a:moveTo>
                  <a:cubicBezTo>
                    <a:pt x="3232309" y="372904"/>
                    <a:pt x="3232309" y="365284"/>
                    <a:pt x="3232309" y="357664"/>
                  </a:cubicBezTo>
                  <a:cubicBezTo>
                    <a:pt x="3232309" y="357664"/>
                    <a:pt x="3232309" y="358616"/>
                    <a:pt x="3232309" y="358616"/>
                  </a:cubicBezTo>
                  <a:cubicBezTo>
                    <a:pt x="3232309" y="359569"/>
                    <a:pt x="3232309" y="360521"/>
                    <a:pt x="3233261" y="360521"/>
                  </a:cubicBezTo>
                  <a:cubicBezTo>
                    <a:pt x="3233261" y="367189"/>
                    <a:pt x="3233261" y="373856"/>
                    <a:pt x="3232309" y="381476"/>
                  </a:cubicBezTo>
                  <a:close/>
                  <a:moveTo>
                    <a:pt x="3239929" y="327184"/>
                  </a:moveTo>
                  <a:cubicBezTo>
                    <a:pt x="3240881" y="330994"/>
                    <a:pt x="3240881" y="335756"/>
                    <a:pt x="3241834" y="339566"/>
                  </a:cubicBezTo>
                  <a:cubicBezTo>
                    <a:pt x="3240881" y="337661"/>
                    <a:pt x="3239929" y="335756"/>
                    <a:pt x="3239929" y="333851"/>
                  </a:cubicBezTo>
                  <a:cubicBezTo>
                    <a:pt x="3239929" y="331946"/>
                    <a:pt x="3239929" y="330994"/>
                    <a:pt x="3239929" y="329089"/>
                  </a:cubicBezTo>
                  <a:cubicBezTo>
                    <a:pt x="3238976" y="328136"/>
                    <a:pt x="3239929" y="328136"/>
                    <a:pt x="3239929" y="327184"/>
                  </a:cubicBezTo>
                  <a:close/>
                  <a:moveTo>
                    <a:pt x="3234214" y="318611"/>
                  </a:moveTo>
                  <a:cubicBezTo>
                    <a:pt x="3235166" y="315754"/>
                    <a:pt x="3236119" y="312896"/>
                    <a:pt x="3237071" y="310039"/>
                  </a:cubicBezTo>
                  <a:cubicBezTo>
                    <a:pt x="3237071" y="311944"/>
                    <a:pt x="3238024" y="313849"/>
                    <a:pt x="3238024" y="314801"/>
                  </a:cubicBezTo>
                  <a:cubicBezTo>
                    <a:pt x="3238024" y="315754"/>
                    <a:pt x="3238024" y="315754"/>
                    <a:pt x="3238024" y="316706"/>
                  </a:cubicBezTo>
                  <a:cubicBezTo>
                    <a:pt x="3238024" y="316706"/>
                    <a:pt x="3238024" y="317659"/>
                    <a:pt x="3237071" y="317659"/>
                  </a:cubicBezTo>
                  <a:cubicBezTo>
                    <a:pt x="3237071" y="314801"/>
                    <a:pt x="3236119" y="311944"/>
                    <a:pt x="3237071" y="311944"/>
                  </a:cubicBezTo>
                  <a:cubicBezTo>
                    <a:pt x="3238024" y="311944"/>
                    <a:pt x="3237071" y="314801"/>
                    <a:pt x="3236119" y="319564"/>
                  </a:cubicBezTo>
                  <a:cubicBezTo>
                    <a:pt x="3235166" y="320516"/>
                    <a:pt x="3235166" y="321469"/>
                    <a:pt x="3234214" y="322421"/>
                  </a:cubicBezTo>
                  <a:cubicBezTo>
                    <a:pt x="3234214" y="321469"/>
                    <a:pt x="3233261" y="320516"/>
                    <a:pt x="3233261" y="319564"/>
                  </a:cubicBezTo>
                  <a:cubicBezTo>
                    <a:pt x="3234214" y="319564"/>
                    <a:pt x="3234214" y="319564"/>
                    <a:pt x="3234214" y="318611"/>
                  </a:cubicBezTo>
                  <a:close/>
                  <a:moveTo>
                    <a:pt x="3233261" y="286226"/>
                  </a:moveTo>
                  <a:cubicBezTo>
                    <a:pt x="3233261" y="287179"/>
                    <a:pt x="3233261" y="287179"/>
                    <a:pt x="3233261" y="288131"/>
                  </a:cubicBezTo>
                  <a:cubicBezTo>
                    <a:pt x="3233261" y="289084"/>
                    <a:pt x="3232309" y="289084"/>
                    <a:pt x="3232309" y="290036"/>
                  </a:cubicBezTo>
                  <a:cubicBezTo>
                    <a:pt x="3232309" y="287179"/>
                    <a:pt x="3232309" y="285274"/>
                    <a:pt x="3232309" y="282416"/>
                  </a:cubicBezTo>
                  <a:cubicBezTo>
                    <a:pt x="3232309" y="284321"/>
                    <a:pt x="3233261" y="285274"/>
                    <a:pt x="3233261" y="286226"/>
                  </a:cubicBezTo>
                  <a:close/>
                  <a:moveTo>
                    <a:pt x="3222784" y="285274"/>
                  </a:moveTo>
                  <a:cubicBezTo>
                    <a:pt x="3222784" y="281464"/>
                    <a:pt x="3222784" y="277654"/>
                    <a:pt x="3223736" y="273844"/>
                  </a:cubicBezTo>
                  <a:cubicBezTo>
                    <a:pt x="3224689" y="271939"/>
                    <a:pt x="3224689" y="270034"/>
                    <a:pt x="3224689" y="270034"/>
                  </a:cubicBezTo>
                  <a:cubicBezTo>
                    <a:pt x="3224689" y="270034"/>
                    <a:pt x="3224689" y="270034"/>
                    <a:pt x="3224689" y="270986"/>
                  </a:cubicBezTo>
                  <a:cubicBezTo>
                    <a:pt x="3225641" y="265271"/>
                    <a:pt x="3226594" y="259556"/>
                    <a:pt x="3227546" y="253841"/>
                  </a:cubicBezTo>
                  <a:cubicBezTo>
                    <a:pt x="3227546" y="253841"/>
                    <a:pt x="3227546" y="253841"/>
                    <a:pt x="3227546" y="253841"/>
                  </a:cubicBezTo>
                  <a:cubicBezTo>
                    <a:pt x="3226594" y="264319"/>
                    <a:pt x="3225641" y="277654"/>
                    <a:pt x="3223736" y="292894"/>
                  </a:cubicBezTo>
                  <a:cubicBezTo>
                    <a:pt x="3223736" y="292894"/>
                    <a:pt x="3223736" y="291941"/>
                    <a:pt x="3222784" y="291941"/>
                  </a:cubicBezTo>
                  <a:cubicBezTo>
                    <a:pt x="3222784" y="291941"/>
                    <a:pt x="3222784" y="291941"/>
                    <a:pt x="3222784" y="290989"/>
                  </a:cubicBezTo>
                  <a:cubicBezTo>
                    <a:pt x="3221831" y="289084"/>
                    <a:pt x="3221831" y="287179"/>
                    <a:pt x="3222784" y="285274"/>
                  </a:cubicBezTo>
                  <a:close/>
                  <a:moveTo>
                    <a:pt x="3217069" y="207169"/>
                  </a:moveTo>
                  <a:cubicBezTo>
                    <a:pt x="3218021" y="210979"/>
                    <a:pt x="3218974" y="214789"/>
                    <a:pt x="3219926" y="219551"/>
                  </a:cubicBezTo>
                  <a:cubicBezTo>
                    <a:pt x="3218021" y="225266"/>
                    <a:pt x="3217069" y="231934"/>
                    <a:pt x="3215164" y="238601"/>
                  </a:cubicBezTo>
                  <a:cubicBezTo>
                    <a:pt x="3215164" y="226219"/>
                    <a:pt x="3217069" y="215741"/>
                    <a:pt x="3217069" y="207169"/>
                  </a:cubicBezTo>
                  <a:close/>
                  <a:moveTo>
                    <a:pt x="3191351" y="249079"/>
                  </a:moveTo>
                  <a:cubicBezTo>
                    <a:pt x="3191351" y="242411"/>
                    <a:pt x="3192304" y="236696"/>
                    <a:pt x="3192304" y="232886"/>
                  </a:cubicBezTo>
                  <a:cubicBezTo>
                    <a:pt x="3193256" y="234791"/>
                    <a:pt x="3193256" y="235744"/>
                    <a:pt x="3194209" y="238601"/>
                  </a:cubicBezTo>
                  <a:cubicBezTo>
                    <a:pt x="3193256" y="247174"/>
                    <a:pt x="3192304" y="255746"/>
                    <a:pt x="3191351" y="265271"/>
                  </a:cubicBezTo>
                  <a:cubicBezTo>
                    <a:pt x="3191351" y="258604"/>
                    <a:pt x="3191351" y="253841"/>
                    <a:pt x="3191351" y="249079"/>
                  </a:cubicBezTo>
                  <a:close/>
                  <a:moveTo>
                    <a:pt x="3155156" y="313849"/>
                  </a:moveTo>
                  <a:cubicBezTo>
                    <a:pt x="3155156" y="315754"/>
                    <a:pt x="3156109" y="317659"/>
                    <a:pt x="3156109" y="320516"/>
                  </a:cubicBezTo>
                  <a:cubicBezTo>
                    <a:pt x="3156109" y="325279"/>
                    <a:pt x="3157061" y="330041"/>
                    <a:pt x="3158014" y="334804"/>
                  </a:cubicBezTo>
                  <a:cubicBezTo>
                    <a:pt x="3157061" y="341471"/>
                    <a:pt x="3155156" y="348139"/>
                    <a:pt x="3154204" y="354806"/>
                  </a:cubicBezTo>
                  <a:cubicBezTo>
                    <a:pt x="3153251" y="353854"/>
                    <a:pt x="3153251" y="352901"/>
                    <a:pt x="3152299" y="351949"/>
                  </a:cubicBezTo>
                  <a:cubicBezTo>
                    <a:pt x="3152299" y="350996"/>
                    <a:pt x="3152299" y="350044"/>
                    <a:pt x="3152299" y="350044"/>
                  </a:cubicBezTo>
                  <a:cubicBezTo>
                    <a:pt x="3152299" y="348139"/>
                    <a:pt x="3151346" y="347186"/>
                    <a:pt x="3151346" y="345281"/>
                  </a:cubicBezTo>
                  <a:cubicBezTo>
                    <a:pt x="3151346" y="345281"/>
                    <a:pt x="3151346" y="344329"/>
                    <a:pt x="3151346" y="344329"/>
                  </a:cubicBezTo>
                  <a:lnTo>
                    <a:pt x="3151346" y="338614"/>
                  </a:lnTo>
                  <a:cubicBezTo>
                    <a:pt x="3151346" y="329089"/>
                    <a:pt x="3153251" y="321469"/>
                    <a:pt x="3155156" y="313849"/>
                  </a:cubicBezTo>
                  <a:close/>
                  <a:moveTo>
                    <a:pt x="3139916" y="213836"/>
                  </a:moveTo>
                  <a:cubicBezTo>
                    <a:pt x="3140869" y="220504"/>
                    <a:pt x="3142774" y="228124"/>
                    <a:pt x="3143726" y="235744"/>
                  </a:cubicBezTo>
                  <a:cubicBezTo>
                    <a:pt x="3145631" y="246221"/>
                    <a:pt x="3147536" y="256699"/>
                    <a:pt x="3148489" y="267176"/>
                  </a:cubicBezTo>
                  <a:cubicBezTo>
                    <a:pt x="3146584" y="272891"/>
                    <a:pt x="3145631" y="278606"/>
                    <a:pt x="3143726" y="284321"/>
                  </a:cubicBezTo>
                  <a:cubicBezTo>
                    <a:pt x="3140869" y="251936"/>
                    <a:pt x="3138964" y="228124"/>
                    <a:pt x="3137059" y="216694"/>
                  </a:cubicBezTo>
                  <a:cubicBezTo>
                    <a:pt x="3138011" y="215741"/>
                    <a:pt x="3138964" y="214789"/>
                    <a:pt x="3139916" y="213836"/>
                  </a:cubicBezTo>
                  <a:close/>
                  <a:moveTo>
                    <a:pt x="3130391" y="337661"/>
                  </a:moveTo>
                  <a:cubicBezTo>
                    <a:pt x="3130391" y="336709"/>
                    <a:pt x="3130391" y="336709"/>
                    <a:pt x="3130391" y="335756"/>
                  </a:cubicBezTo>
                  <a:cubicBezTo>
                    <a:pt x="3130391" y="335756"/>
                    <a:pt x="3130391" y="335756"/>
                    <a:pt x="3130391" y="335756"/>
                  </a:cubicBezTo>
                  <a:cubicBezTo>
                    <a:pt x="3130391" y="336709"/>
                    <a:pt x="3130391" y="336709"/>
                    <a:pt x="3130391" y="337661"/>
                  </a:cubicBezTo>
                  <a:close/>
                  <a:moveTo>
                    <a:pt x="3130391" y="328136"/>
                  </a:moveTo>
                  <a:cubicBezTo>
                    <a:pt x="3130391" y="328136"/>
                    <a:pt x="3130391" y="327184"/>
                    <a:pt x="3130391" y="328136"/>
                  </a:cubicBezTo>
                  <a:cubicBezTo>
                    <a:pt x="3130391" y="327184"/>
                    <a:pt x="3130391" y="328136"/>
                    <a:pt x="3130391" y="328136"/>
                  </a:cubicBezTo>
                  <a:cubicBezTo>
                    <a:pt x="3130391" y="328136"/>
                    <a:pt x="3130391" y="328136"/>
                    <a:pt x="3130391" y="328136"/>
                  </a:cubicBezTo>
                  <a:close/>
                  <a:moveTo>
                    <a:pt x="3133249" y="276701"/>
                  </a:moveTo>
                  <a:cubicBezTo>
                    <a:pt x="3133249" y="276701"/>
                    <a:pt x="3133249" y="275749"/>
                    <a:pt x="3133249" y="276701"/>
                  </a:cubicBezTo>
                  <a:cubicBezTo>
                    <a:pt x="3131344" y="270034"/>
                    <a:pt x="3129439" y="264319"/>
                    <a:pt x="3128486" y="259556"/>
                  </a:cubicBezTo>
                  <a:cubicBezTo>
                    <a:pt x="3128486" y="254794"/>
                    <a:pt x="3128486" y="250031"/>
                    <a:pt x="3127534" y="246221"/>
                  </a:cubicBezTo>
                  <a:cubicBezTo>
                    <a:pt x="3131344" y="235744"/>
                    <a:pt x="3134201" y="228124"/>
                    <a:pt x="3135154" y="223361"/>
                  </a:cubicBezTo>
                  <a:cubicBezTo>
                    <a:pt x="3135154" y="235744"/>
                    <a:pt x="3134201" y="253841"/>
                    <a:pt x="3133249" y="276701"/>
                  </a:cubicBezTo>
                  <a:close/>
                  <a:moveTo>
                    <a:pt x="3130391" y="229076"/>
                  </a:moveTo>
                  <a:cubicBezTo>
                    <a:pt x="3132296" y="225266"/>
                    <a:pt x="3134201" y="222409"/>
                    <a:pt x="3136106" y="219551"/>
                  </a:cubicBezTo>
                  <a:cubicBezTo>
                    <a:pt x="3136106" y="220504"/>
                    <a:pt x="3136106" y="220504"/>
                    <a:pt x="3136106" y="221456"/>
                  </a:cubicBezTo>
                  <a:cubicBezTo>
                    <a:pt x="3134201" y="224314"/>
                    <a:pt x="3131344" y="229076"/>
                    <a:pt x="3127534" y="236696"/>
                  </a:cubicBezTo>
                  <a:cubicBezTo>
                    <a:pt x="3127534" y="235744"/>
                    <a:pt x="3127534" y="235744"/>
                    <a:pt x="3127534" y="234791"/>
                  </a:cubicBezTo>
                  <a:cubicBezTo>
                    <a:pt x="3128486" y="232886"/>
                    <a:pt x="3129439" y="230981"/>
                    <a:pt x="3130391" y="229076"/>
                  </a:cubicBezTo>
                  <a:close/>
                  <a:moveTo>
                    <a:pt x="3114199" y="290036"/>
                  </a:moveTo>
                  <a:cubicBezTo>
                    <a:pt x="3114199" y="289084"/>
                    <a:pt x="3113246" y="288131"/>
                    <a:pt x="3113246" y="287179"/>
                  </a:cubicBezTo>
                  <a:cubicBezTo>
                    <a:pt x="3113246" y="287179"/>
                    <a:pt x="3113246" y="287179"/>
                    <a:pt x="3113246" y="286226"/>
                  </a:cubicBezTo>
                  <a:cubicBezTo>
                    <a:pt x="3114199" y="284321"/>
                    <a:pt x="3114199" y="283369"/>
                    <a:pt x="3115151" y="281464"/>
                  </a:cubicBezTo>
                  <a:cubicBezTo>
                    <a:pt x="3114199" y="284321"/>
                    <a:pt x="3114199" y="287179"/>
                    <a:pt x="3114199" y="290036"/>
                  </a:cubicBezTo>
                  <a:close/>
                  <a:moveTo>
                    <a:pt x="3115151" y="257651"/>
                  </a:moveTo>
                  <a:cubicBezTo>
                    <a:pt x="3115151" y="256699"/>
                    <a:pt x="3116104" y="256699"/>
                    <a:pt x="3116104" y="255746"/>
                  </a:cubicBezTo>
                  <a:cubicBezTo>
                    <a:pt x="3116104" y="256699"/>
                    <a:pt x="3116104" y="257651"/>
                    <a:pt x="3115151" y="257651"/>
                  </a:cubicBezTo>
                  <a:cubicBezTo>
                    <a:pt x="3114199" y="261461"/>
                    <a:pt x="3111341" y="265271"/>
                    <a:pt x="3109436" y="270034"/>
                  </a:cubicBezTo>
                  <a:cubicBezTo>
                    <a:pt x="3111341" y="266224"/>
                    <a:pt x="3113246" y="261461"/>
                    <a:pt x="3115151" y="257651"/>
                  </a:cubicBezTo>
                  <a:close/>
                  <a:moveTo>
                    <a:pt x="3110389" y="292894"/>
                  </a:moveTo>
                  <a:cubicBezTo>
                    <a:pt x="3111341" y="297656"/>
                    <a:pt x="3112294" y="302419"/>
                    <a:pt x="3113246" y="309086"/>
                  </a:cubicBezTo>
                  <a:cubicBezTo>
                    <a:pt x="3113246" y="310039"/>
                    <a:pt x="3113246" y="310991"/>
                    <a:pt x="3114199" y="311944"/>
                  </a:cubicBezTo>
                  <a:cubicBezTo>
                    <a:pt x="3114199" y="314801"/>
                    <a:pt x="3114199" y="317659"/>
                    <a:pt x="3114199" y="321469"/>
                  </a:cubicBezTo>
                  <a:cubicBezTo>
                    <a:pt x="3114199" y="321469"/>
                    <a:pt x="3114199" y="320516"/>
                    <a:pt x="3114199" y="319564"/>
                  </a:cubicBezTo>
                  <a:cubicBezTo>
                    <a:pt x="3113246" y="315754"/>
                    <a:pt x="3112294" y="312896"/>
                    <a:pt x="3110389" y="309086"/>
                  </a:cubicBezTo>
                  <a:cubicBezTo>
                    <a:pt x="3110389" y="306229"/>
                    <a:pt x="3109436" y="303371"/>
                    <a:pt x="3109436" y="300514"/>
                  </a:cubicBezTo>
                  <a:cubicBezTo>
                    <a:pt x="3109436" y="300514"/>
                    <a:pt x="3109436" y="299561"/>
                    <a:pt x="3109436" y="299561"/>
                  </a:cubicBezTo>
                  <a:cubicBezTo>
                    <a:pt x="3108484" y="297656"/>
                    <a:pt x="3109436" y="295751"/>
                    <a:pt x="3110389" y="292894"/>
                  </a:cubicBezTo>
                  <a:close/>
                  <a:moveTo>
                    <a:pt x="3098006" y="350996"/>
                  </a:moveTo>
                  <a:cubicBezTo>
                    <a:pt x="3098006" y="350996"/>
                    <a:pt x="3098006" y="350996"/>
                    <a:pt x="3098006" y="350996"/>
                  </a:cubicBezTo>
                  <a:cubicBezTo>
                    <a:pt x="3098006" y="351949"/>
                    <a:pt x="3098006" y="352901"/>
                    <a:pt x="3098006" y="353854"/>
                  </a:cubicBezTo>
                  <a:cubicBezTo>
                    <a:pt x="3098006" y="353854"/>
                    <a:pt x="3098006" y="353854"/>
                    <a:pt x="3097054" y="354806"/>
                  </a:cubicBezTo>
                  <a:cubicBezTo>
                    <a:pt x="3097054" y="353854"/>
                    <a:pt x="3098006" y="351949"/>
                    <a:pt x="3098006" y="350996"/>
                  </a:cubicBezTo>
                  <a:close/>
                  <a:moveTo>
                    <a:pt x="3093244" y="377666"/>
                  </a:moveTo>
                  <a:cubicBezTo>
                    <a:pt x="3095149" y="372904"/>
                    <a:pt x="3097054" y="370046"/>
                    <a:pt x="3097054" y="370046"/>
                  </a:cubicBezTo>
                  <a:cubicBezTo>
                    <a:pt x="3097054" y="370046"/>
                    <a:pt x="3096101" y="371951"/>
                    <a:pt x="3094196" y="373856"/>
                  </a:cubicBezTo>
                  <a:cubicBezTo>
                    <a:pt x="3095149" y="368141"/>
                    <a:pt x="3096101" y="361474"/>
                    <a:pt x="3097054" y="355759"/>
                  </a:cubicBezTo>
                  <a:cubicBezTo>
                    <a:pt x="3097054" y="354806"/>
                    <a:pt x="3098006" y="354806"/>
                    <a:pt x="3098006" y="353854"/>
                  </a:cubicBezTo>
                  <a:cubicBezTo>
                    <a:pt x="3098006" y="359569"/>
                    <a:pt x="3098006" y="366236"/>
                    <a:pt x="3098006" y="371951"/>
                  </a:cubicBezTo>
                  <a:cubicBezTo>
                    <a:pt x="3098006" y="375761"/>
                    <a:pt x="3098006" y="379571"/>
                    <a:pt x="3098006" y="383381"/>
                  </a:cubicBezTo>
                  <a:lnTo>
                    <a:pt x="3095149" y="383381"/>
                  </a:lnTo>
                  <a:cubicBezTo>
                    <a:pt x="3095149" y="383381"/>
                    <a:pt x="3095149" y="383381"/>
                    <a:pt x="3095149" y="383381"/>
                  </a:cubicBezTo>
                  <a:cubicBezTo>
                    <a:pt x="3094196" y="381476"/>
                    <a:pt x="3094196" y="379571"/>
                    <a:pt x="3093244" y="378619"/>
                  </a:cubicBezTo>
                  <a:cubicBezTo>
                    <a:pt x="3093244" y="379571"/>
                    <a:pt x="3093244" y="378619"/>
                    <a:pt x="3093244" y="377666"/>
                  </a:cubicBezTo>
                  <a:close/>
                  <a:moveTo>
                    <a:pt x="3084671" y="293846"/>
                  </a:moveTo>
                  <a:cubicBezTo>
                    <a:pt x="3084671" y="288131"/>
                    <a:pt x="3085624" y="282416"/>
                    <a:pt x="3085624" y="276701"/>
                  </a:cubicBezTo>
                  <a:cubicBezTo>
                    <a:pt x="3085624" y="277654"/>
                    <a:pt x="3085624" y="277654"/>
                    <a:pt x="3085624" y="278606"/>
                  </a:cubicBezTo>
                  <a:cubicBezTo>
                    <a:pt x="3086576" y="281464"/>
                    <a:pt x="3087529" y="285274"/>
                    <a:pt x="3088481" y="289084"/>
                  </a:cubicBezTo>
                  <a:cubicBezTo>
                    <a:pt x="3087529" y="290036"/>
                    <a:pt x="3087529" y="290989"/>
                    <a:pt x="3086576" y="291941"/>
                  </a:cubicBezTo>
                  <a:cubicBezTo>
                    <a:pt x="3085624" y="292894"/>
                    <a:pt x="3084671" y="294799"/>
                    <a:pt x="3084671" y="296704"/>
                  </a:cubicBezTo>
                  <a:cubicBezTo>
                    <a:pt x="3084671" y="294799"/>
                    <a:pt x="3084671" y="294799"/>
                    <a:pt x="3084671" y="293846"/>
                  </a:cubicBezTo>
                  <a:close/>
                  <a:moveTo>
                    <a:pt x="3086576" y="348139"/>
                  </a:moveTo>
                  <a:cubicBezTo>
                    <a:pt x="3086576" y="349091"/>
                    <a:pt x="3086576" y="349091"/>
                    <a:pt x="3086576" y="350044"/>
                  </a:cubicBezTo>
                  <a:cubicBezTo>
                    <a:pt x="3085624" y="353854"/>
                    <a:pt x="3084671" y="357664"/>
                    <a:pt x="3083719" y="361474"/>
                  </a:cubicBezTo>
                  <a:cubicBezTo>
                    <a:pt x="3083719" y="360521"/>
                    <a:pt x="3083719" y="358616"/>
                    <a:pt x="3083719" y="357664"/>
                  </a:cubicBezTo>
                  <a:cubicBezTo>
                    <a:pt x="3084671" y="353854"/>
                    <a:pt x="3085624" y="350996"/>
                    <a:pt x="3086576" y="348139"/>
                  </a:cubicBezTo>
                  <a:close/>
                  <a:moveTo>
                    <a:pt x="3057049" y="235744"/>
                  </a:moveTo>
                  <a:cubicBezTo>
                    <a:pt x="3058001" y="227171"/>
                    <a:pt x="3058954" y="218599"/>
                    <a:pt x="3059906" y="210979"/>
                  </a:cubicBezTo>
                  <a:cubicBezTo>
                    <a:pt x="3060859" y="204311"/>
                    <a:pt x="3061811" y="197644"/>
                    <a:pt x="3062764" y="191929"/>
                  </a:cubicBezTo>
                  <a:cubicBezTo>
                    <a:pt x="3063716" y="195739"/>
                    <a:pt x="3065621" y="201454"/>
                    <a:pt x="3067526" y="209074"/>
                  </a:cubicBezTo>
                  <a:cubicBezTo>
                    <a:pt x="3067526" y="213836"/>
                    <a:pt x="3066574" y="217646"/>
                    <a:pt x="3066574" y="222409"/>
                  </a:cubicBezTo>
                  <a:cubicBezTo>
                    <a:pt x="3065621" y="231934"/>
                    <a:pt x="3064669" y="242411"/>
                    <a:pt x="3063716" y="253841"/>
                  </a:cubicBezTo>
                  <a:cubicBezTo>
                    <a:pt x="3062764" y="258604"/>
                    <a:pt x="3060859" y="263366"/>
                    <a:pt x="3059906" y="268129"/>
                  </a:cubicBezTo>
                  <a:cubicBezTo>
                    <a:pt x="3058954" y="262414"/>
                    <a:pt x="3058001" y="257651"/>
                    <a:pt x="3057049" y="252889"/>
                  </a:cubicBezTo>
                  <a:cubicBezTo>
                    <a:pt x="3057049" y="250984"/>
                    <a:pt x="3056096" y="250031"/>
                    <a:pt x="3056096" y="248126"/>
                  </a:cubicBezTo>
                  <a:cubicBezTo>
                    <a:pt x="3056096" y="244316"/>
                    <a:pt x="3056096" y="239554"/>
                    <a:pt x="3057049" y="235744"/>
                  </a:cubicBezTo>
                  <a:close/>
                  <a:moveTo>
                    <a:pt x="3002756" y="307181"/>
                  </a:moveTo>
                  <a:cubicBezTo>
                    <a:pt x="3002756" y="308134"/>
                    <a:pt x="3001804" y="309086"/>
                    <a:pt x="3001804" y="310039"/>
                  </a:cubicBezTo>
                  <a:cubicBezTo>
                    <a:pt x="3001804" y="308134"/>
                    <a:pt x="3002756" y="307181"/>
                    <a:pt x="3002756" y="305276"/>
                  </a:cubicBezTo>
                  <a:cubicBezTo>
                    <a:pt x="3004661" y="298609"/>
                    <a:pt x="3005614" y="292894"/>
                    <a:pt x="3006566" y="286226"/>
                  </a:cubicBezTo>
                  <a:cubicBezTo>
                    <a:pt x="3007519" y="287179"/>
                    <a:pt x="3007519" y="289084"/>
                    <a:pt x="3008471" y="290036"/>
                  </a:cubicBezTo>
                  <a:cubicBezTo>
                    <a:pt x="3006566" y="295751"/>
                    <a:pt x="3004661" y="301466"/>
                    <a:pt x="3002756" y="307181"/>
                  </a:cubicBezTo>
                  <a:close/>
                  <a:moveTo>
                    <a:pt x="3036094" y="249079"/>
                  </a:moveTo>
                  <a:cubicBezTo>
                    <a:pt x="3036094" y="254794"/>
                    <a:pt x="3036094" y="260509"/>
                    <a:pt x="3036094" y="266224"/>
                  </a:cubicBezTo>
                  <a:cubicBezTo>
                    <a:pt x="3035141" y="263366"/>
                    <a:pt x="3034189" y="260509"/>
                    <a:pt x="3033236" y="258604"/>
                  </a:cubicBezTo>
                  <a:cubicBezTo>
                    <a:pt x="3034189" y="255746"/>
                    <a:pt x="3035141" y="252889"/>
                    <a:pt x="3036094" y="249079"/>
                  </a:cubicBezTo>
                  <a:close/>
                  <a:moveTo>
                    <a:pt x="3030379" y="269081"/>
                  </a:moveTo>
                  <a:cubicBezTo>
                    <a:pt x="3030379" y="269081"/>
                    <a:pt x="3030379" y="270034"/>
                    <a:pt x="3030379" y="269081"/>
                  </a:cubicBezTo>
                  <a:cubicBezTo>
                    <a:pt x="3030379" y="270034"/>
                    <a:pt x="3030379" y="270034"/>
                    <a:pt x="3030379" y="269081"/>
                  </a:cubicBezTo>
                  <a:cubicBezTo>
                    <a:pt x="3030379" y="269081"/>
                    <a:pt x="3030379" y="269081"/>
                    <a:pt x="3030379" y="269081"/>
                  </a:cubicBezTo>
                  <a:close/>
                  <a:moveTo>
                    <a:pt x="3027521" y="353854"/>
                  </a:moveTo>
                  <a:cubicBezTo>
                    <a:pt x="3026569" y="356711"/>
                    <a:pt x="3024664" y="360521"/>
                    <a:pt x="3023711" y="364331"/>
                  </a:cubicBezTo>
                  <a:cubicBezTo>
                    <a:pt x="3021806" y="370046"/>
                    <a:pt x="3019901" y="376714"/>
                    <a:pt x="3017996" y="383381"/>
                  </a:cubicBezTo>
                  <a:cubicBezTo>
                    <a:pt x="3017996" y="384334"/>
                    <a:pt x="3017044" y="384334"/>
                    <a:pt x="3017044" y="385286"/>
                  </a:cubicBezTo>
                  <a:cubicBezTo>
                    <a:pt x="3016091" y="382429"/>
                    <a:pt x="3015139" y="379571"/>
                    <a:pt x="3015139" y="376714"/>
                  </a:cubicBezTo>
                  <a:cubicBezTo>
                    <a:pt x="3017044" y="372904"/>
                    <a:pt x="3018949" y="370046"/>
                    <a:pt x="3020854" y="366236"/>
                  </a:cubicBezTo>
                  <a:cubicBezTo>
                    <a:pt x="3023711" y="361474"/>
                    <a:pt x="3025616" y="357664"/>
                    <a:pt x="3028474" y="352901"/>
                  </a:cubicBezTo>
                  <a:cubicBezTo>
                    <a:pt x="3027521" y="352901"/>
                    <a:pt x="3027521" y="353854"/>
                    <a:pt x="3027521" y="353854"/>
                  </a:cubicBezTo>
                  <a:close/>
                  <a:moveTo>
                    <a:pt x="3021806" y="230029"/>
                  </a:moveTo>
                  <a:cubicBezTo>
                    <a:pt x="3022759" y="231934"/>
                    <a:pt x="3022759" y="235744"/>
                    <a:pt x="3024664" y="241459"/>
                  </a:cubicBezTo>
                  <a:cubicBezTo>
                    <a:pt x="3024664" y="241459"/>
                    <a:pt x="3024664" y="241459"/>
                    <a:pt x="3024664" y="241459"/>
                  </a:cubicBezTo>
                  <a:cubicBezTo>
                    <a:pt x="3022759" y="237649"/>
                    <a:pt x="3022759" y="233839"/>
                    <a:pt x="3021806" y="230029"/>
                  </a:cubicBezTo>
                  <a:cubicBezTo>
                    <a:pt x="3021806" y="230029"/>
                    <a:pt x="3021806" y="230029"/>
                    <a:pt x="3021806" y="230029"/>
                  </a:cubicBezTo>
                  <a:close/>
                  <a:moveTo>
                    <a:pt x="3020854" y="305276"/>
                  </a:moveTo>
                  <a:cubicBezTo>
                    <a:pt x="3020854" y="305276"/>
                    <a:pt x="3020854" y="305276"/>
                    <a:pt x="3020854" y="305276"/>
                  </a:cubicBezTo>
                  <a:cubicBezTo>
                    <a:pt x="3020854" y="306229"/>
                    <a:pt x="3020854" y="305276"/>
                    <a:pt x="3020854" y="305276"/>
                  </a:cubicBezTo>
                  <a:cubicBezTo>
                    <a:pt x="3020854" y="305276"/>
                    <a:pt x="3020854" y="305276"/>
                    <a:pt x="3020854" y="305276"/>
                  </a:cubicBezTo>
                  <a:close/>
                  <a:moveTo>
                    <a:pt x="3017996" y="317659"/>
                  </a:moveTo>
                  <a:cubicBezTo>
                    <a:pt x="3018949" y="321469"/>
                    <a:pt x="3020854" y="325279"/>
                    <a:pt x="3021806" y="329089"/>
                  </a:cubicBezTo>
                  <a:cubicBezTo>
                    <a:pt x="3022759" y="332899"/>
                    <a:pt x="3023711" y="336709"/>
                    <a:pt x="3025616" y="339566"/>
                  </a:cubicBezTo>
                  <a:cubicBezTo>
                    <a:pt x="3020854" y="345281"/>
                    <a:pt x="3016091" y="351949"/>
                    <a:pt x="3011329" y="359569"/>
                  </a:cubicBezTo>
                  <a:cubicBezTo>
                    <a:pt x="3011329" y="359569"/>
                    <a:pt x="3011329" y="359569"/>
                    <a:pt x="3011329" y="360521"/>
                  </a:cubicBezTo>
                  <a:cubicBezTo>
                    <a:pt x="3010376" y="357664"/>
                    <a:pt x="3009424" y="354806"/>
                    <a:pt x="3009424" y="351949"/>
                  </a:cubicBezTo>
                  <a:cubicBezTo>
                    <a:pt x="3011329" y="340519"/>
                    <a:pt x="3015139" y="329089"/>
                    <a:pt x="3017996" y="317659"/>
                  </a:cubicBezTo>
                  <a:close/>
                  <a:moveTo>
                    <a:pt x="3013234" y="257651"/>
                  </a:moveTo>
                  <a:cubicBezTo>
                    <a:pt x="3013234" y="258604"/>
                    <a:pt x="3013234" y="259556"/>
                    <a:pt x="3014186" y="261461"/>
                  </a:cubicBezTo>
                  <a:cubicBezTo>
                    <a:pt x="3014186" y="263366"/>
                    <a:pt x="3015139" y="266224"/>
                    <a:pt x="3015139" y="269081"/>
                  </a:cubicBezTo>
                  <a:cubicBezTo>
                    <a:pt x="3013234" y="273844"/>
                    <a:pt x="3012281" y="279559"/>
                    <a:pt x="3010376" y="284321"/>
                  </a:cubicBezTo>
                  <a:cubicBezTo>
                    <a:pt x="3010376" y="283369"/>
                    <a:pt x="3009424" y="283369"/>
                    <a:pt x="3009424" y="282416"/>
                  </a:cubicBezTo>
                  <a:cubicBezTo>
                    <a:pt x="3009424" y="281464"/>
                    <a:pt x="3008471" y="280511"/>
                    <a:pt x="3008471" y="279559"/>
                  </a:cubicBezTo>
                  <a:cubicBezTo>
                    <a:pt x="3008471" y="278606"/>
                    <a:pt x="3008471" y="277654"/>
                    <a:pt x="3009424" y="276701"/>
                  </a:cubicBezTo>
                  <a:cubicBezTo>
                    <a:pt x="3010376" y="270034"/>
                    <a:pt x="3011329" y="263366"/>
                    <a:pt x="3013234" y="257651"/>
                  </a:cubicBezTo>
                  <a:close/>
                  <a:moveTo>
                    <a:pt x="3008471" y="230029"/>
                  </a:moveTo>
                  <a:cubicBezTo>
                    <a:pt x="3009424" y="234791"/>
                    <a:pt x="3010376" y="239554"/>
                    <a:pt x="3010376" y="244316"/>
                  </a:cubicBezTo>
                  <a:cubicBezTo>
                    <a:pt x="3009424" y="246221"/>
                    <a:pt x="3008471" y="249079"/>
                    <a:pt x="3007519" y="250984"/>
                  </a:cubicBezTo>
                  <a:cubicBezTo>
                    <a:pt x="3005614" y="254794"/>
                    <a:pt x="3003709" y="259556"/>
                    <a:pt x="3001804" y="264319"/>
                  </a:cubicBezTo>
                  <a:cubicBezTo>
                    <a:pt x="3003709" y="251936"/>
                    <a:pt x="3005614" y="240506"/>
                    <a:pt x="3008471" y="230029"/>
                  </a:cubicBezTo>
                  <a:close/>
                  <a:moveTo>
                    <a:pt x="3003709" y="195739"/>
                  </a:moveTo>
                  <a:cubicBezTo>
                    <a:pt x="3003709" y="198596"/>
                    <a:pt x="3004661" y="202406"/>
                    <a:pt x="3004661" y="205264"/>
                  </a:cubicBezTo>
                  <a:cubicBezTo>
                    <a:pt x="3002756" y="210979"/>
                    <a:pt x="3000851" y="216694"/>
                    <a:pt x="2997994" y="223361"/>
                  </a:cubicBezTo>
                  <a:cubicBezTo>
                    <a:pt x="2993231" y="235744"/>
                    <a:pt x="2990374" y="248126"/>
                    <a:pt x="2986564" y="262414"/>
                  </a:cubicBezTo>
                  <a:cubicBezTo>
                    <a:pt x="2985611" y="265271"/>
                    <a:pt x="2985611" y="268129"/>
                    <a:pt x="2984659" y="270986"/>
                  </a:cubicBezTo>
                  <a:cubicBezTo>
                    <a:pt x="2984659" y="270986"/>
                    <a:pt x="2984659" y="270986"/>
                    <a:pt x="2984659" y="270986"/>
                  </a:cubicBezTo>
                  <a:cubicBezTo>
                    <a:pt x="2991326" y="243364"/>
                    <a:pt x="2997994" y="218599"/>
                    <a:pt x="3003709" y="195739"/>
                  </a:cubicBezTo>
                  <a:close/>
                  <a:moveTo>
                    <a:pt x="2974181" y="311944"/>
                  </a:moveTo>
                  <a:cubicBezTo>
                    <a:pt x="2976086" y="302419"/>
                    <a:pt x="2978944" y="292894"/>
                    <a:pt x="2980849" y="284321"/>
                  </a:cubicBezTo>
                  <a:cubicBezTo>
                    <a:pt x="2980849" y="284321"/>
                    <a:pt x="2980849" y="285274"/>
                    <a:pt x="2980849" y="285274"/>
                  </a:cubicBezTo>
                  <a:cubicBezTo>
                    <a:pt x="2978944" y="291941"/>
                    <a:pt x="2977991" y="299561"/>
                    <a:pt x="2976086" y="307181"/>
                  </a:cubicBezTo>
                  <a:cubicBezTo>
                    <a:pt x="2975134" y="313849"/>
                    <a:pt x="2973229" y="320516"/>
                    <a:pt x="2972276" y="327184"/>
                  </a:cubicBezTo>
                  <a:cubicBezTo>
                    <a:pt x="2971324" y="325279"/>
                    <a:pt x="2971324" y="324326"/>
                    <a:pt x="2970371" y="322421"/>
                  </a:cubicBezTo>
                  <a:cubicBezTo>
                    <a:pt x="2972276" y="318611"/>
                    <a:pt x="2973229" y="314801"/>
                    <a:pt x="2974181" y="311944"/>
                  </a:cubicBezTo>
                  <a:close/>
                  <a:moveTo>
                    <a:pt x="2964656" y="349091"/>
                  </a:moveTo>
                  <a:cubicBezTo>
                    <a:pt x="2965609" y="344329"/>
                    <a:pt x="2967514" y="339566"/>
                    <a:pt x="2968466" y="334804"/>
                  </a:cubicBezTo>
                  <a:cubicBezTo>
                    <a:pt x="2969419" y="337661"/>
                    <a:pt x="2970371" y="341471"/>
                    <a:pt x="2970371" y="344329"/>
                  </a:cubicBezTo>
                  <a:cubicBezTo>
                    <a:pt x="2970371" y="347186"/>
                    <a:pt x="2969419" y="350996"/>
                    <a:pt x="2969419" y="353854"/>
                  </a:cubicBezTo>
                  <a:cubicBezTo>
                    <a:pt x="2968466" y="361474"/>
                    <a:pt x="2967514" y="369094"/>
                    <a:pt x="2966561" y="377666"/>
                  </a:cubicBezTo>
                  <a:cubicBezTo>
                    <a:pt x="2965609" y="373856"/>
                    <a:pt x="2964656" y="369094"/>
                    <a:pt x="2963704" y="366236"/>
                  </a:cubicBezTo>
                  <a:cubicBezTo>
                    <a:pt x="2967514" y="350996"/>
                    <a:pt x="2969419" y="341471"/>
                    <a:pt x="2969419" y="341471"/>
                  </a:cubicBezTo>
                  <a:cubicBezTo>
                    <a:pt x="2969419" y="341471"/>
                    <a:pt x="2967514" y="344329"/>
                    <a:pt x="2964656" y="349091"/>
                  </a:cubicBezTo>
                  <a:close/>
                  <a:moveTo>
                    <a:pt x="2958941" y="383381"/>
                  </a:moveTo>
                  <a:cubicBezTo>
                    <a:pt x="2958941" y="383381"/>
                    <a:pt x="2958941" y="384334"/>
                    <a:pt x="2958941" y="383381"/>
                  </a:cubicBezTo>
                  <a:cubicBezTo>
                    <a:pt x="2958941" y="384334"/>
                    <a:pt x="2958941" y="384334"/>
                    <a:pt x="2958941" y="383381"/>
                  </a:cubicBezTo>
                  <a:cubicBezTo>
                    <a:pt x="2958941" y="384334"/>
                    <a:pt x="2958941" y="384334"/>
                    <a:pt x="2958941" y="383381"/>
                  </a:cubicBezTo>
                  <a:cubicBezTo>
                    <a:pt x="2958941" y="384334"/>
                    <a:pt x="2958941" y="383381"/>
                    <a:pt x="2958941" y="383381"/>
                  </a:cubicBezTo>
                  <a:close/>
                  <a:moveTo>
                    <a:pt x="2936081" y="284321"/>
                  </a:moveTo>
                  <a:cubicBezTo>
                    <a:pt x="2935129" y="280511"/>
                    <a:pt x="2935129" y="277654"/>
                    <a:pt x="2934176" y="273844"/>
                  </a:cubicBezTo>
                  <a:cubicBezTo>
                    <a:pt x="2935129" y="272891"/>
                    <a:pt x="2935129" y="271939"/>
                    <a:pt x="2936081" y="271939"/>
                  </a:cubicBezTo>
                  <a:cubicBezTo>
                    <a:pt x="2936081" y="276701"/>
                    <a:pt x="2936081" y="280511"/>
                    <a:pt x="2936081" y="284321"/>
                  </a:cubicBezTo>
                  <a:close/>
                  <a:moveTo>
                    <a:pt x="2936081" y="267176"/>
                  </a:moveTo>
                  <a:cubicBezTo>
                    <a:pt x="2936081" y="267176"/>
                    <a:pt x="2936081" y="267176"/>
                    <a:pt x="2936081" y="267176"/>
                  </a:cubicBezTo>
                  <a:cubicBezTo>
                    <a:pt x="2935129" y="268129"/>
                    <a:pt x="2935129" y="268129"/>
                    <a:pt x="2934176" y="269081"/>
                  </a:cubicBezTo>
                  <a:cubicBezTo>
                    <a:pt x="2935129" y="268129"/>
                    <a:pt x="2935129" y="266224"/>
                    <a:pt x="2936081" y="265271"/>
                  </a:cubicBezTo>
                  <a:cubicBezTo>
                    <a:pt x="2935129" y="265271"/>
                    <a:pt x="2936081" y="266224"/>
                    <a:pt x="2936081" y="267176"/>
                  </a:cubicBezTo>
                  <a:close/>
                  <a:moveTo>
                    <a:pt x="2929414" y="243364"/>
                  </a:moveTo>
                  <a:lnTo>
                    <a:pt x="2930366" y="243364"/>
                  </a:lnTo>
                  <a:lnTo>
                    <a:pt x="2933224" y="244316"/>
                  </a:lnTo>
                  <a:cubicBezTo>
                    <a:pt x="2933224" y="248126"/>
                    <a:pt x="2934176" y="251936"/>
                    <a:pt x="2934176" y="255746"/>
                  </a:cubicBezTo>
                  <a:cubicBezTo>
                    <a:pt x="2933224" y="257651"/>
                    <a:pt x="2932271" y="259556"/>
                    <a:pt x="2931319" y="261461"/>
                  </a:cubicBezTo>
                  <a:cubicBezTo>
                    <a:pt x="2930366" y="256699"/>
                    <a:pt x="2929414" y="251936"/>
                    <a:pt x="2927509" y="248126"/>
                  </a:cubicBezTo>
                  <a:cubicBezTo>
                    <a:pt x="2928461" y="246221"/>
                    <a:pt x="2929414" y="245269"/>
                    <a:pt x="2929414" y="243364"/>
                  </a:cubicBezTo>
                  <a:close/>
                  <a:moveTo>
                    <a:pt x="2917984" y="351949"/>
                  </a:moveTo>
                  <a:cubicBezTo>
                    <a:pt x="2917984" y="352901"/>
                    <a:pt x="2917984" y="352901"/>
                    <a:pt x="2918936" y="353854"/>
                  </a:cubicBezTo>
                  <a:cubicBezTo>
                    <a:pt x="2918936" y="356711"/>
                    <a:pt x="2919889" y="360521"/>
                    <a:pt x="2919889" y="363379"/>
                  </a:cubicBezTo>
                  <a:cubicBezTo>
                    <a:pt x="2920841" y="369094"/>
                    <a:pt x="2921794" y="374809"/>
                    <a:pt x="2922746" y="380524"/>
                  </a:cubicBezTo>
                  <a:cubicBezTo>
                    <a:pt x="2921794" y="380524"/>
                    <a:pt x="2921794" y="380524"/>
                    <a:pt x="2920841" y="380524"/>
                  </a:cubicBezTo>
                  <a:cubicBezTo>
                    <a:pt x="2918936" y="374809"/>
                    <a:pt x="2916079" y="368141"/>
                    <a:pt x="2913221" y="362426"/>
                  </a:cubicBezTo>
                  <a:cubicBezTo>
                    <a:pt x="2914174" y="358616"/>
                    <a:pt x="2916079" y="355759"/>
                    <a:pt x="2917984" y="351949"/>
                  </a:cubicBezTo>
                  <a:close/>
                  <a:moveTo>
                    <a:pt x="2904649" y="224314"/>
                  </a:moveTo>
                  <a:cubicBezTo>
                    <a:pt x="2904649" y="224314"/>
                    <a:pt x="2904649" y="224314"/>
                    <a:pt x="2904649" y="224314"/>
                  </a:cubicBezTo>
                  <a:cubicBezTo>
                    <a:pt x="2904649" y="228124"/>
                    <a:pt x="2903696" y="232886"/>
                    <a:pt x="2903696" y="237649"/>
                  </a:cubicBezTo>
                  <a:cubicBezTo>
                    <a:pt x="2903696" y="241459"/>
                    <a:pt x="2902744" y="245269"/>
                    <a:pt x="2902744" y="250031"/>
                  </a:cubicBezTo>
                  <a:cubicBezTo>
                    <a:pt x="2901791" y="245269"/>
                    <a:pt x="2901791" y="240506"/>
                    <a:pt x="2900839" y="235744"/>
                  </a:cubicBezTo>
                  <a:cubicBezTo>
                    <a:pt x="2901791" y="231934"/>
                    <a:pt x="2902744" y="228124"/>
                    <a:pt x="2904649" y="224314"/>
                  </a:cubicBezTo>
                  <a:close/>
                  <a:moveTo>
                    <a:pt x="2885599" y="294799"/>
                  </a:moveTo>
                  <a:cubicBezTo>
                    <a:pt x="2886551" y="290036"/>
                    <a:pt x="2887504" y="285274"/>
                    <a:pt x="2888456" y="280511"/>
                  </a:cubicBezTo>
                  <a:cubicBezTo>
                    <a:pt x="2888456" y="289084"/>
                    <a:pt x="2889409" y="298609"/>
                    <a:pt x="2889409" y="308134"/>
                  </a:cubicBezTo>
                  <a:cubicBezTo>
                    <a:pt x="2887504" y="304324"/>
                    <a:pt x="2886551" y="301466"/>
                    <a:pt x="2884646" y="297656"/>
                  </a:cubicBezTo>
                  <a:cubicBezTo>
                    <a:pt x="2884646" y="296704"/>
                    <a:pt x="2885599" y="295751"/>
                    <a:pt x="2885599" y="294799"/>
                  </a:cubicBezTo>
                  <a:close/>
                  <a:moveTo>
                    <a:pt x="2869406" y="301466"/>
                  </a:moveTo>
                  <a:cubicBezTo>
                    <a:pt x="2869406" y="302419"/>
                    <a:pt x="2869406" y="302419"/>
                    <a:pt x="2869406" y="301466"/>
                  </a:cubicBezTo>
                  <a:cubicBezTo>
                    <a:pt x="2869406" y="302419"/>
                    <a:pt x="2869406" y="302419"/>
                    <a:pt x="2869406" y="302419"/>
                  </a:cubicBezTo>
                  <a:cubicBezTo>
                    <a:pt x="2869406" y="303371"/>
                    <a:pt x="2868454" y="304324"/>
                    <a:pt x="2868454" y="305276"/>
                  </a:cubicBezTo>
                  <a:cubicBezTo>
                    <a:pt x="2864644" y="298609"/>
                    <a:pt x="2860834" y="290989"/>
                    <a:pt x="2856071" y="284321"/>
                  </a:cubicBezTo>
                  <a:cubicBezTo>
                    <a:pt x="2856071" y="283369"/>
                    <a:pt x="2855119" y="283369"/>
                    <a:pt x="2855119" y="282416"/>
                  </a:cubicBezTo>
                  <a:cubicBezTo>
                    <a:pt x="2856071" y="279559"/>
                    <a:pt x="2857024" y="276701"/>
                    <a:pt x="2857976" y="273844"/>
                  </a:cubicBezTo>
                  <a:cubicBezTo>
                    <a:pt x="2861786" y="283369"/>
                    <a:pt x="2865596" y="292894"/>
                    <a:pt x="2869406" y="301466"/>
                  </a:cubicBezTo>
                  <a:close/>
                  <a:moveTo>
                    <a:pt x="2851309" y="262414"/>
                  </a:moveTo>
                  <a:cubicBezTo>
                    <a:pt x="2851309" y="261461"/>
                    <a:pt x="2851309" y="260509"/>
                    <a:pt x="2851309" y="259556"/>
                  </a:cubicBezTo>
                  <a:cubicBezTo>
                    <a:pt x="2852261" y="262414"/>
                    <a:pt x="2853214" y="264319"/>
                    <a:pt x="2855119" y="267176"/>
                  </a:cubicBezTo>
                  <a:cubicBezTo>
                    <a:pt x="2855119" y="268129"/>
                    <a:pt x="2856071" y="268129"/>
                    <a:pt x="2856071" y="269081"/>
                  </a:cubicBezTo>
                  <a:cubicBezTo>
                    <a:pt x="2855119" y="270986"/>
                    <a:pt x="2853214" y="273844"/>
                    <a:pt x="2851309" y="276701"/>
                  </a:cubicBezTo>
                  <a:cubicBezTo>
                    <a:pt x="2851309" y="275749"/>
                    <a:pt x="2850356" y="275749"/>
                    <a:pt x="2850356" y="274796"/>
                  </a:cubicBezTo>
                  <a:cubicBezTo>
                    <a:pt x="2850356" y="270986"/>
                    <a:pt x="2851309" y="267176"/>
                    <a:pt x="2851309" y="262414"/>
                  </a:cubicBezTo>
                  <a:close/>
                  <a:moveTo>
                    <a:pt x="2848451" y="312896"/>
                  </a:moveTo>
                  <a:cubicBezTo>
                    <a:pt x="2848451" y="309086"/>
                    <a:pt x="2848451" y="306229"/>
                    <a:pt x="2848451" y="302419"/>
                  </a:cubicBezTo>
                  <a:cubicBezTo>
                    <a:pt x="2852261" y="310039"/>
                    <a:pt x="2857024" y="318611"/>
                    <a:pt x="2860834" y="327184"/>
                  </a:cubicBezTo>
                  <a:cubicBezTo>
                    <a:pt x="2858929" y="332899"/>
                    <a:pt x="2857024" y="338614"/>
                    <a:pt x="2856071" y="344329"/>
                  </a:cubicBezTo>
                  <a:cubicBezTo>
                    <a:pt x="2855119" y="348139"/>
                    <a:pt x="2854166" y="351949"/>
                    <a:pt x="2853214" y="355759"/>
                  </a:cubicBezTo>
                  <a:cubicBezTo>
                    <a:pt x="2852261" y="350996"/>
                    <a:pt x="2852261" y="346234"/>
                    <a:pt x="2851309" y="341471"/>
                  </a:cubicBezTo>
                  <a:cubicBezTo>
                    <a:pt x="2850356" y="332899"/>
                    <a:pt x="2849404" y="324326"/>
                    <a:pt x="2847499" y="316706"/>
                  </a:cubicBezTo>
                  <a:cubicBezTo>
                    <a:pt x="2848451" y="315754"/>
                    <a:pt x="2848451" y="313849"/>
                    <a:pt x="2848451" y="312896"/>
                  </a:cubicBezTo>
                  <a:close/>
                  <a:moveTo>
                    <a:pt x="2836069" y="226219"/>
                  </a:moveTo>
                  <a:cubicBezTo>
                    <a:pt x="2839879" y="234791"/>
                    <a:pt x="2843689" y="243364"/>
                    <a:pt x="2847499" y="251936"/>
                  </a:cubicBezTo>
                  <a:cubicBezTo>
                    <a:pt x="2846546" y="254794"/>
                    <a:pt x="2845594" y="257651"/>
                    <a:pt x="2844641" y="261461"/>
                  </a:cubicBezTo>
                  <a:cubicBezTo>
                    <a:pt x="2844641" y="262414"/>
                    <a:pt x="2843689" y="264319"/>
                    <a:pt x="2843689" y="266224"/>
                  </a:cubicBezTo>
                  <a:cubicBezTo>
                    <a:pt x="2841784" y="263366"/>
                    <a:pt x="2840831" y="261461"/>
                    <a:pt x="2838926" y="258604"/>
                  </a:cubicBezTo>
                  <a:cubicBezTo>
                    <a:pt x="2837974" y="249079"/>
                    <a:pt x="2836069" y="238601"/>
                    <a:pt x="2834164" y="229076"/>
                  </a:cubicBezTo>
                  <a:cubicBezTo>
                    <a:pt x="2836069" y="228124"/>
                    <a:pt x="2836069" y="227171"/>
                    <a:pt x="2836069" y="226219"/>
                  </a:cubicBezTo>
                  <a:close/>
                  <a:moveTo>
                    <a:pt x="2830354" y="305276"/>
                  </a:moveTo>
                  <a:cubicBezTo>
                    <a:pt x="2830354" y="308134"/>
                    <a:pt x="2830354" y="310039"/>
                    <a:pt x="2831306" y="312896"/>
                  </a:cubicBezTo>
                  <a:cubicBezTo>
                    <a:pt x="2831306" y="312896"/>
                    <a:pt x="2831306" y="312896"/>
                    <a:pt x="2831306" y="313849"/>
                  </a:cubicBezTo>
                  <a:cubicBezTo>
                    <a:pt x="2831306" y="311944"/>
                    <a:pt x="2831306" y="310039"/>
                    <a:pt x="2830354" y="308134"/>
                  </a:cubicBezTo>
                  <a:cubicBezTo>
                    <a:pt x="2830354" y="307181"/>
                    <a:pt x="2830354" y="306229"/>
                    <a:pt x="2830354" y="305276"/>
                  </a:cubicBezTo>
                  <a:close/>
                  <a:moveTo>
                    <a:pt x="2829401" y="292894"/>
                  </a:moveTo>
                  <a:cubicBezTo>
                    <a:pt x="2829401" y="294799"/>
                    <a:pt x="2829401" y="296704"/>
                    <a:pt x="2830354" y="299561"/>
                  </a:cubicBezTo>
                  <a:cubicBezTo>
                    <a:pt x="2830354" y="300514"/>
                    <a:pt x="2830354" y="300514"/>
                    <a:pt x="2829401" y="301466"/>
                  </a:cubicBezTo>
                  <a:cubicBezTo>
                    <a:pt x="2829401" y="300514"/>
                    <a:pt x="2829401" y="300514"/>
                    <a:pt x="2829401" y="299561"/>
                  </a:cubicBezTo>
                  <a:cubicBezTo>
                    <a:pt x="2828449" y="296704"/>
                    <a:pt x="2828449" y="294799"/>
                    <a:pt x="2829401" y="292894"/>
                  </a:cubicBezTo>
                  <a:close/>
                  <a:moveTo>
                    <a:pt x="2785586" y="268129"/>
                  </a:moveTo>
                  <a:cubicBezTo>
                    <a:pt x="2784634" y="269081"/>
                    <a:pt x="2783681" y="270034"/>
                    <a:pt x="2782729" y="271939"/>
                  </a:cubicBezTo>
                  <a:cubicBezTo>
                    <a:pt x="2782729" y="270986"/>
                    <a:pt x="2782729" y="270034"/>
                    <a:pt x="2782729" y="269081"/>
                  </a:cubicBezTo>
                  <a:cubicBezTo>
                    <a:pt x="2782729" y="268129"/>
                    <a:pt x="2782729" y="266224"/>
                    <a:pt x="2782729" y="265271"/>
                  </a:cubicBezTo>
                  <a:cubicBezTo>
                    <a:pt x="2783681" y="263366"/>
                    <a:pt x="2785586" y="260509"/>
                    <a:pt x="2786539" y="258604"/>
                  </a:cubicBezTo>
                  <a:cubicBezTo>
                    <a:pt x="2786539" y="259556"/>
                    <a:pt x="2786539" y="259556"/>
                    <a:pt x="2786539" y="260509"/>
                  </a:cubicBezTo>
                  <a:cubicBezTo>
                    <a:pt x="2785586" y="262414"/>
                    <a:pt x="2785586" y="265271"/>
                    <a:pt x="2785586" y="268129"/>
                  </a:cubicBezTo>
                  <a:close/>
                  <a:moveTo>
                    <a:pt x="2796064" y="268129"/>
                  </a:moveTo>
                  <a:cubicBezTo>
                    <a:pt x="2796064" y="267176"/>
                    <a:pt x="2796064" y="267176"/>
                    <a:pt x="2796064" y="268129"/>
                  </a:cubicBezTo>
                  <a:cubicBezTo>
                    <a:pt x="2797016" y="266224"/>
                    <a:pt x="2797969" y="264319"/>
                    <a:pt x="2798921" y="263366"/>
                  </a:cubicBezTo>
                  <a:cubicBezTo>
                    <a:pt x="2797969" y="264319"/>
                    <a:pt x="2797016" y="266224"/>
                    <a:pt x="2796064" y="268129"/>
                  </a:cubicBezTo>
                  <a:close/>
                  <a:moveTo>
                    <a:pt x="2803684" y="314801"/>
                  </a:moveTo>
                  <a:cubicBezTo>
                    <a:pt x="2803684" y="315754"/>
                    <a:pt x="2802731" y="317659"/>
                    <a:pt x="2802731" y="318611"/>
                  </a:cubicBezTo>
                  <a:cubicBezTo>
                    <a:pt x="2802731" y="320516"/>
                    <a:pt x="2801779" y="322421"/>
                    <a:pt x="2801779" y="325279"/>
                  </a:cubicBezTo>
                  <a:cubicBezTo>
                    <a:pt x="2800826" y="322421"/>
                    <a:pt x="2799874" y="320516"/>
                    <a:pt x="2798921" y="317659"/>
                  </a:cubicBezTo>
                  <a:cubicBezTo>
                    <a:pt x="2798921" y="316706"/>
                    <a:pt x="2798921" y="316706"/>
                    <a:pt x="2798921" y="315754"/>
                  </a:cubicBezTo>
                  <a:cubicBezTo>
                    <a:pt x="2798921" y="315754"/>
                    <a:pt x="2798921" y="315754"/>
                    <a:pt x="2798921" y="315754"/>
                  </a:cubicBezTo>
                  <a:cubicBezTo>
                    <a:pt x="2799874" y="311944"/>
                    <a:pt x="2800826" y="308134"/>
                    <a:pt x="2801779" y="304324"/>
                  </a:cubicBezTo>
                  <a:cubicBezTo>
                    <a:pt x="2802731" y="307181"/>
                    <a:pt x="2802731" y="310039"/>
                    <a:pt x="2803684" y="312896"/>
                  </a:cubicBezTo>
                  <a:cubicBezTo>
                    <a:pt x="2803684" y="313849"/>
                    <a:pt x="2803684" y="313849"/>
                    <a:pt x="2803684" y="314801"/>
                  </a:cubicBezTo>
                  <a:close/>
                  <a:moveTo>
                    <a:pt x="2810351" y="280511"/>
                  </a:moveTo>
                  <a:cubicBezTo>
                    <a:pt x="2808446" y="287179"/>
                    <a:pt x="2807494" y="294799"/>
                    <a:pt x="2805589" y="302419"/>
                  </a:cubicBezTo>
                  <a:cubicBezTo>
                    <a:pt x="2804636" y="301466"/>
                    <a:pt x="2804636" y="299561"/>
                    <a:pt x="2803684" y="298609"/>
                  </a:cubicBezTo>
                  <a:cubicBezTo>
                    <a:pt x="2803684" y="297656"/>
                    <a:pt x="2803684" y="297656"/>
                    <a:pt x="2802731" y="296704"/>
                  </a:cubicBezTo>
                  <a:cubicBezTo>
                    <a:pt x="2803684" y="292894"/>
                    <a:pt x="2804636" y="290036"/>
                    <a:pt x="2805589" y="287179"/>
                  </a:cubicBezTo>
                  <a:cubicBezTo>
                    <a:pt x="2806541" y="284321"/>
                    <a:pt x="2808446" y="280511"/>
                    <a:pt x="2809399" y="277654"/>
                  </a:cubicBezTo>
                  <a:cubicBezTo>
                    <a:pt x="2809399" y="276701"/>
                    <a:pt x="2810351" y="275749"/>
                    <a:pt x="2810351" y="275749"/>
                  </a:cubicBezTo>
                  <a:cubicBezTo>
                    <a:pt x="2811304" y="276701"/>
                    <a:pt x="2810351" y="278606"/>
                    <a:pt x="2810351" y="280511"/>
                  </a:cubicBezTo>
                  <a:close/>
                  <a:moveTo>
                    <a:pt x="2811304" y="276701"/>
                  </a:moveTo>
                  <a:cubicBezTo>
                    <a:pt x="2811304" y="275749"/>
                    <a:pt x="2811304" y="275749"/>
                    <a:pt x="2811304" y="274796"/>
                  </a:cubicBezTo>
                  <a:cubicBezTo>
                    <a:pt x="2812256" y="273844"/>
                    <a:pt x="2812256" y="271939"/>
                    <a:pt x="2813209" y="270986"/>
                  </a:cubicBezTo>
                  <a:cubicBezTo>
                    <a:pt x="2812256" y="272891"/>
                    <a:pt x="2812256" y="274796"/>
                    <a:pt x="2811304" y="276701"/>
                  </a:cubicBezTo>
                  <a:close/>
                  <a:moveTo>
                    <a:pt x="2812256" y="236696"/>
                  </a:moveTo>
                  <a:cubicBezTo>
                    <a:pt x="2810351" y="239554"/>
                    <a:pt x="2808446" y="243364"/>
                    <a:pt x="2806541" y="246221"/>
                  </a:cubicBezTo>
                  <a:cubicBezTo>
                    <a:pt x="2804636" y="248126"/>
                    <a:pt x="2802731" y="250031"/>
                    <a:pt x="2799874" y="251936"/>
                  </a:cubicBezTo>
                  <a:cubicBezTo>
                    <a:pt x="2797969" y="253841"/>
                    <a:pt x="2796064" y="255746"/>
                    <a:pt x="2794159" y="257651"/>
                  </a:cubicBezTo>
                  <a:cubicBezTo>
                    <a:pt x="2793206" y="252889"/>
                    <a:pt x="2792254" y="249079"/>
                    <a:pt x="2792254" y="245269"/>
                  </a:cubicBezTo>
                  <a:cubicBezTo>
                    <a:pt x="2793206" y="242411"/>
                    <a:pt x="2795111" y="240506"/>
                    <a:pt x="2796064" y="238601"/>
                  </a:cubicBezTo>
                  <a:cubicBezTo>
                    <a:pt x="2799874" y="231934"/>
                    <a:pt x="2802731" y="227171"/>
                    <a:pt x="2804636" y="224314"/>
                  </a:cubicBezTo>
                  <a:cubicBezTo>
                    <a:pt x="2807494" y="228124"/>
                    <a:pt x="2809399" y="232886"/>
                    <a:pt x="2812256" y="236696"/>
                  </a:cubicBezTo>
                  <a:close/>
                  <a:moveTo>
                    <a:pt x="2804636" y="223361"/>
                  </a:moveTo>
                  <a:cubicBezTo>
                    <a:pt x="2802731" y="225266"/>
                    <a:pt x="2798921" y="229076"/>
                    <a:pt x="2794159" y="235744"/>
                  </a:cubicBezTo>
                  <a:cubicBezTo>
                    <a:pt x="2793206" y="236696"/>
                    <a:pt x="2793206" y="237649"/>
                    <a:pt x="2792254" y="238601"/>
                  </a:cubicBezTo>
                  <a:cubicBezTo>
                    <a:pt x="2792254" y="238601"/>
                    <a:pt x="2792254" y="238601"/>
                    <a:pt x="2792254" y="238601"/>
                  </a:cubicBezTo>
                  <a:cubicBezTo>
                    <a:pt x="2794159" y="235744"/>
                    <a:pt x="2795111" y="232886"/>
                    <a:pt x="2796064" y="230981"/>
                  </a:cubicBezTo>
                  <a:cubicBezTo>
                    <a:pt x="2797969" y="226219"/>
                    <a:pt x="2800826" y="222409"/>
                    <a:pt x="2801779" y="219551"/>
                  </a:cubicBezTo>
                  <a:cubicBezTo>
                    <a:pt x="2802731" y="220504"/>
                    <a:pt x="2803684" y="222409"/>
                    <a:pt x="2804636" y="223361"/>
                  </a:cubicBezTo>
                  <a:close/>
                  <a:moveTo>
                    <a:pt x="2787491" y="196691"/>
                  </a:moveTo>
                  <a:cubicBezTo>
                    <a:pt x="2792254" y="203359"/>
                    <a:pt x="2796064" y="210026"/>
                    <a:pt x="2800826" y="217646"/>
                  </a:cubicBezTo>
                  <a:cubicBezTo>
                    <a:pt x="2798921" y="220504"/>
                    <a:pt x="2796064" y="224314"/>
                    <a:pt x="2792254" y="228124"/>
                  </a:cubicBezTo>
                  <a:cubicBezTo>
                    <a:pt x="2791301" y="229076"/>
                    <a:pt x="2790349" y="230029"/>
                    <a:pt x="2790349" y="230981"/>
                  </a:cubicBezTo>
                  <a:cubicBezTo>
                    <a:pt x="2789396" y="226219"/>
                    <a:pt x="2788444" y="222409"/>
                    <a:pt x="2787491" y="218599"/>
                  </a:cubicBezTo>
                  <a:cubicBezTo>
                    <a:pt x="2783681" y="205264"/>
                    <a:pt x="2781776" y="196691"/>
                    <a:pt x="2781776" y="196691"/>
                  </a:cubicBezTo>
                  <a:cubicBezTo>
                    <a:pt x="2781776" y="196691"/>
                    <a:pt x="2782729" y="204311"/>
                    <a:pt x="2783681" y="218599"/>
                  </a:cubicBezTo>
                  <a:cubicBezTo>
                    <a:pt x="2784634" y="224314"/>
                    <a:pt x="2784634" y="230981"/>
                    <a:pt x="2784634" y="237649"/>
                  </a:cubicBezTo>
                  <a:cubicBezTo>
                    <a:pt x="2783681" y="239554"/>
                    <a:pt x="2781776" y="241459"/>
                    <a:pt x="2780824" y="243364"/>
                  </a:cubicBezTo>
                  <a:cubicBezTo>
                    <a:pt x="2779871" y="227171"/>
                    <a:pt x="2779871" y="213836"/>
                    <a:pt x="2778919" y="204311"/>
                  </a:cubicBezTo>
                  <a:cubicBezTo>
                    <a:pt x="2777966" y="192881"/>
                    <a:pt x="2777966" y="186214"/>
                    <a:pt x="2777966" y="186214"/>
                  </a:cubicBezTo>
                  <a:cubicBezTo>
                    <a:pt x="2777966" y="186214"/>
                    <a:pt x="2777014" y="192881"/>
                    <a:pt x="2775109" y="204311"/>
                  </a:cubicBezTo>
                  <a:cubicBezTo>
                    <a:pt x="2775109" y="207169"/>
                    <a:pt x="2774156" y="210979"/>
                    <a:pt x="2774156" y="214789"/>
                  </a:cubicBezTo>
                  <a:cubicBezTo>
                    <a:pt x="2773204" y="206216"/>
                    <a:pt x="2772251" y="198596"/>
                    <a:pt x="2770346" y="190976"/>
                  </a:cubicBezTo>
                  <a:cubicBezTo>
                    <a:pt x="2770346" y="190024"/>
                    <a:pt x="2770346" y="190024"/>
                    <a:pt x="2770346" y="189071"/>
                  </a:cubicBezTo>
                  <a:cubicBezTo>
                    <a:pt x="2770346" y="188119"/>
                    <a:pt x="2770346" y="186214"/>
                    <a:pt x="2770346" y="185261"/>
                  </a:cubicBezTo>
                  <a:cubicBezTo>
                    <a:pt x="2769394" y="174784"/>
                    <a:pt x="2768441" y="168116"/>
                    <a:pt x="2768441" y="166211"/>
                  </a:cubicBezTo>
                  <a:cubicBezTo>
                    <a:pt x="2774156" y="174784"/>
                    <a:pt x="2779871" y="185261"/>
                    <a:pt x="2787491" y="196691"/>
                  </a:cubicBezTo>
                  <a:close/>
                  <a:moveTo>
                    <a:pt x="2767489" y="167164"/>
                  </a:moveTo>
                  <a:cubicBezTo>
                    <a:pt x="2767489" y="168116"/>
                    <a:pt x="2767489" y="169069"/>
                    <a:pt x="2767489" y="170974"/>
                  </a:cubicBezTo>
                  <a:cubicBezTo>
                    <a:pt x="2767489" y="169069"/>
                    <a:pt x="2767489" y="168116"/>
                    <a:pt x="2766536" y="166211"/>
                  </a:cubicBezTo>
                  <a:cubicBezTo>
                    <a:pt x="2767489" y="166211"/>
                    <a:pt x="2767489" y="166211"/>
                    <a:pt x="2767489" y="167164"/>
                  </a:cubicBezTo>
                  <a:close/>
                  <a:moveTo>
                    <a:pt x="2757964" y="342424"/>
                  </a:moveTo>
                  <a:cubicBezTo>
                    <a:pt x="2757011" y="340519"/>
                    <a:pt x="2756059" y="338614"/>
                    <a:pt x="2755106" y="336709"/>
                  </a:cubicBezTo>
                  <a:cubicBezTo>
                    <a:pt x="2756059" y="333851"/>
                    <a:pt x="2757964" y="331946"/>
                    <a:pt x="2758916" y="329089"/>
                  </a:cubicBezTo>
                  <a:cubicBezTo>
                    <a:pt x="2759869" y="330041"/>
                    <a:pt x="2759869" y="331946"/>
                    <a:pt x="2760821" y="332899"/>
                  </a:cubicBezTo>
                  <a:cubicBezTo>
                    <a:pt x="2759869" y="336709"/>
                    <a:pt x="2758916" y="339566"/>
                    <a:pt x="2757964" y="342424"/>
                  </a:cubicBezTo>
                  <a:close/>
                  <a:moveTo>
                    <a:pt x="2762726" y="327184"/>
                  </a:moveTo>
                  <a:cubicBezTo>
                    <a:pt x="2762726" y="328136"/>
                    <a:pt x="2761774" y="329089"/>
                    <a:pt x="2761774" y="330994"/>
                  </a:cubicBezTo>
                  <a:cubicBezTo>
                    <a:pt x="2760821" y="330041"/>
                    <a:pt x="2760821" y="329089"/>
                    <a:pt x="2759869" y="328136"/>
                  </a:cubicBezTo>
                  <a:cubicBezTo>
                    <a:pt x="2760821" y="327184"/>
                    <a:pt x="2760821" y="325279"/>
                    <a:pt x="2761774" y="324326"/>
                  </a:cubicBezTo>
                  <a:cubicBezTo>
                    <a:pt x="2762726" y="325279"/>
                    <a:pt x="2762726" y="326231"/>
                    <a:pt x="2762726" y="327184"/>
                  </a:cubicBezTo>
                  <a:cubicBezTo>
                    <a:pt x="2762726" y="327184"/>
                    <a:pt x="2762726" y="327184"/>
                    <a:pt x="2762726" y="327184"/>
                  </a:cubicBezTo>
                  <a:close/>
                  <a:moveTo>
                    <a:pt x="2762726" y="250031"/>
                  </a:moveTo>
                  <a:cubicBezTo>
                    <a:pt x="2762726" y="256699"/>
                    <a:pt x="2762726" y="263366"/>
                    <a:pt x="2762726" y="270034"/>
                  </a:cubicBezTo>
                  <a:cubicBezTo>
                    <a:pt x="2759869" y="273844"/>
                    <a:pt x="2757011" y="278606"/>
                    <a:pt x="2754154" y="282416"/>
                  </a:cubicBezTo>
                  <a:cubicBezTo>
                    <a:pt x="2754154" y="283369"/>
                    <a:pt x="2753201" y="283369"/>
                    <a:pt x="2753201" y="284321"/>
                  </a:cubicBezTo>
                  <a:cubicBezTo>
                    <a:pt x="2753201" y="283369"/>
                    <a:pt x="2752249" y="283369"/>
                    <a:pt x="2752249" y="282416"/>
                  </a:cubicBezTo>
                  <a:cubicBezTo>
                    <a:pt x="2752249" y="281464"/>
                    <a:pt x="2753201" y="280511"/>
                    <a:pt x="2753201" y="278606"/>
                  </a:cubicBezTo>
                  <a:cubicBezTo>
                    <a:pt x="2754154" y="274796"/>
                    <a:pt x="2755106" y="270986"/>
                    <a:pt x="2756059" y="267176"/>
                  </a:cubicBezTo>
                  <a:cubicBezTo>
                    <a:pt x="2757964" y="260509"/>
                    <a:pt x="2759869" y="255746"/>
                    <a:pt x="2761774" y="251936"/>
                  </a:cubicBezTo>
                  <a:cubicBezTo>
                    <a:pt x="2761774" y="251936"/>
                    <a:pt x="2761774" y="250031"/>
                    <a:pt x="2762726" y="250031"/>
                  </a:cubicBezTo>
                  <a:cubicBezTo>
                    <a:pt x="2762726" y="250031"/>
                    <a:pt x="2762726" y="250031"/>
                    <a:pt x="2762726" y="250031"/>
                  </a:cubicBezTo>
                  <a:close/>
                  <a:moveTo>
                    <a:pt x="2753201" y="250031"/>
                  </a:moveTo>
                  <a:cubicBezTo>
                    <a:pt x="2755106" y="242411"/>
                    <a:pt x="2756059" y="236696"/>
                    <a:pt x="2757011" y="230981"/>
                  </a:cubicBezTo>
                  <a:cubicBezTo>
                    <a:pt x="2758916" y="236696"/>
                    <a:pt x="2760821" y="242411"/>
                    <a:pt x="2762726" y="249079"/>
                  </a:cubicBezTo>
                  <a:cubicBezTo>
                    <a:pt x="2761774" y="250031"/>
                    <a:pt x="2761774" y="250984"/>
                    <a:pt x="2760821" y="252889"/>
                  </a:cubicBezTo>
                  <a:cubicBezTo>
                    <a:pt x="2758916" y="255746"/>
                    <a:pt x="2756059" y="260509"/>
                    <a:pt x="2752249" y="267176"/>
                  </a:cubicBezTo>
                  <a:cubicBezTo>
                    <a:pt x="2750344" y="270034"/>
                    <a:pt x="2749391" y="272891"/>
                    <a:pt x="2748439" y="275749"/>
                  </a:cubicBezTo>
                  <a:cubicBezTo>
                    <a:pt x="2748439" y="275749"/>
                    <a:pt x="2748439" y="274796"/>
                    <a:pt x="2747486" y="274796"/>
                  </a:cubicBezTo>
                  <a:cubicBezTo>
                    <a:pt x="2749391" y="265271"/>
                    <a:pt x="2751296" y="256699"/>
                    <a:pt x="2753201" y="250031"/>
                  </a:cubicBezTo>
                  <a:close/>
                  <a:moveTo>
                    <a:pt x="2749391" y="362426"/>
                  </a:moveTo>
                  <a:cubicBezTo>
                    <a:pt x="2748439" y="360521"/>
                    <a:pt x="2747486" y="359569"/>
                    <a:pt x="2746534" y="357664"/>
                  </a:cubicBezTo>
                  <a:cubicBezTo>
                    <a:pt x="2746534" y="356711"/>
                    <a:pt x="2746534" y="355759"/>
                    <a:pt x="2746534" y="354806"/>
                  </a:cubicBezTo>
                  <a:cubicBezTo>
                    <a:pt x="2747486" y="356711"/>
                    <a:pt x="2748439" y="359569"/>
                    <a:pt x="2749391" y="362426"/>
                  </a:cubicBezTo>
                  <a:close/>
                  <a:moveTo>
                    <a:pt x="2734151" y="258604"/>
                  </a:moveTo>
                  <a:cubicBezTo>
                    <a:pt x="2736056" y="262414"/>
                    <a:pt x="2737961" y="268129"/>
                    <a:pt x="2740819" y="273844"/>
                  </a:cubicBezTo>
                  <a:cubicBezTo>
                    <a:pt x="2738914" y="278606"/>
                    <a:pt x="2737009" y="284321"/>
                    <a:pt x="2735104" y="290036"/>
                  </a:cubicBezTo>
                  <a:cubicBezTo>
                    <a:pt x="2735104" y="288131"/>
                    <a:pt x="2734151" y="287179"/>
                    <a:pt x="2734151" y="287179"/>
                  </a:cubicBezTo>
                  <a:cubicBezTo>
                    <a:pt x="2734151" y="287179"/>
                    <a:pt x="2734151" y="289084"/>
                    <a:pt x="2734151" y="291941"/>
                  </a:cubicBezTo>
                  <a:cubicBezTo>
                    <a:pt x="2734151" y="291941"/>
                    <a:pt x="2734151" y="291941"/>
                    <a:pt x="2734151" y="291941"/>
                  </a:cubicBezTo>
                  <a:cubicBezTo>
                    <a:pt x="2733199" y="290989"/>
                    <a:pt x="2733199" y="290036"/>
                    <a:pt x="2732246" y="289084"/>
                  </a:cubicBezTo>
                  <a:cubicBezTo>
                    <a:pt x="2732246" y="288131"/>
                    <a:pt x="2731294" y="287179"/>
                    <a:pt x="2731294" y="286226"/>
                  </a:cubicBezTo>
                  <a:cubicBezTo>
                    <a:pt x="2733199" y="275749"/>
                    <a:pt x="2734151" y="266224"/>
                    <a:pt x="2734151" y="258604"/>
                  </a:cubicBezTo>
                  <a:close/>
                  <a:moveTo>
                    <a:pt x="2715101" y="290989"/>
                  </a:moveTo>
                  <a:cubicBezTo>
                    <a:pt x="2715101" y="284321"/>
                    <a:pt x="2715101" y="278606"/>
                    <a:pt x="2716054" y="273844"/>
                  </a:cubicBezTo>
                  <a:cubicBezTo>
                    <a:pt x="2717006" y="274796"/>
                    <a:pt x="2717006" y="276701"/>
                    <a:pt x="2717959" y="278606"/>
                  </a:cubicBezTo>
                  <a:cubicBezTo>
                    <a:pt x="2717006" y="287179"/>
                    <a:pt x="2717006" y="295751"/>
                    <a:pt x="2716054" y="304324"/>
                  </a:cubicBezTo>
                  <a:cubicBezTo>
                    <a:pt x="2716054" y="304324"/>
                    <a:pt x="2715101" y="303371"/>
                    <a:pt x="2715101" y="303371"/>
                  </a:cubicBezTo>
                  <a:cubicBezTo>
                    <a:pt x="2714149" y="298609"/>
                    <a:pt x="2715101" y="294799"/>
                    <a:pt x="2715101" y="290989"/>
                  </a:cubicBezTo>
                  <a:close/>
                  <a:moveTo>
                    <a:pt x="2705576" y="243364"/>
                  </a:moveTo>
                  <a:cubicBezTo>
                    <a:pt x="2705576" y="244316"/>
                    <a:pt x="2705576" y="246221"/>
                    <a:pt x="2704624" y="247174"/>
                  </a:cubicBezTo>
                  <a:lnTo>
                    <a:pt x="2703671" y="238601"/>
                  </a:lnTo>
                  <a:cubicBezTo>
                    <a:pt x="2704624" y="239554"/>
                    <a:pt x="2705576" y="241459"/>
                    <a:pt x="2705576" y="243364"/>
                  </a:cubicBezTo>
                  <a:close/>
                  <a:moveTo>
                    <a:pt x="2697956" y="312896"/>
                  </a:moveTo>
                  <a:cubicBezTo>
                    <a:pt x="2697956" y="312896"/>
                    <a:pt x="2697956" y="313849"/>
                    <a:pt x="2697956" y="313849"/>
                  </a:cubicBezTo>
                  <a:cubicBezTo>
                    <a:pt x="2697956" y="312896"/>
                    <a:pt x="2697956" y="311944"/>
                    <a:pt x="2697956" y="310991"/>
                  </a:cubicBezTo>
                  <a:lnTo>
                    <a:pt x="2697956" y="312896"/>
                  </a:lnTo>
                  <a:close/>
                  <a:moveTo>
                    <a:pt x="2664619" y="234791"/>
                  </a:moveTo>
                  <a:cubicBezTo>
                    <a:pt x="2665571" y="235744"/>
                    <a:pt x="2665571" y="237649"/>
                    <a:pt x="2666524" y="238601"/>
                  </a:cubicBezTo>
                  <a:cubicBezTo>
                    <a:pt x="2668429" y="253841"/>
                    <a:pt x="2670334" y="270034"/>
                    <a:pt x="2673191" y="287179"/>
                  </a:cubicBezTo>
                  <a:cubicBezTo>
                    <a:pt x="2672239" y="284321"/>
                    <a:pt x="2671286" y="282416"/>
                    <a:pt x="2670334" y="279559"/>
                  </a:cubicBezTo>
                  <a:cubicBezTo>
                    <a:pt x="2670334" y="279559"/>
                    <a:pt x="2670334" y="278606"/>
                    <a:pt x="2670334" y="278606"/>
                  </a:cubicBezTo>
                  <a:cubicBezTo>
                    <a:pt x="2670334" y="276701"/>
                    <a:pt x="2671286" y="276701"/>
                    <a:pt x="2671286" y="276701"/>
                  </a:cubicBezTo>
                  <a:cubicBezTo>
                    <a:pt x="2671286" y="276701"/>
                    <a:pt x="2671286" y="277654"/>
                    <a:pt x="2670334" y="278606"/>
                  </a:cubicBezTo>
                  <a:cubicBezTo>
                    <a:pt x="2669381" y="266224"/>
                    <a:pt x="2667476" y="255746"/>
                    <a:pt x="2664619" y="246221"/>
                  </a:cubicBezTo>
                  <a:cubicBezTo>
                    <a:pt x="2664619" y="244316"/>
                    <a:pt x="2663666" y="242411"/>
                    <a:pt x="2663666" y="240506"/>
                  </a:cubicBezTo>
                  <a:cubicBezTo>
                    <a:pt x="2663666" y="238601"/>
                    <a:pt x="2663666" y="236696"/>
                    <a:pt x="2664619" y="234791"/>
                  </a:cubicBezTo>
                  <a:close/>
                  <a:moveTo>
                    <a:pt x="2657951" y="339566"/>
                  </a:moveTo>
                  <a:cubicBezTo>
                    <a:pt x="2656999" y="338614"/>
                    <a:pt x="2656999" y="337661"/>
                    <a:pt x="2656046" y="336709"/>
                  </a:cubicBezTo>
                  <a:cubicBezTo>
                    <a:pt x="2656999" y="332899"/>
                    <a:pt x="2656999" y="329089"/>
                    <a:pt x="2657951" y="325279"/>
                  </a:cubicBezTo>
                  <a:cubicBezTo>
                    <a:pt x="2658904" y="330041"/>
                    <a:pt x="2657951" y="334804"/>
                    <a:pt x="2657951" y="339566"/>
                  </a:cubicBezTo>
                  <a:close/>
                  <a:moveTo>
                    <a:pt x="2654141" y="277654"/>
                  </a:moveTo>
                  <a:cubicBezTo>
                    <a:pt x="2656046" y="284321"/>
                    <a:pt x="2657951" y="291941"/>
                    <a:pt x="2659856" y="298609"/>
                  </a:cubicBezTo>
                  <a:cubicBezTo>
                    <a:pt x="2659856" y="298609"/>
                    <a:pt x="2659856" y="299561"/>
                    <a:pt x="2659856" y="299561"/>
                  </a:cubicBezTo>
                  <a:cubicBezTo>
                    <a:pt x="2657951" y="304324"/>
                    <a:pt x="2656046" y="310039"/>
                    <a:pt x="2653189" y="316706"/>
                  </a:cubicBezTo>
                  <a:cubicBezTo>
                    <a:pt x="2653189" y="317659"/>
                    <a:pt x="2652236" y="318611"/>
                    <a:pt x="2652236" y="319564"/>
                  </a:cubicBezTo>
                  <a:cubicBezTo>
                    <a:pt x="2651284" y="316706"/>
                    <a:pt x="2651284" y="313849"/>
                    <a:pt x="2650331" y="311944"/>
                  </a:cubicBezTo>
                  <a:cubicBezTo>
                    <a:pt x="2649379" y="308134"/>
                    <a:pt x="2648426" y="305276"/>
                    <a:pt x="2647474" y="301466"/>
                  </a:cubicBezTo>
                  <a:cubicBezTo>
                    <a:pt x="2649379" y="293846"/>
                    <a:pt x="2651284" y="286226"/>
                    <a:pt x="2654141" y="277654"/>
                  </a:cubicBezTo>
                  <a:close/>
                  <a:moveTo>
                    <a:pt x="2633186" y="283369"/>
                  </a:moveTo>
                  <a:cubicBezTo>
                    <a:pt x="2633186" y="284321"/>
                    <a:pt x="2633186" y="284321"/>
                    <a:pt x="2633186" y="285274"/>
                  </a:cubicBezTo>
                  <a:cubicBezTo>
                    <a:pt x="2633186" y="285274"/>
                    <a:pt x="2633186" y="286226"/>
                    <a:pt x="2633186" y="286226"/>
                  </a:cubicBezTo>
                  <a:cubicBezTo>
                    <a:pt x="2633186" y="287179"/>
                    <a:pt x="2632234" y="288131"/>
                    <a:pt x="2632234" y="290036"/>
                  </a:cubicBezTo>
                  <a:cubicBezTo>
                    <a:pt x="2633186" y="287179"/>
                    <a:pt x="2633186" y="285274"/>
                    <a:pt x="2633186" y="283369"/>
                  </a:cubicBezTo>
                  <a:close/>
                  <a:moveTo>
                    <a:pt x="2578894" y="242411"/>
                  </a:moveTo>
                  <a:cubicBezTo>
                    <a:pt x="2578894" y="242411"/>
                    <a:pt x="2578894" y="241459"/>
                    <a:pt x="2577941" y="241459"/>
                  </a:cubicBezTo>
                  <a:cubicBezTo>
                    <a:pt x="2578894" y="239554"/>
                    <a:pt x="2579846" y="237649"/>
                    <a:pt x="2580799" y="235744"/>
                  </a:cubicBezTo>
                  <a:cubicBezTo>
                    <a:pt x="2580799" y="235744"/>
                    <a:pt x="2580799" y="235744"/>
                    <a:pt x="2580799" y="235744"/>
                  </a:cubicBezTo>
                  <a:cubicBezTo>
                    <a:pt x="2580799" y="238601"/>
                    <a:pt x="2579846" y="240506"/>
                    <a:pt x="2578894" y="242411"/>
                  </a:cubicBezTo>
                  <a:close/>
                  <a:moveTo>
                    <a:pt x="2597944" y="275749"/>
                  </a:moveTo>
                  <a:cubicBezTo>
                    <a:pt x="2597944" y="275749"/>
                    <a:pt x="2597944" y="274796"/>
                    <a:pt x="2597944" y="274796"/>
                  </a:cubicBezTo>
                  <a:cubicBezTo>
                    <a:pt x="2597944" y="274796"/>
                    <a:pt x="2598896" y="275749"/>
                    <a:pt x="2597944" y="275749"/>
                  </a:cubicBezTo>
                  <a:cubicBezTo>
                    <a:pt x="2598896" y="275749"/>
                    <a:pt x="2597944" y="275749"/>
                    <a:pt x="2597944" y="275749"/>
                  </a:cubicBezTo>
                  <a:close/>
                  <a:moveTo>
                    <a:pt x="2616041" y="309086"/>
                  </a:moveTo>
                  <a:cubicBezTo>
                    <a:pt x="2615089" y="312896"/>
                    <a:pt x="2614136" y="315754"/>
                    <a:pt x="2613184" y="319564"/>
                  </a:cubicBezTo>
                  <a:cubicBezTo>
                    <a:pt x="2613184" y="318611"/>
                    <a:pt x="2613184" y="318611"/>
                    <a:pt x="2613184" y="318611"/>
                  </a:cubicBezTo>
                  <a:cubicBezTo>
                    <a:pt x="2613184" y="318611"/>
                    <a:pt x="2613184" y="319564"/>
                    <a:pt x="2613184" y="319564"/>
                  </a:cubicBezTo>
                  <a:cubicBezTo>
                    <a:pt x="2613184" y="319564"/>
                    <a:pt x="2613184" y="319564"/>
                    <a:pt x="2613184" y="319564"/>
                  </a:cubicBezTo>
                  <a:cubicBezTo>
                    <a:pt x="2609374" y="309086"/>
                    <a:pt x="2604611" y="298609"/>
                    <a:pt x="2600801" y="289084"/>
                  </a:cubicBezTo>
                  <a:cubicBezTo>
                    <a:pt x="2601754" y="287179"/>
                    <a:pt x="2602706" y="284321"/>
                    <a:pt x="2602706" y="282416"/>
                  </a:cubicBezTo>
                  <a:cubicBezTo>
                    <a:pt x="2605564" y="287179"/>
                    <a:pt x="2609374" y="292894"/>
                    <a:pt x="2612231" y="299561"/>
                  </a:cubicBezTo>
                  <a:cubicBezTo>
                    <a:pt x="2613184" y="302419"/>
                    <a:pt x="2615089" y="305276"/>
                    <a:pt x="2616041" y="308134"/>
                  </a:cubicBezTo>
                  <a:lnTo>
                    <a:pt x="2616041" y="309086"/>
                  </a:lnTo>
                  <a:lnTo>
                    <a:pt x="2616041" y="309086"/>
                  </a:lnTo>
                  <a:close/>
                  <a:moveTo>
                    <a:pt x="2604611" y="276701"/>
                  </a:moveTo>
                  <a:cubicBezTo>
                    <a:pt x="2605564" y="272891"/>
                    <a:pt x="2607469" y="270034"/>
                    <a:pt x="2608421" y="267176"/>
                  </a:cubicBezTo>
                  <a:cubicBezTo>
                    <a:pt x="2609374" y="271939"/>
                    <a:pt x="2612231" y="279559"/>
                    <a:pt x="2615089" y="290036"/>
                  </a:cubicBezTo>
                  <a:cubicBezTo>
                    <a:pt x="2611279" y="285274"/>
                    <a:pt x="2608421" y="280511"/>
                    <a:pt x="2604611" y="276701"/>
                  </a:cubicBezTo>
                  <a:close/>
                  <a:moveTo>
                    <a:pt x="2614136" y="276701"/>
                  </a:moveTo>
                  <a:cubicBezTo>
                    <a:pt x="2612231" y="271939"/>
                    <a:pt x="2610326" y="268129"/>
                    <a:pt x="2609374" y="266224"/>
                  </a:cubicBezTo>
                  <a:cubicBezTo>
                    <a:pt x="2610326" y="263366"/>
                    <a:pt x="2611279" y="260509"/>
                    <a:pt x="2612231" y="257651"/>
                  </a:cubicBezTo>
                  <a:cubicBezTo>
                    <a:pt x="2612231" y="263366"/>
                    <a:pt x="2613184" y="270034"/>
                    <a:pt x="2614136" y="276701"/>
                  </a:cubicBezTo>
                  <a:close/>
                  <a:moveTo>
                    <a:pt x="2606516" y="208121"/>
                  </a:moveTo>
                  <a:cubicBezTo>
                    <a:pt x="2607469" y="221456"/>
                    <a:pt x="2609374" y="235744"/>
                    <a:pt x="2611279" y="250984"/>
                  </a:cubicBezTo>
                  <a:cubicBezTo>
                    <a:pt x="2611279" y="250984"/>
                    <a:pt x="2611279" y="251936"/>
                    <a:pt x="2611279" y="251936"/>
                  </a:cubicBezTo>
                  <a:cubicBezTo>
                    <a:pt x="2608421" y="256699"/>
                    <a:pt x="2604611" y="263366"/>
                    <a:pt x="2600801" y="271939"/>
                  </a:cubicBezTo>
                  <a:cubicBezTo>
                    <a:pt x="2599849" y="270034"/>
                    <a:pt x="2598896" y="269081"/>
                    <a:pt x="2597944" y="268129"/>
                  </a:cubicBezTo>
                  <a:cubicBezTo>
                    <a:pt x="2596991" y="257651"/>
                    <a:pt x="2596039" y="247174"/>
                    <a:pt x="2595086" y="237649"/>
                  </a:cubicBezTo>
                  <a:cubicBezTo>
                    <a:pt x="2595086" y="234791"/>
                    <a:pt x="2594134" y="230981"/>
                    <a:pt x="2594134" y="228124"/>
                  </a:cubicBezTo>
                  <a:cubicBezTo>
                    <a:pt x="2598896" y="207169"/>
                    <a:pt x="2602706" y="190976"/>
                    <a:pt x="2605564" y="179546"/>
                  </a:cubicBezTo>
                  <a:cubicBezTo>
                    <a:pt x="2604611" y="188119"/>
                    <a:pt x="2605564" y="197644"/>
                    <a:pt x="2606516" y="208121"/>
                  </a:cubicBezTo>
                  <a:close/>
                  <a:moveTo>
                    <a:pt x="2586514" y="186214"/>
                  </a:moveTo>
                  <a:cubicBezTo>
                    <a:pt x="2591276" y="175736"/>
                    <a:pt x="2595086" y="167164"/>
                    <a:pt x="2598896" y="159544"/>
                  </a:cubicBezTo>
                  <a:cubicBezTo>
                    <a:pt x="2599849" y="157639"/>
                    <a:pt x="2600801" y="155734"/>
                    <a:pt x="2601754" y="153829"/>
                  </a:cubicBezTo>
                  <a:cubicBezTo>
                    <a:pt x="2602706" y="159544"/>
                    <a:pt x="2602706" y="166211"/>
                    <a:pt x="2603659" y="173831"/>
                  </a:cubicBezTo>
                  <a:cubicBezTo>
                    <a:pt x="2600801" y="182404"/>
                    <a:pt x="2596039" y="194786"/>
                    <a:pt x="2590324" y="210979"/>
                  </a:cubicBezTo>
                  <a:cubicBezTo>
                    <a:pt x="2589371" y="202406"/>
                    <a:pt x="2587466" y="194786"/>
                    <a:pt x="2586514" y="187166"/>
                  </a:cubicBezTo>
                  <a:cubicBezTo>
                    <a:pt x="2586514" y="187166"/>
                    <a:pt x="2586514" y="187166"/>
                    <a:pt x="2586514" y="186214"/>
                  </a:cubicBezTo>
                  <a:close/>
                  <a:moveTo>
                    <a:pt x="2584609" y="408146"/>
                  </a:moveTo>
                  <a:cubicBezTo>
                    <a:pt x="2584609" y="408146"/>
                    <a:pt x="2584609" y="409099"/>
                    <a:pt x="2584609" y="408146"/>
                  </a:cubicBezTo>
                  <a:cubicBezTo>
                    <a:pt x="2583656" y="403384"/>
                    <a:pt x="2582704" y="398621"/>
                    <a:pt x="2581751" y="393859"/>
                  </a:cubicBezTo>
                  <a:cubicBezTo>
                    <a:pt x="2582704" y="398621"/>
                    <a:pt x="2583656" y="403384"/>
                    <a:pt x="2584609" y="408146"/>
                  </a:cubicBezTo>
                  <a:close/>
                  <a:moveTo>
                    <a:pt x="2580799" y="199549"/>
                  </a:moveTo>
                  <a:cubicBezTo>
                    <a:pt x="2580799" y="208121"/>
                    <a:pt x="2581751" y="217646"/>
                    <a:pt x="2581751" y="228124"/>
                  </a:cubicBezTo>
                  <a:cubicBezTo>
                    <a:pt x="2580799" y="229076"/>
                    <a:pt x="2579846" y="230029"/>
                    <a:pt x="2578894" y="231934"/>
                  </a:cubicBezTo>
                  <a:cubicBezTo>
                    <a:pt x="2577941" y="232886"/>
                    <a:pt x="2576989" y="234791"/>
                    <a:pt x="2575084" y="236696"/>
                  </a:cubicBezTo>
                  <a:cubicBezTo>
                    <a:pt x="2574131" y="235744"/>
                    <a:pt x="2574131" y="234791"/>
                    <a:pt x="2573179" y="233839"/>
                  </a:cubicBezTo>
                  <a:cubicBezTo>
                    <a:pt x="2573179" y="231934"/>
                    <a:pt x="2573179" y="230981"/>
                    <a:pt x="2572226" y="229076"/>
                  </a:cubicBezTo>
                  <a:cubicBezTo>
                    <a:pt x="2572226" y="226219"/>
                    <a:pt x="2571274" y="222409"/>
                    <a:pt x="2571274" y="219551"/>
                  </a:cubicBezTo>
                  <a:cubicBezTo>
                    <a:pt x="2575084" y="211931"/>
                    <a:pt x="2577941" y="206216"/>
                    <a:pt x="2580799" y="199549"/>
                  </a:cubicBezTo>
                  <a:close/>
                  <a:moveTo>
                    <a:pt x="2569369" y="320516"/>
                  </a:moveTo>
                  <a:cubicBezTo>
                    <a:pt x="2569369" y="322421"/>
                    <a:pt x="2570321" y="325279"/>
                    <a:pt x="2570321" y="327184"/>
                  </a:cubicBezTo>
                  <a:cubicBezTo>
                    <a:pt x="2570321" y="328136"/>
                    <a:pt x="2570321" y="329089"/>
                    <a:pt x="2571274" y="330041"/>
                  </a:cubicBezTo>
                  <a:cubicBezTo>
                    <a:pt x="2568416" y="334804"/>
                    <a:pt x="2566511" y="339566"/>
                    <a:pt x="2563654" y="345281"/>
                  </a:cubicBezTo>
                  <a:cubicBezTo>
                    <a:pt x="2563654" y="344329"/>
                    <a:pt x="2562701" y="343376"/>
                    <a:pt x="2562701" y="342424"/>
                  </a:cubicBezTo>
                  <a:cubicBezTo>
                    <a:pt x="2565559" y="334804"/>
                    <a:pt x="2567464" y="328136"/>
                    <a:pt x="2569369" y="320516"/>
                  </a:cubicBezTo>
                  <a:close/>
                  <a:moveTo>
                    <a:pt x="2556034" y="262414"/>
                  </a:moveTo>
                  <a:cubicBezTo>
                    <a:pt x="2556986" y="258604"/>
                    <a:pt x="2558891" y="255746"/>
                    <a:pt x="2559844" y="251936"/>
                  </a:cubicBezTo>
                  <a:cubicBezTo>
                    <a:pt x="2559844" y="253841"/>
                    <a:pt x="2559844" y="255746"/>
                    <a:pt x="2560796" y="257651"/>
                  </a:cubicBezTo>
                  <a:cubicBezTo>
                    <a:pt x="2560796" y="258604"/>
                    <a:pt x="2559844" y="258604"/>
                    <a:pt x="2559844" y="259556"/>
                  </a:cubicBezTo>
                  <a:cubicBezTo>
                    <a:pt x="2557939" y="262414"/>
                    <a:pt x="2556034" y="266224"/>
                    <a:pt x="2554129" y="269081"/>
                  </a:cubicBezTo>
                  <a:cubicBezTo>
                    <a:pt x="2554129" y="266224"/>
                    <a:pt x="2555081" y="264319"/>
                    <a:pt x="2556034" y="262414"/>
                  </a:cubicBezTo>
                  <a:close/>
                  <a:moveTo>
                    <a:pt x="2561749" y="276701"/>
                  </a:moveTo>
                  <a:cubicBezTo>
                    <a:pt x="2561749" y="275749"/>
                    <a:pt x="2561749" y="275749"/>
                    <a:pt x="2562701" y="274796"/>
                  </a:cubicBezTo>
                  <a:cubicBezTo>
                    <a:pt x="2563654" y="278606"/>
                    <a:pt x="2563654" y="283369"/>
                    <a:pt x="2564606" y="287179"/>
                  </a:cubicBezTo>
                  <a:cubicBezTo>
                    <a:pt x="2562701" y="293846"/>
                    <a:pt x="2559844" y="301466"/>
                    <a:pt x="2557939" y="309086"/>
                  </a:cubicBezTo>
                  <a:cubicBezTo>
                    <a:pt x="2556986" y="310991"/>
                    <a:pt x="2556986" y="312896"/>
                    <a:pt x="2556034" y="313849"/>
                  </a:cubicBezTo>
                  <a:cubicBezTo>
                    <a:pt x="2555081" y="308134"/>
                    <a:pt x="2554129" y="302419"/>
                    <a:pt x="2553176" y="296704"/>
                  </a:cubicBezTo>
                  <a:cubicBezTo>
                    <a:pt x="2556034" y="290036"/>
                    <a:pt x="2558891" y="282416"/>
                    <a:pt x="2561749" y="276701"/>
                  </a:cubicBezTo>
                  <a:close/>
                  <a:moveTo>
                    <a:pt x="2538889" y="252889"/>
                  </a:moveTo>
                  <a:cubicBezTo>
                    <a:pt x="2539841" y="249079"/>
                    <a:pt x="2539841" y="245269"/>
                    <a:pt x="2540794" y="242411"/>
                  </a:cubicBezTo>
                  <a:cubicBezTo>
                    <a:pt x="2540794" y="241459"/>
                    <a:pt x="2541746" y="239554"/>
                    <a:pt x="2542699" y="238601"/>
                  </a:cubicBezTo>
                  <a:cubicBezTo>
                    <a:pt x="2543651" y="236696"/>
                    <a:pt x="2543651" y="234791"/>
                    <a:pt x="2544604" y="233839"/>
                  </a:cubicBezTo>
                  <a:cubicBezTo>
                    <a:pt x="2544604" y="237649"/>
                    <a:pt x="2543651" y="242411"/>
                    <a:pt x="2543651" y="248126"/>
                  </a:cubicBezTo>
                  <a:cubicBezTo>
                    <a:pt x="2543651" y="250984"/>
                    <a:pt x="2543651" y="253841"/>
                    <a:pt x="2542699" y="257651"/>
                  </a:cubicBezTo>
                  <a:cubicBezTo>
                    <a:pt x="2540794" y="261461"/>
                    <a:pt x="2539841" y="264319"/>
                    <a:pt x="2537936" y="268129"/>
                  </a:cubicBezTo>
                  <a:cubicBezTo>
                    <a:pt x="2537936" y="263366"/>
                    <a:pt x="2537936" y="257651"/>
                    <a:pt x="2538889" y="252889"/>
                  </a:cubicBezTo>
                  <a:close/>
                  <a:moveTo>
                    <a:pt x="2521744" y="475774"/>
                  </a:moveTo>
                  <a:cubicBezTo>
                    <a:pt x="2521744" y="478631"/>
                    <a:pt x="2522696" y="481489"/>
                    <a:pt x="2522696" y="484346"/>
                  </a:cubicBezTo>
                  <a:cubicBezTo>
                    <a:pt x="2521744" y="482441"/>
                    <a:pt x="2521744" y="481489"/>
                    <a:pt x="2520791" y="479584"/>
                  </a:cubicBezTo>
                  <a:cubicBezTo>
                    <a:pt x="2521744" y="478631"/>
                    <a:pt x="2521744" y="477679"/>
                    <a:pt x="2521744" y="475774"/>
                  </a:cubicBezTo>
                  <a:close/>
                  <a:moveTo>
                    <a:pt x="2514124" y="323374"/>
                  </a:moveTo>
                  <a:cubicBezTo>
                    <a:pt x="2514124" y="323374"/>
                    <a:pt x="2515076" y="323374"/>
                    <a:pt x="2514124" y="323374"/>
                  </a:cubicBezTo>
                  <a:cubicBezTo>
                    <a:pt x="2514124" y="325279"/>
                    <a:pt x="2513171" y="326231"/>
                    <a:pt x="2513171" y="328136"/>
                  </a:cubicBezTo>
                  <a:cubicBezTo>
                    <a:pt x="2513171" y="328136"/>
                    <a:pt x="2513171" y="328136"/>
                    <a:pt x="2513171" y="329089"/>
                  </a:cubicBezTo>
                  <a:cubicBezTo>
                    <a:pt x="2513171" y="326231"/>
                    <a:pt x="2514124" y="324326"/>
                    <a:pt x="2514124" y="323374"/>
                  </a:cubicBezTo>
                  <a:close/>
                  <a:moveTo>
                    <a:pt x="2509361" y="300514"/>
                  </a:moveTo>
                  <a:cubicBezTo>
                    <a:pt x="2509361" y="301466"/>
                    <a:pt x="2509361" y="301466"/>
                    <a:pt x="2508409" y="302419"/>
                  </a:cubicBezTo>
                  <a:cubicBezTo>
                    <a:pt x="2508409" y="302419"/>
                    <a:pt x="2508409" y="302419"/>
                    <a:pt x="2508409" y="302419"/>
                  </a:cubicBezTo>
                  <a:cubicBezTo>
                    <a:pt x="2508409" y="299561"/>
                    <a:pt x="2507456" y="297656"/>
                    <a:pt x="2507456" y="294799"/>
                  </a:cubicBezTo>
                  <a:cubicBezTo>
                    <a:pt x="2508409" y="296704"/>
                    <a:pt x="2509361" y="298609"/>
                    <a:pt x="2509361" y="300514"/>
                  </a:cubicBezTo>
                  <a:close/>
                  <a:moveTo>
                    <a:pt x="2496979" y="292894"/>
                  </a:moveTo>
                  <a:cubicBezTo>
                    <a:pt x="2497931" y="290989"/>
                    <a:pt x="2497931" y="290036"/>
                    <a:pt x="2497931" y="290036"/>
                  </a:cubicBezTo>
                  <a:cubicBezTo>
                    <a:pt x="2497931" y="290036"/>
                    <a:pt x="2497931" y="290989"/>
                    <a:pt x="2496979" y="290989"/>
                  </a:cubicBezTo>
                  <a:cubicBezTo>
                    <a:pt x="2496979" y="289084"/>
                    <a:pt x="2496979" y="286226"/>
                    <a:pt x="2497931" y="284321"/>
                  </a:cubicBezTo>
                  <a:cubicBezTo>
                    <a:pt x="2497931" y="278606"/>
                    <a:pt x="2498884" y="272891"/>
                    <a:pt x="2498884" y="269081"/>
                  </a:cubicBezTo>
                  <a:cubicBezTo>
                    <a:pt x="2498884" y="268129"/>
                    <a:pt x="2498884" y="267176"/>
                    <a:pt x="2498884" y="266224"/>
                  </a:cubicBezTo>
                  <a:cubicBezTo>
                    <a:pt x="2499836" y="270034"/>
                    <a:pt x="2500789" y="273844"/>
                    <a:pt x="2502694" y="277654"/>
                  </a:cubicBezTo>
                  <a:cubicBezTo>
                    <a:pt x="2502694" y="279559"/>
                    <a:pt x="2502694" y="281464"/>
                    <a:pt x="2502694" y="283369"/>
                  </a:cubicBezTo>
                  <a:cubicBezTo>
                    <a:pt x="2502694" y="288131"/>
                    <a:pt x="2501741" y="294799"/>
                    <a:pt x="2501741" y="302419"/>
                  </a:cubicBezTo>
                  <a:cubicBezTo>
                    <a:pt x="2501741" y="306229"/>
                    <a:pt x="2501741" y="310039"/>
                    <a:pt x="2501741" y="313849"/>
                  </a:cubicBezTo>
                  <a:cubicBezTo>
                    <a:pt x="2501741" y="317659"/>
                    <a:pt x="2500789" y="321469"/>
                    <a:pt x="2500789" y="325279"/>
                  </a:cubicBezTo>
                  <a:cubicBezTo>
                    <a:pt x="2500789" y="325279"/>
                    <a:pt x="2500789" y="326231"/>
                    <a:pt x="2500789" y="326231"/>
                  </a:cubicBezTo>
                  <a:cubicBezTo>
                    <a:pt x="2500789" y="322421"/>
                    <a:pt x="2499836" y="319564"/>
                    <a:pt x="2499836" y="315754"/>
                  </a:cubicBezTo>
                  <a:cubicBezTo>
                    <a:pt x="2499836" y="313849"/>
                    <a:pt x="2499836" y="311944"/>
                    <a:pt x="2499836" y="310039"/>
                  </a:cubicBezTo>
                  <a:cubicBezTo>
                    <a:pt x="2499836" y="305276"/>
                    <a:pt x="2500789" y="300514"/>
                    <a:pt x="2500789" y="297656"/>
                  </a:cubicBezTo>
                  <a:cubicBezTo>
                    <a:pt x="2500789" y="290989"/>
                    <a:pt x="2500789" y="286226"/>
                    <a:pt x="2500789" y="286226"/>
                  </a:cubicBezTo>
                  <a:cubicBezTo>
                    <a:pt x="2500789" y="286226"/>
                    <a:pt x="2498884" y="289084"/>
                    <a:pt x="2496979" y="292894"/>
                  </a:cubicBezTo>
                  <a:cubicBezTo>
                    <a:pt x="2496979" y="293846"/>
                    <a:pt x="2496979" y="293846"/>
                    <a:pt x="2496979" y="292894"/>
                  </a:cubicBezTo>
                  <a:close/>
                  <a:moveTo>
                    <a:pt x="2449354" y="334804"/>
                  </a:moveTo>
                  <a:cubicBezTo>
                    <a:pt x="2448401" y="332899"/>
                    <a:pt x="2448401" y="330041"/>
                    <a:pt x="2447449" y="328136"/>
                  </a:cubicBezTo>
                  <a:cubicBezTo>
                    <a:pt x="2448401" y="326231"/>
                    <a:pt x="2449354" y="323374"/>
                    <a:pt x="2450306" y="321469"/>
                  </a:cubicBezTo>
                  <a:cubicBezTo>
                    <a:pt x="2450306" y="321469"/>
                    <a:pt x="2450306" y="322421"/>
                    <a:pt x="2450306" y="322421"/>
                  </a:cubicBezTo>
                  <a:cubicBezTo>
                    <a:pt x="2450306" y="323374"/>
                    <a:pt x="2450306" y="323374"/>
                    <a:pt x="2451259" y="324326"/>
                  </a:cubicBezTo>
                  <a:cubicBezTo>
                    <a:pt x="2450306" y="327184"/>
                    <a:pt x="2449354" y="330994"/>
                    <a:pt x="2449354" y="334804"/>
                  </a:cubicBezTo>
                  <a:close/>
                  <a:moveTo>
                    <a:pt x="2450306" y="254794"/>
                  </a:moveTo>
                  <a:cubicBezTo>
                    <a:pt x="2450306" y="253841"/>
                    <a:pt x="2451259" y="252889"/>
                    <a:pt x="2451259" y="251936"/>
                  </a:cubicBezTo>
                  <a:cubicBezTo>
                    <a:pt x="2451259" y="251936"/>
                    <a:pt x="2451259" y="251936"/>
                    <a:pt x="2451259" y="250984"/>
                  </a:cubicBezTo>
                  <a:cubicBezTo>
                    <a:pt x="2451259" y="250984"/>
                    <a:pt x="2451259" y="251936"/>
                    <a:pt x="2451259" y="251936"/>
                  </a:cubicBezTo>
                  <a:cubicBezTo>
                    <a:pt x="2451259" y="252889"/>
                    <a:pt x="2451259" y="253841"/>
                    <a:pt x="2450306" y="254794"/>
                  </a:cubicBezTo>
                  <a:close/>
                  <a:moveTo>
                    <a:pt x="2452211" y="251936"/>
                  </a:moveTo>
                  <a:cubicBezTo>
                    <a:pt x="2452211" y="251936"/>
                    <a:pt x="2452211" y="250984"/>
                    <a:pt x="2451259" y="250984"/>
                  </a:cubicBezTo>
                  <a:cubicBezTo>
                    <a:pt x="2453164" y="246221"/>
                    <a:pt x="2454116" y="242411"/>
                    <a:pt x="2456021" y="238601"/>
                  </a:cubicBezTo>
                  <a:cubicBezTo>
                    <a:pt x="2457926" y="236696"/>
                    <a:pt x="2458879" y="233839"/>
                    <a:pt x="2460784" y="231934"/>
                  </a:cubicBezTo>
                  <a:cubicBezTo>
                    <a:pt x="2460784" y="232886"/>
                    <a:pt x="2459831" y="234791"/>
                    <a:pt x="2459831" y="235744"/>
                  </a:cubicBezTo>
                  <a:cubicBezTo>
                    <a:pt x="2458879" y="239554"/>
                    <a:pt x="2456974" y="243364"/>
                    <a:pt x="2456021" y="248126"/>
                  </a:cubicBezTo>
                  <a:cubicBezTo>
                    <a:pt x="2455069" y="248126"/>
                    <a:pt x="2454116" y="250031"/>
                    <a:pt x="2452211" y="251936"/>
                  </a:cubicBezTo>
                  <a:close/>
                  <a:moveTo>
                    <a:pt x="2457926" y="266224"/>
                  </a:moveTo>
                  <a:cubicBezTo>
                    <a:pt x="2457926" y="267176"/>
                    <a:pt x="2456974" y="267176"/>
                    <a:pt x="2456974" y="268129"/>
                  </a:cubicBezTo>
                  <a:cubicBezTo>
                    <a:pt x="2457926" y="267176"/>
                    <a:pt x="2457926" y="266224"/>
                    <a:pt x="2457926" y="266224"/>
                  </a:cubicBezTo>
                  <a:cubicBezTo>
                    <a:pt x="2457926" y="265271"/>
                    <a:pt x="2457926" y="266224"/>
                    <a:pt x="2457926" y="266224"/>
                  </a:cubicBezTo>
                  <a:close/>
                  <a:moveTo>
                    <a:pt x="2457926" y="374809"/>
                  </a:moveTo>
                  <a:cubicBezTo>
                    <a:pt x="2456974" y="371951"/>
                    <a:pt x="2456974" y="369094"/>
                    <a:pt x="2456021" y="367189"/>
                  </a:cubicBezTo>
                  <a:cubicBezTo>
                    <a:pt x="2456021" y="365284"/>
                    <a:pt x="2456021" y="364331"/>
                    <a:pt x="2456021" y="362426"/>
                  </a:cubicBezTo>
                  <a:cubicBezTo>
                    <a:pt x="2456021" y="355759"/>
                    <a:pt x="2456021" y="350044"/>
                    <a:pt x="2456021" y="344329"/>
                  </a:cubicBezTo>
                  <a:cubicBezTo>
                    <a:pt x="2456974" y="347186"/>
                    <a:pt x="2457926" y="350996"/>
                    <a:pt x="2458879" y="354806"/>
                  </a:cubicBezTo>
                  <a:cubicBezTo>
                    <a:pt x="2459831" y="361474"/>
                    <a:pt x="2458879" y="368141"/>
                    <a:pt x="2457926" y="374809"/>
                  </a:cubicBezTo>
                  <a:close/>
                  <a:moveTo>
                    <a:pt x="2456974" y="308134"/>
                  </a:moveTo>
                  <a:cubicBezTo>
                    <a:pt x="2456974" y="307181"/>
                    <a:pt x="2456974" y="306229"/>
                    <a:pt x="2456974" y="305276"/>
                  </a:cubicBezTo>
                  <a:cubicBezTo>
                    <a:pt x="2456974" y="304324"/>
                    <a:pt x="2457926" y="303371"/>
                    <a:pt x="2457926" y="302419"/>
                  </a:cubicBezTo>
                  <a:cubicBezTo>
                    <a:pt x="2458879" y="306229"/>
                    <a:pt x="2458879" y="310039"/>
                    <a:pt x="2459831" y="313849"/>
                  </a:cubicBezTo>
                  <a:cubicBezTo>
                    <a:pt x="2459831" y="314801"/>
                    <a:pt x="2459831" y="315754"/>
                    <a:pt x="2460784" y="317659"/>
                  </a:cubicBezTo>
                  <a:cubicBezTo>
                    <a:pt x="2458879" y="313849"/>
                    <a:pt x="2457926" y="310991"/>
                    <a:pt x="2456974" y="308134"/>
                  </a:cubicBezTo>
                  <a:close/>
                  <a:moveTo>
                    <a:pt x="2458879" y="290036"/>
                  </a:moveTo>
                  <a:cubicBezTo>
                    <a:pt x="2458879" y="289084"/>
                    <a:pt x="2459831" y="288131"/>
                    <a:pt x="2459831" y="287179"/>
                  </a:cubicBezTo>
                  <a:cubicBezTo>
                    <a:pt x="2460784" y="284321"/>
                    <a:pt x="2461736" y="280511"/>
                    <a:pt x="2463641" y="277654"/>
                  </a:cubicBezTo>
                  <a:cubicBezTo>
                    <a:pt x="2464594" y="278606"/>
                    <a:pt x="2464594" y="280511"/>
                    <a:pt x="2465546" y="281464"/>
                  </a:cubicBezTo>
                  <a:cubicBezTo>
                    <a:pt x="2463641" y="284321"/>
                    <a:pt x="2461736" y="287179"/>
                    <a:pt x="2458879" y="290036"/>
                  </a:cubicBezTo>
                  <a:close/>
                  <a:moveTo>
                    <a:pt x="2464594" y="305276"/>
                  </a:moveTo>
                  <a:cubicBezTo>
                    <a:pt x="2463641" y="301466"/>
                    <a:pt x="2462689" y="298609"/>
                    <a:pt x="2460784" y="295751"/>
                  </a:cubicBezTo>
                  <a:cubicBezTo>
                    <a:pt x="2460784" y="294799"/>
                    <a:pt x="2461736" y="293846"/>
                    <a:pt x="2462689" y="292894"/>
                  </a:cubicBezTo>
                  <a:cubicBezTo>
                    <a:pt x="2464594" y="290036"/>
                    <a:pt x="2465546" y="287179"/>
                    <a:pt x="2466499" y="285274"/>
                  </a:cubicBezTo>
                  <a:cubicBezTo>
                    <a:pt x="2465546" y="290989"/>
                    <a:pt x="2465546" y="297656"/>
                    <a:pt x="2464594" y="305276"/>
                  </a:cubicBezTo>
                  <a:close/>
                  <a:moveTo>
                    <a:pt x="2467451" y="274796"/>
                  </a:moveTo>
                  <a:cubicBezTo>
                    <a:pt x="2467451" y="273844"/>
                    <a:pt x="2466499" y="272891"/>
                    <a:pt x="2466499" y="272891"/>
                  </a:cubicBezTo>
                  <a:cubicBezTo>
                    <a:pt x="2467451" y="270986"/>
                    <a:pt x="2467451" y="270034"/>
                    <a:pt x="2468404" y="268129"/>
                  </a:cubicBezTo>
                  <a:cubicBezTo>
                    <a:pt x="2468404" y="270034"/>
                    <a:pt x="2467451" y="272891"/>
                    <a:pt x="2467451" y="274796"/>
                  </a:cubicBezTo>
                  <a:close/>
                  <a:moveTo>
                    <a:pt x="2471261" y="233839"/>
                  </a:moveTo>
                  <a:cubicBezTo>
                    <a:pt x="2471261" y="233839"/>
                    <a:pt x="2471261" y="237649"/>
                    <a:pt x="2470309" y="245269"/>
                  </a:cubicBezTo>
                  <a:cubicBezTo>
                    <a:pt x="2470309" y="245269"/>
                    <a:pt x="2470309" y="246221"/>
                    <a:pt x="2469356" y="246221"/>
                  </a:cubicBezTo>
                  <a:cubicBezTo>
                    <a:pt x="2466499" y="251936"/>
                    <a:pt x="2462689" y="256699"/>
                    <a:pt x="2459831" y="263366"/>
                  </a:cubicBezTo>
                  <a:cubicBezTo>
                    <a:pt x="2459831" y="262414"/>
                    <a:pt x="2458879" y="262414"/>
                    <a:pt x="2458879" y="261461"/>
                  </a:cubicBezTo>
                  <a:cubicBezTo>
                    <a:pt x="2459831" y="256699"/>
                    <a:pt x="2460784" y="250984"/>
                    <a:pt x="2461736" y="247174"/>
                  </a:cubicBezTo>
                  <a:cubicBezTo>
                    <a:pt x="2461736" y="246221"/>
                    <a:pt x="2462689" y="246221"/>
                    <a:pt x="2462689" y="245269"/>
                  </a:cubicBezTo>
                  <a:cubicBezTo>
                    <a:pt x="2466499" y="239554"/>
                    <a:pt x="2469356" y="234791"/>
                    <a:pt x="2472214" y="231934"/>
                  </a:cubicBezTo>
                  <a:cubicBezTo>
                    <a:pt x="2472214" y="231934"/>
                    <a:pt x="2472214" y="231934"/>
                    <a:pt x="2472214" y="231934"/>
                  </a:cubicBezTo>
                  <a:cubicBezTo>
                    <a:pt x="2472214" y="234791"/>
                    <a:pt x="2473166" y="237649"/>
                    <a:pt x="2473166" y="240506"/>
                  </a:cubicBezTo>
                  <a:cubicBezTo>
                    <a:pt x="2473166" y="241459"/>
                    <a:pt x="2472214" y="241459"/>
                    <a:pt x="2472214" y="242411"/>
                  </a:cubicBezTo>
                  <a:cubicBezTo>
                    <a:pt x="2472214" y="236696"/>
                    <a:pt x="2471261" y="233839"/>
                    <a:pt x="2471261" y="233839"/>
                  </a:cubicBezTo>
                  <a:close/>
                  <a:moveTo>
                    <a:pt x="2467451" y="211931"/>
                  </a:moveTo>
                  <a:cubicBezTo>
                    <a:pt x="2466499" y="212884"/>
                    <a:pt x="2466499" y="212884"/>
                    <a:pt x="2465546" y="213836"/>
                  </a:cubicBezTo>
                  <a:cubicBezTo>
                    <a:pt x="2465546" y="212884"/>
                    <a:pt x="2465546" y="212884"/>
                    <a:pt x="2466499" y="211931"/>
                  </a:cubicBezTo>
                  <a:cubicBezTo>
                    <a:pt x="2467451" y="210026"/>
                    <a:pt x="2467451" y="209074"/>
                    <a:pt x="2468404" y="208121"/>
                  </a:cubicBezTo>
                  <a:cubicBezTo>
                    <a:pt x="2468404" y="209074"/>
                    <a:pt x="2468404" y="210026"/>
                    <a:pt x="2468404" y="210979"/>
                  </a:cubicBezTo>
                  <a:cubicBezTo>
                    <a:pt x="2468404" y="210979"/>
                    <a:pt x="2468404" y="210979"/>
                    <a:pt x="2467451" y="211931"/>
                  </a:cubicBezTo>
                  <a:cubicBezTo>
                    <a:pt x="2468404" y="210979"/>
                    <a:pt x="2468404" y="210979"/>
                    <a:pt x="2467451" y="211931"/>
                  </a:cubicBezTo>
                  <a:cubicBezTo>
                    <a:pt x="2468404" y="210979"/>
                    <a:pt x="2467451" y="210979"/>
                    <a:pt x="2467451" y="211931"/>
                  </a:cubicBezTo>
                  <a:close/>
                  <a:moveTo>
                    <a:pt x="2470309" y="218599"/>
                  </a:moveTo>
                  <a:cubicBezTo>
                    <a:pt x="2471261" y="222409"/>
                    <a:pt x="2471261" y="226219"/>
                    <a:pt x="2472214" y="230029"/>
                  </a:cubicBezTo>
                  <a:cubicBezTo>
                    <a:pt x="2472214" y="230029"/>
                    <a:pt x="2472214" y="230029"/>
                    <a:pt x="2472214" y="230029"/>
                  </a:cubicBezTo>
                  <a:cubicBezTo>
                    <a:pt x="2470309" y="231934"/>
                    <a:pt x="2467451" y="234791"/>
                    <a:pt x="2463641" y="237649"/>
                  </a:cubicBezTo>
                  <a:cubicBezTo>
                    <a:pt x="2463641" y="236696"/>
                    <a:pt x="2463641" y="235744"/>
                    <a:pt x="2464594" y="234791"/>
                  </a:cubicBezTo>
                  <a:cubicBezTo>
                    <a:pt x="2465546" y="230981"/>
                    <a:pt x="2465546" y="227171"/>
                    <a:pt x="2466499" y="224314"/>
                  </a:cubicBezTo>
                  <a:cubicBezTo>
                    <a:pt x="2466499" y="224314"/>
                    <a:pt x="2466499" y="224314"/>
                    <a:pt x="2466499" y="224314"/>
                  </a:cubicBezTo>
                  <a:cubicBezTo>
                    <a:pt x="2467451" y="223361"/>
                    <a:pt x="2468404" y="220504"/>
                    <a:pt x="2470309" y="218599"/>
                  </a:cubicBezTo>
                  <a:close/>
                  <a:moveTo>
                    <a:pt x="2477929" y="223361"/>
                  </a:moveTo>
                  <a:cubicBezTo>
                    <a:pt x="2476976" y="219551"/>
                    <a:pt x="2476024" y="215741"/>
                    <a:pt x="2475071" y="212884"/>
                  </a:cubicBezTo>
                  <a:cubicBezTo>
                    <a:pt x="2476024" y="211931"/>
                    <a:pt x="2476976" y="210026"/>
                    <a:pt x="2477929" y="209074"/>
                  </a:cubicBezTo>
                  <a:cubicBezTo>
                    <a:pt x="2477929" y="211931"/>
                    <a:pt x="2477929" y="214789"/>
                    <a:pt x="2477929" y="217646"/>
                  </a:cubicBezTo>
                  <a:cubicBezTo>
                    <a:pt x="2477929" y="219551"/>
                    <a:pt x="2477929" y="221456"/>
                    <a:pt x="2477929" y="223361"/>
                  </a:cubicBezTo>
                  <a:close/>
                  <a:moveTo>
                    <a:pt x="2473166" y="206216"/>
                  </a:moveTo>
                  <a:cubicBezTo>
                    <a:pt x="2473166" y="205264"/>
                    <a:pt x="2472214" y="204311"/>
                    <a:pt x="2472214" y="203359"/>
                  </a:cubicBezTo>
                  <a:cubicBezTo>
                    <a:pt x="2472214" y="202406"/>
                    <a:pt x="2472214" y="202406"/>
                    <a:pt x="2471261" y="201454"/>
                  </a:cubicBezTo>
                  <a:cubicBezTo>
                    <a:pt x="2472214" y="199549"/>
                    <a:pt x="2473166" y="197644"/>
                    <a:pt x="2474119" y="195739"/>
                  </a:cubicBezTo>
                  <a:cubicBezTo>
                    <a:pt x="2475071" y="193834"/>
                    <a:pt x="2476976" y="190976"/>
                    <a:pt x="2477929" y="189071"/>
                  </a:cubicBezTo>
                  <a:cubicBezTo>
                    <a:pt x="2477929" y="192881"/>
                    <a:pt x="2477929" y="197644"/>
                    <a:pt x="2477929" y="201454"/>
                  </a:cubicBezTo>
                  <a:cubicBezTo>
                    <a:pt x="2476024" y="203359"/>
                    <a:pt x="2474119" y="205264"/>
                    <a:pt x="2473166" y="206216"/>
                  </a:cubicBezTo>
                  <a:close/>
                  <a:moveTo>
                    <a:pt x="2473166" y="255746"/>
                  </a:moveTo>
                  <a:cubicBezTo>
                    <a:pt x="2474119" y="254794"/>
                    <a:pt x="2474119" y="252889"/>
                    <a:pt x="2475071" y="251936"/>
                  </a:cubicBezTo>
                  <a:cubicBezTo>
                    <a:pt x="2476024" y="256699"/>
                    <a:pt x="2476024" y="261461"/>
                    <a:pt x="2476976" y="266224"/>
                  </a:cubicBezTo>
                  <a:cubicBezTo>
                    <a:pt x="2477929" y="274796"/>
                    <a:pt x="2478881" y="283369"/>
                    <a:pt x="2479834" y="292894"/>
                  </a:cubicBezTo>
                  <a:cubicBezTo>
                    <a:pt x="2479834" y="293846"/>
                    <a:pt x="2479834" y="295751"/>
                    <a:pt x="2479834" y="296704"/>
                  </a:cubicBezTo>
                  <a:cubicBezTo>
                    <a:pt x="2479834" y="296704"/>
                    <a:pt x="2479834" y="295751"/>
                    <a:pt x="2479834" y="295751"/>
                  </a:cubicBezTo>
                  <a:cubicBezTo>
                    <a:pt x="2477929" y="292894"/>
                    <a:pt x="2476976" y="290036"/>
                    <a:pt x="2475071" y="288131"/>
                  </a:cubicBezTo>
                  <a:cubicBezTo>
                    <a:pt x="2475071" y="275749"/>
                    <a:pt x="2474119" y="264319"/>
                    <a:pt x="2473166" y="255746"/>
                  </a:cubicBezTo>
                  <a:close/>
                  <a:moveTo>
                    <a:pt x="2481739" y="324326"/>
                  </a:moveTo>
                  <a:cubicBezTo>
                    <a:pt x="2481739" y="325279"/>
                    <a:pt x="2480786" y="325279"/>
                    <a:pt x="2480786" y="326231"/>
                  </a:cubicBezTo>
                  <a:cubicBezTo>
                    <a:pt x="2479834" y="330041"/>
                    <a:pt x="2477929" y="334804"/>
                    <a:pt x="2476024" y="340519"/>
                  </a:cubicBezTo>
                  <a:cubicBezTo>
                    <a:pt x="2476024" y="329089"/>
                    <a:pt x="2476024" y="317659"/>
                    <a:pt x="2476024" y="308134"/>
                  </a:cubicBezTo>
                  <a:cubicBezTo>
                    <a:pt x="2476024" y="308134"/>
                    <a:pt x="2476024" y="308134"/>
                    <a:pt x="2476024" y="308134"/>
                  </a:cubicBezTo>
                  <a:cubicBezTo>
                    <a:pt x="2476976" y="311944"/>
                    <a:pt x="2478881" y="314801"/>
                    <a:pt x="2479834" y="318611"/>
                  </a:cubicBezTo>
                  <a:cubicBezTo>
                    <a:pt x="2479834" y="319564"/>
                    <a:pt x="2480786" y="321469"/>
                    <a:pt x="2480786" y="322421"/>
                  </a:cubicBezTo>
                  <a:cubicBezTo>
                    <a:pt x="2480786" y="322421"/>
                    <a:pt x="2481739" y="323374"/>
                    <a:pt x="2481739" y="324326"/>
                  </a:cubicBezTo>
                  <a:cubicBezTo>
                    <a:pt x="2481739" y="324326"/>
                    <a:pt x="2481739" y="324326"/>
                    <a:pt x="2481739" y="324326"/>
                  </a:cubicBezTo>
                  <a:close/>
                  <a:moveTo>
                    <a:pt x="2436971" y="215741"/>
                  </a:moveTo>
                  <a:cubicBezTo>
                    <a:pt x="2440781" y="209074"/>
                    <a:pt x="2444591" y="202406"/>
                    <a:pt x="2447449" y="195739"/>
                  </a:cubicBezTo>
                  <a:cubicBezTo>
                    <a:pt x="2451259" y="190024"/>
                    <a:pt x="2454116" y="184309"/>
                    <a:pt x="2457926" y="178594"/>
                  </a:cubicBezTo>
                  <a:cubicBezTo>
                    <a:pt x="2464594" y="168116"/>
                    <a:pt x="2469356" y="157639"/>
                    <a:pt x="2475071" y="150971"/>
                  </a:cubicBezTo>
                  <a:cubicBezTo>
                    <a:pt x="2477929" y="146209"/>
                    <a:pt x="2480786" y="142399"/>
                    <a:pt x="2482691" y="138589"/>
                  </a:cubicBezTo>
                  <a:cubicBezTo>
                    <a:pt x="2481739" y="142399"/>
                    <a:pt x="2481739" y="148114"/>
                    <a:pt x="2480786" y="154781"/>
                  </a:cubicBezTo>
                  <a:cubicBezTo>
                    <a:pt x="2479834" y="162401"/>
                    <a:pt x="2479834" y="170974"/>
                    <a:pt x="2478881" y="181451"/>
                  </a:cubicBezTo>
                  <a:cubicBezTo>
                    <a:pt x="2476024" y="185261"/>
                    <a:pt x="2473166" y="189071"/>
                    <a:pt x="2470309" y="193834"/>
                  </a:cubicBezTo>
                  <a:cubicBezTo>
                    <a:pt x="2470309" y="193834"/>
                    <a:pt x="2470309" y="194786"/>
                    <a:pt x="2469356" y="194786"/>
                  </a:cubicBezTo>
                  <a:cubicBezTo>
                    <a:pt x="2466499" y="186214"/>
                    <a:pt x="2465546" y="181451"/>
                    <a:pt x="2465546" y="181451"/>
                  </a:cubicBezTo>
                  <a:cubicBezTo>
                    <a:pt x="2465546" y="181451"/>
                    <a:pt x="2466499" y="187166"/>
                    <a:pt x="2467451" y="197644"/>
                  </a:cubicBezTo>
                  <a:cubicBezTo>
                    <a:pt x="2465546" y="201454"/>
                    <a:pt x="2462689" y="205264"/>
                    <a:pt x="2460784" y="209074"/>
                  </a:cubicBezTo>
                  <a:cubicBezTo>
                    <a:pt x="2456021" y="216694"/>
                    <a:pt x="2452211" y="225266"/>
                    <a:pt x="2447449" y="234791"/>
                  </a:cubicBezTo>
                  <a:cubicBezTo>
                    <a:pt x="2443639" y="238601"/>
                    <a:pt x="2440781" y="243364"/>
                    <a:pt x="2436971" y="247174"/>
                  </a:cubicBezTo>
                  <a:cubicBezTo>
                    <a:pt x="2436971" y="248126"/>
                    <a:pt x="2436019" y="248126"/>
                    <a:pt x="2436019" y="249079"/>
                  </a:cubicBezTo>
                  <a:cubicBezTo>
                    <a:pt x="2436019" y="249079"/>
                    <a:pt x="2436019" y="249079"/>
                    <a:pt x="2436019" y="249079"/>
                  </a:cubicBezTo>
                  <a:cubicBezTo>
                    <a:pt x="2435066" y="240506"/>
                    <a:pt x="2434114" y="232886"/>
                    <a:pt x="2433161" y="225266"/>
                  </a:cubicBezTo>
                  <a:cubicBezTo>
                    <a:pt x="2433161" y="221456"/>
                    <a:pt x="2435066" y="218599"/>
                    <a:pt x="2436971" y="215741"/>
                  </a:cubicBezTo>
                  <a:close/>
                  <a:moveTo>
                    <a:pt x="2416016" y="313849"/>
                  </a:moveTo>
                  <a:cubicBezTo>
                    <a:pt x="2416016" y="313849"/>
                    <a:pt x="2416016" y="313849"/>
                    <a:pt x="2416016" y="313849"/>
                  </a:cubicBezTo>
                  <a:cubicBezTo>
                    <a:pt x="2415064" y="310039"/>
                    <a:pt x="2414111" y="307181"/>
                    <a:pt x="2413159" y="304324"/>
                  </a:cubicBezTo>
                  <a:cubicBezTo>
                    <a:pt x="2414111" y="303371"/>
                    <a:pt x="2414111" y="302419"/>
                    <a:pt x="2415064" y="301466"/>
                  </a:cubicBezTo>
                  <a:cubicBezTo>
                    <a:pt x="2415064" y="302419"/>
                    <a:pt x="2415064" y="302419"/>
                    <a:pt x="2415064" y="303371"/>
                  </a:cubicBezTo>
                  <a:cubicBezTo>
                    <a:pt x="2415064" y="306229"/>
                    <a:pt x="2416016" y="310039"/>
                    <a:pt x="2416016" y="313849"/>
                  </a:cubicBezTo>
                  <a:cubicBezTo>
                    <a:pt x="2416016" y="313849"/>
                    <a:pt x="2416016" y="313849"/>
                    <a:pt x="2416016" y="313849"/>
                  </a:cubicBezTo>
                  <a:close/>
                  <a:moveTo>
                    <a:pt x="2422684" y="288131"/>
                  </a:moveTo>
                  <a:cubicBezTo>
                    <a:pt x="2422684" y="290036"/>
                    <a:pt x="2422684" y="291941"/>
                    <a:pt x="2422684" y="293846"/>
                  </a:cubicBezTo>
                  <a:cubicBezTo>
                    <a:pt x="2421731" y="295751"/>
                    <a:pt x="2421731" y="297656"/>
                    <a:pt x="2420779" y="299561"/>
                  </a:cubicBezTo>
                  <a:cubicBezTo>
                    <a:pt x="2419826" y="297656"/>
                    <a:pt x="2419826" y="295751"/>
                    <a:pt x="2418874" y="293846"/>
                  </a:cubicBezTo>
                  <a:cubicBezTo>
                    <a:pt x="2419826" y="292894"/>
                    <a:pt x="2419826" y="291941"/>
                    <a:pt x="2420779" y="290989"/>
                  </a:cubicBezTo>
                  <a:cubicBezTo>
                    <a:pt x="2421731" y="290036"/>
                    <a:pt x="2421731" y="289084"/>
                    <a:pt x="2422684" y="288131"/>
                  </a:cubicBezTo>
                  <a:close/>
                  <a:moveTo>
                    <a:pt x="2414111" y="259556"/>
                  </a:moveTo>
                  <a:cubicBezTo>
                    <a:pt x="2416016" y="255746"/>
                    <a:pt x="2417921" y="251936"/>
                    <a:pt x="2419826" y="248126"/>
                  </a:cubicBezTo>
                  <a:cubicBezTo>
                    <a:pt x="2419826" y="253841"/>
                    <a:pt x="2420779" y="259556"/>
                    <a:pt x="2420779" y="266224"/>
                  </a:cubicBezTo>
                  <a:cubicBezTo>
                    <a:pt x="2417921" y="270034"/>
                    <a:pt x="2415064" y="273844"/>
                    <a:pt x="2412206" y="277654"/>
                  </a:cubicBezTo>
                  <a:cubicBezTo>
                    <a:pt x="2411254" y="276701"/>
                    <a:pt x="2411254" y="275749"/>
                    <a:pt x="2410301" y="273844"/>
                  </a:cubicBezTo>
                  <a:cubicBezTo>
                    <a:pt x="2409349" y="272891"/>
                    <a:pt x="2409349" y="271939"/>
                    <a:pt x="2408396" y="270986"/>
                  </a:cubicBezTo>
                  <a:cubicBezTo>
                    <a:pt x="2410301" y="268129"/>
                    <a:pt x="2412206" y="263366"/>
                    <a:pt x="2414111" y="259556"/>
                  </a:cubicBezTo>
                  <a:close/>
                  <a:moveTo>
                    <a:pt x="2406491" y="275749"/>
                  </a:moveTo>
                  <a:cubicBezTo>
                    <a:pt x="2406491" y="275749"/>
                    <a:pt x="2406491" y="275749"/>
                    <a:pt x="2406491" y="275749"/>
                  </a:cubicBezTo>
                  <a:cubicBezTo>
                    <a:pt x="2407444" y="277654"/>
                    <a:pt x="2408396" y="279559"/>
                    <a:pt x="2409349" y="282416"/>
                  </a:cubicBezTo>
                  <a:cubicBezTo>
                    <a:pt x="2408396" y="283369"/>
                    <a:pt x="2407444" y="285274"/>
                    <a:pt x="2406491" y="286226"/>
                  </a:cubicBezTo>
                  <a:cubicBezTo>
                    <a:pt x="2405539" y="284321"/>
                    <a:pt x="2405539" y="282416"/>
                    <a:pt x="2404586" y="280511"/>
                  </a:cubicBezTo>
                  <a:cubicBezTo>
                    <a:pt x="2405539" y="278606"/>
                    <a:pt x="2405539" y="276701"/>
                    <a:pt x="2406491" y="275749"/>
                  </a:cubicBezTo>
                  <a:close/>
                  <a:moveTo>
                    <a:pt x="2405539" y="317659"/>
                  </a:moveTo>
                  <a:cubicBezTo>
                    <a:pt x="2406491" y="321469"/>
                    <a:pt x="2407444" y="324326"/>
                    <a:pt x="2408396" y="328136"/>
                  </a:cubicBezTo>
                  <a:cubicBezTo>
                    <a:pt x="2408396" y="330041"/>
                    <a:pt x="2408396" y="331946"/>
                    <a:pt x="2408396" y="334804"/>
                  </a:cubicBezTo>
                  <a:cubicBezTo>
                    <a:pt x="2408396" y="333851"/>
                    <a:pt x="2407444" y="332899"/>
                    <a:pt x="2407444" y="332899"/>
                  </a:cubicBezTo>
                  <a:cubicBezTo>
                    <a:pt x="2407444" y="332899"/>
                    <a:pt x="2407444" y="335756"/>
                    <a:pt x="2407444" y="340519"/>
                  </a:cubicBezTo>
                  <a:cubicBezTo>
                    <a:pt x="2406491" y="344329"/>
                    <a:pt x="2405539" y="347186"/>
                    <a:pt x="2404586" y="350996"/>
                  </a:cubicBezTo>
                  <a:cubicBezTo>
                    <a:pt x="2403634" y="355759"/>
                    <a:pt x="2401729" y="359569"/>
                    <a:pt x="2400776" y="364331"/>
                  </a:cubicBezTo>
                  <a:cubicBezTo>
                    <a:pt x="2399824" y="357664"/>
                    <a:pt x="2398871" y="350044"/>
                    <a:pt x="2398871" y="343376"/>
                  </a:cubicBezTo>
                  <a:cubicBezTo>
                    <a:pt x="2398871" y="340519"/>
                    <a:pt x="2397919" y="336709"/>
                    <a:pt x="2397919" y="333851"/>
                  </a:cubicBezTo>
                  <a:cubicBezTo>
                    <a:pt x="2397919" y="332899"/>
                    <a:pt x="2397919" y="331946"/>
                    <a:pt x="2398871" y="330994"/>
                  </a:cubicBezTo>
                  <a:cubicBezTo>
                    <a:pt x="2399824" y="325279"/>
                    <a:pt x="2402681" y="321469"/>
                    <a:pt x="2405539" y="317659"/>
                  </a:cubicBezTo>
                  <a:close/>
                  <a:moveTo>
                    <a:pt x="2398871" y="291941"/>
                  </a:moveTo>
                  <a:cubicBezTo>
                    <a:pt x="2398871" y="292894"/>
                    <a:pt x="2399824" y="293846"/>
                    <a:pt x="2399824" y="295751"/>
                  </a:cubicBezTo>
                  <a:cubicBezTo>
                    <a:pt x="2397919" y="298609"/>
                    <a:pt x="2396014" y="300514"/>
                    <a:pt x="2394109" y="303371"/>
                  </a:cubicBezTo>
                  <a:cubicBezTo>
                    <a:pt x="2394109" y="303371"/>
                    <a:pt x="2394109" y="302419"/>
                    <a:pt x="2394109" y="302419"/>
                  </a:cubicBezTo>
                  <a:cubicBezTo>
                    <a:pt x="2396014" y="298609"/>
                    <a:pt x="2397919" y="295751"/>
                    <a:pt x="2398871" y="291941"/>
                  </a:cubicBezTo>
                  <a:close/>
                  <a:moveTo>
                    <a:pt x="2393156" y="267176"/>
                  </a:moveTo>
                  <a:cubicBezTo>
                    <a:pt x="2392204" y="268129"/>
                    <a:pt x="2392204" y="269081"/>
                    <a:pt x="2391251" y="270034"/>
                  </a:cubicBezTo>
                  <a:cubicBezTo>
                    <a:pt x="2390299" y="264319"/>
                    <a:pt x="2390299" y="259556"/>
                    <a:pt x="2389346" y="254794"/>
                  </a:cubicBezTo>
                  <a:cubicBezTo>
                    <a:pt x="2391251" y="258604"/>
                    <a:pt x="2392204" y="263366"/>
                    <a:pt x="2393156" y="267176"/>
                  </a:cubicBezTo>
                  <a:close/>
                  <a:moveTo>
                    <a:pt x="2351246" y="278606"/>
                  </a:moveTo>
                  <a:cubicBezTo>
                    <a:pt x="2351246" y="277654"/>
                    <a:pt x="2351246" y="277654"/>
                    <a:pt x="2351246" y="278606"/>
                  </a:cubicBezTo>
                  <a:lnTo>
                    <a:pt x="2351246" y="275749"/>
                  </a:lnTo>
                  <a:cubicBezTo>
                    <a:pt x="2351246" y="276701"/>
                    <a:pt x="2351246" y="277654"/>
                    <a:pt x="2351246" y="278606"/>
                  </a:cubicBezTo>
                  <a:close/>
                  <a:moveTo>
                    <a:pt x="2378869" y="295751"/>
                  </a:moveTo>
                  <a:cubicBezTo>
                    <a:pt x="2377916" y="298609"/>
                    <a:pt x="2376011" y="300514"/>
                    <a:pt x="2375059" y="303371"/>
                  </a:cubicBezTo>
                  <a:cubicBezTo>
                    <a:pt x="2375059" y="304324"/>
                    <a:pt x="2374106" y="304324"/>
                    <a:pt x="2374106" y="305276"/>
                  </a:cubicBezTo>
                  <a:cubicBezTo>
                    <a:pt x="2374106" y="305276"/>
                    <a:pt x="2374106" y="304324"/>
                    <a:pt x="2374106" y="304324"/>
                  </a:cubicBezTo>
                  <a:cubicBezTo>
                    <a:pt x="2376964" y="261461"/>
                    <a:pt x="2376011" y="231934"/>
                    <a:pt x="2376011" y="231934"/>
                  </a:cubicBezTo>
                  <a:cubicBezTo>
                    <a:pt x="2376011" y="231934"/>
                    <a:pt x="2372201" y="249079"/>
                    <a:pt x="2366486" y="277654"/>
                  </a:cubicBezTo>
                  <a:cubicBezTo>
                    <a:pt x="2365534" y="275749"/>
                    <a:pt x="2365534" y="273844"/>
                    <a:pt x="2364581" y="272891"/>
                  </a:cubicBezTo>
                  <a:cubicBezTo>
                    <a:pt x="2363629" y="270034"/>
                    <a:pt x="2362676" y="267176"/>
                    <a:pt x="2361724" y="264319"/>
                  </a:cubicBezTo>
                  <a:cubicBezTo>
                    <a:pt x="2361724" y="257651"/>
                    <a:pt x="2361724" y="250984"/>
                    <a:pt x="2361724" y="245269"/>
                  </a:cubicBezTo>
                  <a:lnTo>
                    <a:pt x="2365534" y="234791"/>
                  </a:lnTo>
                  <a:lnTo>
                    <a:pt x="2376011" y="211931"/>
                  </a:lnTo>
                  <a:cubicBezTo>
                    <a:pt x="2376011" y="221456"/>
                    <a:pt x="2376011" y="232886"/>
                    <a:pt x="2376011" y="244316"/>
                  </a:cubicBezTo>
                  <a:cubicBezTo>
                    <a:pt x="2376011" y="258604"/>
                    <a:pt x="2376011" y="274796"/>
                    <a:pt x="2376964" y="290989"/>
                  </a:cubicBezTo>
                  <a:cubicBezTo>
                    <a:pt x="2378869" y="292894"/>
                    <a:pt x="2378869" y="293846"/>
                    <a:pt x="2378869" y="295751"/>
                  </a:cubicBezTo>
                  <a:close/>
                  <a:moveTo>
                    <a:pt x="2362676" y="180499"/>
                  </a:moveTo>
                  <a:cubicBezTo>
                    <a:pt x="2364581" y="175736"/>
                    <a:pt x="2366486" y="170974"/>
                    <a:pt x="2368391" y="166211"/>
                  </a:cubicBezTo>
                  <a:cubicBezTo>
                    <a:pt x="2372201" y="157639"/>
                    <a:pt x="2375059" y="149066"/>
                    <a:pt x="2377916" y="140494"/>
                  </a:cubicBezTo>
                  <a:cubicBezTo>
                    <a:pt x="2377916" y="141446"/>
                    <a:pt x="2378869" y="142399"/>
                    <a:pt x="2378869" y="143351"/>
                  </a:cubicBezTo>
                  <a:cubicBezTo>
                    <a:pt x="2379821" y="146209"/>
                    <a:pt x="2379821" y="149066"/>
                    <a:pt x="2378869" y="152876"/>
                  </a:cubicBezTo>
                  <a:cubicBezTo>
                    <a:pt x="2377916" y="149066"/>
                    <a:pt x="2377916" y="147161"/>
                    <a:pt x="2377916" y="147161"/>
                  </a:cubicBezTo>
                  <a:cubicBezTo>
                    <a:pt x="2377916" y="147161"/>
                    <a:pt x="2377916" y="156686"/>
                    <a:pt x="2377916" y="173831"/>
                  </a:cubicBezTo>
                  <a:cubicBezTo>
                    <a:pt x="2377916" y="182404"/>
                    <a:pt x="2377916" y="191929"/>
                    <a:pt x="2377916" y="203359"/>
                  </a:cubicBezTo>
                  <a:cubicBezTo>
                    <a:pt x="2373154" y="210979"/>
                    <a:pt x="2368391" y="219551"/>
                    <a:pt x="2362676" y="227171"/>
                  </a:cubicBezTo>
                  <a:cubicBezTo>
                    <a:pt x="2361724" y="206216"/>
                    <a:pt x="2361724" y="190976"/>
                    <a:pt x="2360771" y="185261"/>
                  </a:cubicBezTo>
                  <a:cubicBezTo>
                    <a:pt x="2361724" y="183356"/>
                    <a:pt x="2361724" y="182404"/>
                    <a:pt x="2362676" y="180499"/>
                  </a:cubicBezTo>
                  <a:close/>
                  <a:moveTo>
                    <a:pt x="2340769" y="241459"/>
                  </a:moveTo>
                  <a:cubicBezTo>
                    <a:pt x="2341721" y="239554"/>
                    <a:pt x="2341721" y="237649"/>
                    <a:pt x="2342674" y="235744"/>
                  </a:cubicBezTo>
                  <a:cubicBezTo>
                    <a:pt x="2344579" y="230981"/>
                    <a:pt x="2345531" y="226219"/>
                    <a:pt x="2347436" y="221456"/>
                  </a:cubicBezTo>
                  <a:cubicBezTo>
                    <a:pt x="2352199" y="210026"/>
                    <a:pt x="2356009" y="198596"/>
                    <a:pt x="2359819" y="187166"/>
                  </a:cubicBezTo>
                  <a:cubicBezTo>
                    <a:pt x="2358866" y="194786"/>
                    <a:pt x="2356961" y="212884"/>
                    <a:pt x="2355056" y="236696"/>
                  </a:cubicBezTo>
                  <a:cubicBezTo>
                    <a:pt x="2354104" y="232886"/>
                    <a:pt x="2353151" y="230029"/>
                    <a:pt x="2353151" y="230029"/>
                  </a:cubicBezTo>
                  <a:cubicBezTo>
                    <a:pt x="2353151" y="230029"/>
                    <a:pt x="2354104" y="233839"/>
                    <a:pt x="2354104" y="241459"/>
                  </a:cubicBezTo>
                  <a:cubicBezTo>
                    <a:pt x="2351246" y="247174"/>
                    <a:pt x="2347436" y="253841"/>
                    <a:pt x="2344579" y="259556"/>
                  </a:cubicBezTo>
                  <a:cubicBezTo>
                    <a:pt x="2344579" y="259556"/>
                    <a:pt x="2344579" y="259556"/>
                    <a:pt x="2344579" y="259556"/>
                  </a:cubicBezTo>
                  <a:cubicBezTo>
                    <a:pt x="2342674" y="254794"/>
                    <a:pt x="2340769" y="250031"/>
                    <a:pt x="2339816" y="245269"/>
                  </a:cubicBezTo>
                  <a:lnTo>
                    <a:pt x="2340769" y="241459"/>
                  </a:lnTo>
                  <a:close/>
                  <a:moveTo>
                    <a:pt x="2344579" y="320516"/>
                  </a:moveTo>
                  <a:cubicBezTo>
                    <a:pt x="2342674" y="316706"/>
                    <a:pt x="2340769" y="313849"/>
                    <a:pt x="2339816" y="310991"/>
                  </a:cubicBezTo>
                  <a:lnTo>
                    <a:pt x="2339816" y="310039"/>
                  </a:lnTo>
                  <a:cubicBezTo>
                    <a:pt x="2341721" y="313849"/>
                    <a:pt x="2343626" y="317659"/>
                    <a:pt x="2344579" y="320516"/>
                  </a:cubicBezTo>
                  <a:close/>
                  <a:moveTo>
                    <a:pt x="2337911" y="317659"/>
                  </a:moveTo>
                  <a:cubicBezTo>
                    <a:pt x="2338864" y="320516"/>
                    <a:pt x="2339816" y="324326"/>
                    <a:pt x="2341721" y="327184"/>
                  </a:cubicBezTo>
                  <a:lnTo>
                    <a:pt x="2336959" y="321469"/>
                  </a:lnTo>
                  <a:lnTo>
                    <a:pt x="2337911" y="317659"/>
                  </a:lnTo>
                  <a:close/>
                  <a:moveTo>
                    <a:pt x="2332196" y="280511"/>
                  </a:moveTo>
                  <a:cubicBezTo>
                    <a:pt x="2332196" y="281464"/>
                    <a:pt x="2333149" y="282416"/>
                    <a:pt x="2333149" y="283369"/>
                  </a:cubicBezTo>
                  <a:cubicBezTo>
                    <a:pt x="2333149" y="282416"/>
                    <a:pt x="2332196" y="282416"/>
                    <a:pt x="2332196" y="281464"/>
                  </a:cubicBezTo>
                  <a:lnTo>
                    <a:pt x="2332196" y="280511"/>
                  </a:lnTo>
                  <a:close/>
                  <a:moveTo>
                    <a:pt x="2330291" y="289084"/>
                  </a:moveTo>
                  <a:cubicBezTo>
                    <a:pt x="2330291" y="290036"/>
                    <a:pt x="2331244" y="290989"/>
                    <a:pt x="2331244" y="290989"/>
                  </a:cubicBezTo>
                  <a:lnTo>
                    <a:pt x="2330291" y="292894"/>
                  </a:lnTo>
                  <a:cubicBezTo>
                    <a:pt x="2330291" y="291941"/>
                    <a:pt x="2329339" y="291941"/>
                    <a:pt x="2329339" y="290989"/>
                  </a:cubicBezTo>
                  <a:lnTo>
                    <a:pt x="2330291" y="289084"/>
                  </a:lnTo>
                  <a:close/>
                  <a:moveTo>
                    <a:pt x="2329339" y="293846"/>
                  </a:moveTo>
                  <a:lnTo>
                    <a:pt x="2329339" y="292894"/>
                  </a:lnTo>
                  <a:cubicBezTo>
                    <a:pt x="2329339" y="293846"/>
                    <a:pt x="2329339" y="293846"/>
                    <a:pt x="2330291" y="294799"/>
                  </a:cubicBezTo>
                  <a:lnTo>
                    <a:pt x="2328386" y="299561"/>
                  </a:lnTo>
                  <a:cubicBezTo>
                    <a:pt x="2328386" y="299561"/>
                    <a:pt x="2328386" y="299561"/>
                    <a:pt x="2328386" y="298609"/>
                  </a:cubicBezTo>
                  <a:lnTo>
                    <a:pt x="2329339" y="293846"/>
                  </a:lnTo>
                  <a:close/>
                  <a:moveTo>
                    <a:pt x="2313146" y="194786"/>
                  </a:moveTo>
                  <a:cubicBezTo>
                    <a:pt x="2314099" y="196691"/>
                    <a:pt x="2314099" y="199549"/>
                    <a:pt x="2315051" y="201454"/>
                  </a:cubicBezTo>
                  <a:cubicBezTo>
                    <a:pt x="2315051" y="202406"/>
                    <a:pt x="2316004" y="203359"/>
                    <a:pt x="2316004" y="205264"/>
                  </a:cubicBezTo>
                  <a:cubicBezTo>
                    <a:pt x="2315051" y="208121"/>
                    <a:pt x="2314099" y="211931"/>
                    <a:pt x="2314099" y="214789"/>
                  </a:cubicBezTo>
                  <a:cubicBezTo>
                    <a:pt x="2314099" y="214789"/>
                    <a:pt x="2314099" y="214789"/>
                    <a:pt x="2314099" y="214789"/>
                  </a:cubicBezTo>
                  <a:cubicBezTo>
                    <a:pt x="2313146" y="211931"/>
                    <a:pt x="2311241" y="210026"/>
                    <a:pt x="2310289" y="207169"/>
                  </a:cubicBezTo>
                  <a:cubicBezTo>
                    <a:pt x="2311241" y="202406"/>
                    <a:pt x="2312194" y="198596"/>
                    <a:pt x="2313146" y="194786"/>
                  </a:cubicBezTo>
                  <a:close/>
                  <a:moveTo>
                    <a:pt x="2304574" y="197644"/>
                  </a:moveTo>
                  <a:cubicBezTo>
                    <a:pt x="2304574" y="198596"/>
                    <a:pt x="2305526" y="199549"/>
                    <a:pt x="2305526" y="200501"/>
                  </a:cubicBezTo>
                  <a:cubicBezTo>
                    <a:pt x="2304574" y="202406"/>
                    <a:pt x="2304574" y="204311"/>
                    <a:pt x="2303621" y="205264"/>
                  </a:cubicBezTo>
                  <a:cubicBezTo>
                    <a:pt x="2304574" y="203359"/>
                    <a:pt x="2304574" y="200501"/>
                    <a:pt x="2304574" y="197644"/>
                  </a:cubicBezTo>
                  <a:close/>
                  <a:moveTo>
                    <a:pt x="2297906" y="272891"/>
                  </a:moveTo>
                  <a:cubicBezTo>
                    <a:pt x="2298859" y="267176"/>
                    <a:pt x="2298859" y="262414"/>
                    <a:pt x="2298859" y="256699"/>
                  </a:cubicBezTo>
                  <a:cubicBezTo>
                    <a:pt x="2298859" y="254794"/>
                    <a:pt x="2299811" y="252889"/>
                    <a:pt x="2299811" y="250984"/>
                  </a:cubicBezTo>
                  <a:cubicBezTo>
                    <a:pt x="2303621" y="236696"/>
                    <a:pt x="2306479" y="223361"/>
                    <a:pt x="2308384" y="211931"/>
                  </a:cubicBezTo>
                  <a:cubicBezTo>
                    <a:pt x="2308384" y="212884"/>
                    <a:pt x="2309336" y="214789"/>
                    <a:pt x="2309336" y="215741"/>
                  </a:cubicBezTo>
                  <a:cubicBezTo>
                    <a:pt x="2310289" y="217646"/>
                    <a:pt x="2310289" y="219551"/>
                    <a:pt x="2311241" y="221456"/>
                  </a:cubicBezTo>
                  <a:cubicBezTo>
                    <a:pt x="2311241" y="221456"/>
                    <a:pt x="2311241" y="221456"/>
                    <a:pt x="2311241" y="221456"/>
                  </a:cubicBezTo>
                  <a:cubicBezTo>
                    <a:pt x="2309336" y="231934"/>
                    <a:pt x="2306479" y="242411"/>
                    <a:pt x="2304574" y="253841"/>
                  </a:cubicBezTo>
                  <a:cubicBezTo>
                    <a:pt x="2302669" y="252889"/>
                    <a:pt x="2302669" y="251936"/>
                    <a:pt x="2302669" y="251936"/>
                  </a:cubicBezTo>
                  <a:cubicBezTo>
                    <a:pt x="2302669" y="251936"/>
                    <a:pt x="2303621" y="252889"/>
                    <a:pt x="2304574" y="253841"/>
                  </a:cubicBezTo>
                  <a:cubicBezTo>
                    <a:pt x="2302669" y="260509"/>
                    <a:pt x="2301716" y="268129"/>
                    <a:pt x="2299811" y="274796"/>
                  </a:cubicBezTo>
                  <a:cubicBezTo>
                    <a:pt x="2297906" y="283369"/>
                    <a:pt x="2296001" y="291941"/>
                    <a:pt x="2294096" y="300514"/>
                  </a:cubicBezTo>
                  <a:cubicBezTo>
                    <a:pt x="2296954" y="291941"/>
                    <a:pt x="2297906" y="282416"/>
                    <a:pt x="2297906" y="272891"/>
                  </a:cubicBezTo>
                  <a:close/>
                  <a:moveTo>
                    <a:pt x="2271236" y="369094"/>
                  </a:moveTo>
                  <a:cubicBezTo>
                    <a:pt x="2271236" y="371951"/>
                    <a:pt x="2271236" y="374809"/>
                    <a:pt x="2270284" y="376714"/>
                  </a:cubicBezTo>
                  <a:lnTo>
                    <a:pt x="2270284" y="376714"/>
                  </a:lnTo>
                  <a:cubicBezTo>
                    <a:pt x="2270284" y="375761"/>
                    <a:pt x="2270284" y="373856"/>
                    <a:pt x="2270284" y="372904"/>
                  </a:cubicBezTo>
                  <a:cubicBezTo>
                    <a:pt x="2270284" y="371951"/>
                    <a:pt x="2270284" y="370046"/>
                    <a:pt x="2271236" y="369094"/>
                  </a:cubicBezTo>
                  <a:close/>
                  <a:moveTo>
                    <a:pt x="2252186" y="297656"/>
                  </a:moveTo>
                  <a:cubicBezTo>
                    <a:pt x="2252186" y="302419"/>
                    <a:pt x="2251234" y="307181"/>
                    <a:pt x="2251234" y="311944"/>
                  </a:cubicBezTo>
                  <a:cubicBezTo>
                    <a:pt x="2251234" y="310991"/>
                    <a:pt x="2250281" y="310039"/>
                    <a:pt x="2250281" y="308134"/>
                  </a:cubicBezTo>
                  <a:cubicBezTo>
                    <a:pt x="2251234" y="305276"/>
                    <a:pt x="2252186" y="301466"/>
                    <a:pt x="2252186" y="297656"/>
                  </a:cubicBezTo>
                  <a:close/>
                  <a:moveTo>
                    <a:pt x="2215991" y="252889"/>
                  </a:moveTo>
                  <a:lnTo>
                    <a:pt x="2215991" y="256699"/>
                  </a:lnTo>
                  <a:cubicBezTo>
                    <a:pt x="2215991" y="256699"/>
                    <a:pt x="2215991" y="256699"/>
                    <a:pt x="2215991" y="256699"/>
                  </a:cubicBezTo>
                  <a:cubicBezTo>
                    <a:pt x="2215039" y="255746"/>
                    <a:pt x="2215991" y="254794"/>
                    <a:pt x="2215991" y="252889"/>
                  </a:cubicBezTo>
                  <a:close/>
                  <a:moveTo>
                    <a:pt x="2211229" y="281464"/>
                  </a:moveTo>
                  <a:cubicBezTo>
                    <a:pt x="2212181" y="273844"/>
                    <a:pt x="2213134" y="267176"/>
                    <a:pt x="2214086" y="260509"/>
                  </a:cubicBezTo>
                  <a:cubicBezTo>
                    <a:pt x="2214086" y="260509"/>
                    <a:pt x="2215039" y="261461"/>
                    <a:pt x="2215039" y="261461"/>
                  </a:cubicBezTo>
                  <a:lnTo>
                    <a:pt x="2215039" y="267176"/>
                  </a:lnTo>
                  <a:cubicBezTo>
                    <a:pt x="2214086" y="277654"/>
                    <a:pt x="2213134" y="289084"/>
                    <a:pt x="2212181" y="299561"/>
                  </a:cubicBezTo>
                  <a:cubicBezTo>
                    <a:pt x="2210276" y="302419"/>
                    <a:pt x="2208371" y="306229"/>
                    <a:pt x="2206466" y="309086"/>
                  </a:cubicBezTo>
                  <a:cubicBezTo>
                    <a:pt x="2208371" y="299561"/>
                    <a:pt x="2210276" y="290036"/>
                    <a:pt x="2211229" y="281464"/>
                  </a:cubicBezTo>
                  <a:close/>
                  <a:moveTo>
                    <a:pt x="2205514" y="337661"/>
                  </a:moveTo>
                  <a:cubicBezTo>
                    <a:pt x="2205514" y="338614"/>
                    <a:pt x="2204561" y="338614"/>
                    <a:pt x="2204561" y="339566"/>
                  </a:cubicBezTo>
                  <a:cubicBezTo>
                    <a:pt x="2204561" y="339566"/>
                    <a:pt x="2204561" y="339566"/>
                    <a:pt x="2204561" y="340519"/>
                  </a:cubicBezTo>
                  <a:cubicBezTo>
                    <a:pt x="2204561" y="339566"/>
                    <a:pt x="2204561" y="338614"/>
                    <a:pt x="2205514" y="337661"/>
                  </a:cubicBezTo>
                  <a:close/>
                  <a:moveTo>
                    <a:pt x="2183606" y="336709"/>
                  </a:moveTo>
                  <a:cubicBezTo>
                    <a:pt x="2183606" y="338614"/>
                    <a:pt x="2184559" y="341471"/>
                    <a:pt x="2185511" y="345281"/>
                  </a:cubicBezTo>
                  <a:cubicBezTo>
                    <a:pt x="2185511" y="347186"/>
                    <a:pt x="2184559" y="349091"/>
                    <a:pt x="2184559" y="350044"/>
                  </a:cubicBezTo>
                  <a:cubicBezTo>
                    <a:pt x="2184559" y="347186"/>
                    <a:pt x="2183606" y="343376"/>
                    <a:pt x="2183606" y="340519"/>
                  </a:cubicBezTo>
                  <a:cubicBezTo>
                    <a:pt x="2183606" y="339566"/>
                    <a:pt x="2183606" y="338614"/>
                    <a:pt x="2183606" y="337661"/>
                  </a:cubicBezTo>
                  <a:cubicBezTo>
                    <a:pt x="2182654" y="337661"/>
                    <a:pt x="2182654" y="337661"/>
                    <a:pt x="2183606" y="336709"/>
                  </a:cubicBezTo>
                  <a:close/>
                  <a:moveTo>
                    <a:pt x="2178844" y="345281"/>
                  </a:moveTo>
                  <a:cubicBezTo>
                    <a:pt x="2178844" y="349091"/>
                    <a:pt x="2178844" y="352901"/>
                    <a:pt x="2178844" y="357664"/>
                  </a:cubicBezTo>
                  <a:cubicBezTo>
                    <a:pt x="2177891" y="355759"/>
                    <a:pt x="2176939" y="352901"/>
                    <a:pt x="2175986" y="350996"/>
                  </a:cubicBezTo>
                  <a:cubicBezTo>
                    <a:pt x="2176939" y="348139"/>
                    <a:pt x="2177891" y="346234"/>
                    <a:pt x="2178844" y="345281"/>
                  </a:cubicBezTo>
                  <a:close/>
                  <a:moveTo>
                    <a:pt x="2150269" y="278606"/>
                  </a:moveTo>
                  <a:cubicBezTo>
                    <a:pt x="2155031" y="261461"/>
                    <a:pt x="2159794" y="246221"/>
                    <a:pt x="2162651" y="232886"/>
                  </a:cubicBezTo>
                  <a:cubicBezTo>
                    <a:pt x="2162651" y="233839"/>
                    <a:pt x="2162651" y="234791"/>
                    <a:pt x="2161699" y="235744"/>
                  </a:cubicBezTo>
                  <a:cubicBezTo>
                    <a:pt x="2160746" y="241459"/>
                    <a:pt x="2158841" y="248126"/>
                    <a:pt x="2157889" y="253841"/>
                  </a:cubicBezTo>
                  <a:cubicBezTo>
                    <a:pt x="2156936" y="260509"/>
                    <a:pt x="2155984" y="267176"/>
                    <a:pt x="2154079" y="274796"/>
                  </a:cubicBezTo>
                  <a:cubicBezTo>
                    <a:pt x="2153126" y="280511"/>
                    <a:pt x="2152174" y="287179"/>
                    <a:pt x="2151221" y="293846"/>
                  </a:cubicBezTo>
                  <a:cubicBezTo>
                    <a:pt x="2149316" y="290036"/>
                    <a:pt x="2148364" y="288131"/>
                    <a:pt x="2148364" y="288131"/>
                  </a:cubicBezTo>
                  <a:cubicBezTo>
                    <a:pt x="2148364" y="288131"/>
                    <a:pt x="2149316" y="290989"/>
                    <a:pt x="2150269" y="296704"/>
                  </a:cubicBezTo>
                  <a:cubicBezTo>
                    <a:pt x="2149316" y="302419"/>
                    <a:pt x="2148364" y="309086"/>
                    <a:pt x="2147411" y="314801"/>
                  </a:cubicBezTo>
                  <a:cubicBezTo>
                    <a:pt x="2143601" y="309086"/>
                    <a:pt x="2140744" y="305276"/>
                    <a:pt x="2140744" y="305276"/>
                  </a:cubicBezTo>
                  <a:cubicBezTo>
                    <a:pt x="2145506" y="296704"/>
                    <a:pt x="2147411" y="287179"/>
                    <a:pt x="2150269" y="278606"/>
                  </a:cubicBezTo>
                  <a:close/>
                  <a:moveTo>
                    <a:pt x="2142649" y="305276"/>
                  </a:moveTo>
                  <a:cubicBezTo>
                    <a:pt x="2142649" y="306229"/>
                    <a:pt x="2144554" y="310991"/>
                    <a:pt x="2148364" y="319564"/>
                  </a:cubicBezTo>
                  <a:cubicBezTo>
                    <a:pt x="2148364" y="319564"/>
                    <a:pt x="2148364" y="320516"/>
                    <a:pt x="2148364" y="320516"/>
                  </a:cubicBezTo>
                  <a:cubicBezTo>
                    <a:pt x="2148364" y="320516"/>
                    <a:pt x="2148364" y="321469"/>
                    <a:pt x="2148364" y="321469"/>
                  </a:cubicBezTo>
                  <a:cubicBezTo>
                    <a:pt x="2147411" y="328136"/>
                    <a:pt x="2146459" y="335756"/>
                    <a:pt x="2145506" y="343376"/>
                  </a:cubicBezTo>
                  <a:cubicBezTo>
                    <a:pt x="2143601" y="336709"/>
                    <a:pt x="2141696" y="330994"/>
                    <a:pt x="2139791" y="324326"/>
                  </a:cubicBezTo>
                  <a:cubicBezTo>
                    <a:pt x="2139791" y="323374"/>
                    <a:pt x="2138839" y="321469"/>
                    <a:pt x="2138839" y="320516"/>
                  </a:cubicBezTo>
                  <a:cubicBezTo>
                    <a:pt x="2138839" y="315754"/>
                    <a:pt x="2140744" y="310991"/>
                    <a:pt x="2142649" y="305276"/>
                  </a:cubicBezTo>
                  <a:close/>
                  <a:moveTo>
                    <a:pt x="2058829" y="353854"/>
                  </a:moveTo>
                  <a:cubicBezTo>
                    <a:pt x="2057876" y="357664"/>
                    <a:pt x="2056924" y="362426"/>
                    <a:pt x="2056924" y="366236"/>
                  </a:cubicBezTo>
                  <a:cubicBezTo>
                    <a:pt x="2056924" y="364331"/>
                    <a:pt x="2055971" y="363379"/>
                    <a:pt x="2055971" y="361474"/>
                  </a:cubicBezTo>
                  <a:cubicBezTo>
                    <a:pt x="2055019" y="358616"/>
                    <a:pt x="2055019" y="355759"/>
                    <a:pt x="2054066" y="352901"/>
                  </a:cubicBezTo>
                  <a:cubicBezTo>
                    <a:pt x="2054066" y="352901"/>
                    <a:pt x="2054066" y="352901"/>
                    <a:pt x="2054066" y="351949"/>
                  </a:cubicBezTo>
                  <a:cubicBezTo>
                    <a:pt x="2055971" y="347186"/>
                    <a:pt x="2057876" y="343376"/>
                    <a:pt x="2059781" y="338614"/>
                  </a:cubicBezTo>
                  <a:cubicBezTo>
                    <a:pt x="2059781" y="340519"/>
                    <a:pt x="2060734" y="341471"/>
                    <a:pt x="2060734" y="343376"/>
                  </a:cubicBezTo>
                  <a:cubicBezTo>
                    <a:pt x="2060734" y="347186"/>
                    <a:pt x="2059781" y="350044"/>
                    <a:pt x="2058829" y="353854"/>
                  </a:cubicBezTo>
                  <a:close/>
                  <a:moveTo>
                    <a:pt x="2081689" y="350044"/>
                  </a:moveTo>
                  <a:cubicBezTo>
                    <a:pt x="2080736" y="351949"/>
                    <a:pt x="2080736" y="352901"/>
                    <a:pt x="2079784" y="354806"/>
                  </a:cubicBezTo>
                  <a:cubicBezTo>
                    <a:pt x="2078831" y="351949"/>
                    <a:pt x="2078831" y="350044"/>
                    <a:pt x="2077879" y="347186"/>
                  </a:cubicBezTo>
                  <a:cubicBezTo>
                    <a:pt x="2077879" y="346234"/>
                    <a:pt x="2077879" y="345281"/>
                    <a:pt x="2077879" y="344329"/>
                  </a:cubicBezTo>
                  <a:cubicBezTo>
                    <a:pt x="2078831" y="345281"/>
                    <a:pt x="2079784" y="346234"/>
                    <a:pt x="2080736" y="348139"/>
                  </a:cubicBezTo>
                  <a:cubicBezTo>
                    <a:pt x="2080736" y="348139"/>
                    <a:pt x="2080736" y="349091"/>
                    <a:pt x="2081689" y="350044"/>
                  </a:cubicBezTo>
                  <a:cubicBezTo>
                    <a:pt x="2081689" y="350044"/>
                    <a:pt x="2081689" y="350044"/>
                    <a:pt x="2081689" y="350044"/>
                  </a:cubicBezTo>
                  <a:close/>
                  <a:moveTo>
                    <a:pt x="2081689" y="339566"/>
                  </a:moveTo>
                  <a:cubicBezTo>
                    <a:pt x="2081689" y="340519"/>
                    <a:pt x="2081689" y="341471"/>
                    <a:pt x="2081689" y="341471"/>
                  </a:cubicBezTo>
                  <a:cubicBezTo>
                    <a:pt x="2080736" y="340519"/>
                    <a:pt x="2079784" y="338614"/>
                    <a:pt x="2078831" y="337661"/>
                  </a:cubicBezTo>
                  <a:cubicBezTo>
                    <a:pt x="2078831" y="334804"/>
                    <a:pt x="2079784" y="331946"/>
                    <a:pt x="2079784" y="330041"/>
                  </a:cubicBezTo>
                  <a:cubicBezTo>
                    <a:pt x="2080736" y="332899"/>
                    <a:pt x="2081689" y="335756"/>
                    <a:pt x="2081689" y="339566"/>
                  </a:cubicBezTo>
                  <a:cubicBezTo>
                    <a:pt x="2081689" y="338614"/>
                    <a:pt x="2081689" y="338614"/>
                    <a:pt x="2081689" y="339566"/>
                  </a:cubicBezTo>
                  <a:close/>
                  <a:moveTo>
                    <a:pt x="2085499" y="290036"/>
                  </a:moveTo>
                  <a:cubicBezTo>
                    <a:pt x="2085499" y="295751"/>
                    <a:pt x="2084546" y="301466"/>
                    <a:pt x="2084546" y="307181"/>
                  </a:cubicBezTo>
                  <a:cubicBezTo>
                    <a:pt x="2084546" y="306229"/>
                    <a:pt x="2083594" y="305276"/>
                    <a:pt x="2083594" y="303371"/>
                  </a:cubicBezTo>
                  <a:cubicBezTo>
                    <a:pt x="2084546" y="292894"/>
                    <a:pt x="2085499" y="282416"/>
                    <a:pt x="2086451" y="273844"/>
                  </a:cubicBezTo>
                  <a:cubicBezTo>
                    <a:pt x="2086451" y="271939"/>
                    <a:pt x="2086451" y="269081"/>
                    <a:pt x="2087404" y="267176"/>
                  </a:cubicBezTo>
                  <a:cubicBezTo>
                    <a:pt x="2086451" y="274796"/>
                    <a:pt x="2085499" y="282416"/>
                    <a:pt x="2085499" y="290036"/>
                  </a:cubicBezTo>
                  <a:close/>
                  <a:moveTo>
                    <a:pt x="2089309" y="180499"/>
                  </a:moveTo>
                  <a:cubicBezTo>
                    <a:pt x="2089309" y="186214"/>
                    <a:pt x="2089309" y="192881"/>
                    <a:pt x="2089309" y="200501"/>
                  </a:cubicBezTo>
                  <a:cubicBezTo>
                    <a:pt x="2088356" y="197644"/>
                    <a:pt x="2086451" y="194786"/>
                    <a:pt x="2086451" y="192881"/>
                  </a:cubicBezTo>
                  <a:cubicBezTo>
                    <a:pt x="2087404" y="188119"/>
                    <a:pt x="2088356" y="184309"/>
                    <a:pt x="2089309" y="180499"/>
                  </a:cubicBezTo>
                  <a:close/>
                  <a:moveTo>
                    <a:pt x="2072164" y="241459"/>
                  </a:moveTo>
                  <a:cubicBezTo>
                    <a:pt x="2077879" y="223361"/>
                    <a:pt x="2082641" y="207169"/>
                    <a:pt x="2086451" y="193834"/>
                  </a:cubicBezTo>
                  <a:cubicBezTo>
                    <a:pt x="2087404" y="197644"/>
                    <a:pt x="2088356" y="201454"/>
                    <a:pt x="2090261" y="207169"/>
                  </a:cubicBezTo>
                  <a:cubicBezTo>
                    <a:pt x="2090261" y="207169"/>
                    <a:pt x="2090261" y="207169"/>
                    <a:pt x="2090261" y="208121"/>
                  </a:cubicBezTo>
                  <a:cubicBezTo>
                    <a:pt x="2087404" y="221456"/>
                    <a:pt x="2081689" y="244316"/>
                    <a:pt x="2075974" y="271939"/>
                  </a:cubicBezTo>
                  <a:cubicBezTo>
                    <a:pt x="2075021" y="274796"/>
                    <a:pt x="2075021" y="278606"/>
                    <a:pt x="2074069" y="282416"/>
                  </a:cubicBezTo>
                  <a:cubicBezTo>
                    <a:pt x="2072164" y="278606"/>
                    <a:pt x="2070259" y="274796"/>
                    <a:pt x="2068354" y="271939"/>
                  </a:cubicBezTo>
                  <a:cubicBezTo>
                    <a:pt x="2067401" y="270034"/>
                    <a:pt x="2066449" y="268129"/>
                    <a:pt x="2065496" y="266224"/>
                  </a:cubicBezTo>
                  <a:cubicBezTo>
                    <a:pt x="2067401" y="257651"/>
                    <a:pt x="2069306" y="249079"/>
                    <a:pt x="2072164" y="241459"/>
                  </a:cubicBezTo>
                  <a:close/>
                  <a:moveTo>
                    <a:pt x="2062639" y="270034"/>
                  </a:moveTo>
                  <a:cubicBezTo>
                    <a:pt x="2062639" y="270986"/>
                    <a:pt x="2063591" y="271939"/>
                    <a:pt x="2063591" y="272891"/>
                  </a:cubicBezTo>
                  <a:cubicBezTo>
                    <a:pt x="2065496" y="278606"/>
                    <a:pt x="2067401" y="285274"/>
                    <a:pt x="2069306" y="292894"/>
                  </a:cubicBezTo>
                  <a:cubicBezTo>
                    <a:pt x="2069306" y="293846"/>
                    <a:pt x="2069306" y="293846"/>
                    <a:pt x="2070259" y="294799"/>
                  </a:cubicBezTo>
                  <a:cubicBezTo>
                    <a:pt x="2069306" y="299561"/>
                    <a:pt x="2068354" y="305276"/>
                    <a:pt x="2067401" y="310039"/>
                  </a:cubicBezTo>
                  <a:cubicBezTo>
                    <a:pt x="2066449" y="308134"/>
                    <a:pt x="2066449" y="305276"/>
                    <a:pt x="2065496" y="303371"/>
                  </a:cubicBezTo>
                  <a:cubicBezTo>
                    <a:pt x="2063591" y="296704"/>
                    <a:pt x="2060734" y="290036"/>
                    <a:pt x="2058829" y="284321"/>
                  </a:cubicBezTo>
                  <a:cubicBezTo>
                    <a:pt x="2059781" y="279559"/>
                    <a:pt x="2061686" y="274796"/>
                    <a:pt x="2062639" y="270034"/>
                  </a:cubicBezTo>
                  <a:close/>
                  <a:moveTo>
                    <a:pt x="2053114" y="301466"/>
                  </a:moveTo>
                  <a:cubicBezTo>
                    <a:pt x="2053114" y="303371"/>
                    <a:pt x="2054066" y="304324"/>
                    <a:pt x="2054066" y="306229"/>
                  </a:cubicBezTo>
                  <a:cubicBezTo>
                    <a:pt x="2055019" y="310991"/>
                    <a:pt x="2055971" y="315754"/>
                    <a:pt x="2056924" y="320516"/>
                  </a:cubicBezTo>
                  <a:cubicBezTo>
                    <a:pt x="2056924" y="320516"/>
                    <a:pt x="2055971" y="320516"/>
                    <a:pt x="2055971" y="320516"/>
                  </a:cubicBezTo>
                  <a:cubicBezTo>
                    <a:pt x="2051209" y="318611"/>
                    <a:pt x="2049304" y="317659"/>
                    <a:pt x="2049304" y="317659"/>
                  </a:cubicBezTo>
                  <a:cubicBezTo>
                    <a:pt x="2049304" y="317659"/>
                    <a:pt x="2051209" y="319564"/>
                    <a:pt x="2055971" y="321469"/>
                  </a:cubicBezTo>
                  <a:cubicBezTo>
                    <a:pt x="2056924" y="321469"/>
                    <a:pt x="2056924" y="322421"/>
                    <a:pt x="2057876" y="322421"/>
                  </a:cubicBezTo>
                  <a:cubicBezTo>
                    <a:pt x="2058829" y="326231"/>
                    <a:pt x="2058829" y="329089"/>
                    <a:pt x="2059781" y="332899"/>
                  </a:cubicBezTo>
                  <a:cubicBezTo>
                    <a:pt x="2057876" y="335756"/>
                    <a:pt x="2055971" y="338614"/>
                    <a:pt x="2053114" y="342424"/>
                  </a:cubicBezTo>
                  <a:cubicBezTo>
                    <a:pt x="2052161" y="335756"/>
                    <a:pt x="2050256" y="328136"/>
                    <a:pt x="2049304" y="321469"/>
                  </a:cubicBezTo>
                  <a:cubicBezTo>
                    <a:pt x="2049304" y="319564"/>
                    <a:pt x="2049304" y="317659"/>
                    <a:pt x="2049304" y="315754"/>
                  </a:cubicBezTo>
                  <a:cubicBezTo>
                    <a:pt x="2050256" y="310991"/>
                    <a:pt x="2052161" y="305276"/>
                    <a:pt x="2053114" y="301466"/>
                  </a:cubicBezTo>
                  <a:close/>
                  <a:moveTo>
                    <a:pt x="2044541" y="260509"/>
                  </a:moveTo>
                  <a:cubicBezTo>
                    <a:pt x="2044541" y="260509"/>
                    <a:pt x="2044541" y="260509"/>
                    <a:pt x="2044541" y="260509"/>
                  </a:cubicBezTo>
                  <a:cubicBezTo>
                    <a:pt x="2044541" y="260509"/>
                    <a:pt x="2044541" y="259556"/>
                    <a:pt x="2044541" y="259556"/>
                  </a:cubicBezTo>
                  <a:cubicBezTo>
                    <a:pt x="2044541" y="259556"/>
                    <a:pt x="2044541" y="259556"/>
                    <a:pt x="2044541" y="260509"/>
                  </a:cubicBezTo>
                  <a:close/>
                  <a:moveTo>
                    <a:pt x="2019776" y="188119"/>
                  </a:moveTo>
                  <a:cubicBezTo>
                    <a:pt x="2019776" y="187166"/>
                    <a:pt x="2019776" y="186214"/>
                    <a:pt x="2019776" y="185261"/>
                  </a:cubicBezTo>
                  <a:cubicBezTo>
                    <a:pt x="2019776" y="182404"/>
                    <a:pt x="2020729" y="179546"/>
                    <a:pt x="2020729" y="177641"/>
                  </a:cubicBezTo>
                  <a:cubicBezTo>
                    <a:pt x="2020729" y="180499"/>
                    <a:pt x="2020729" y="184309"/>
                    <a:pt x="2020729" y="189071"/>
                  </a:cubicBezTo>
                  <a:cubicBezTo>
                    <a:pt x="2020729" y="197644"/>
                    <a:pt x="2021681" y="208121"/>
                    <a:pt x="2021681" y="220504"/>
                  </a:cubicBezTo>
                  <a:cubicBezTo>
                    <a:pt x="2021681" y="228124"/>
                    <a:pt x="2022634" y="235744"/>
                    <a:pt x="2023586" y="244316"/>
                  </a:cubicBezTo>
                  <a:cubicBezTo>
                    <a:pt x="2023586" y="245269"/>
                    <a:pt x="2022634" y="246221"/>
                    <a:pt x="2022634" y="247174"/>
                  </a:cubicBezTo>
                  <a:cubicBezTo>
                    <a:pt x="2020729" y="238601"/>
                    <a:pt x="2018824" y="230029"/>
                    <a:pt x="2016919" y="222409"/>
                  </a:cubicBezTo>
                  <a:cubicBezTo>
                    <a:pt x="2018824" y="209074"/>
                    <a:pt x="2018824" y="197644"/>
                    <a:pt x="2019776" y="188119"/>
                  </a:cubicBezTo>
                  <a:close/>
                  <a:moveTo>
                    <a:pt x="1999774" y="298609"/>
                  </a:moveTo>
                  <a:cubicBezTo>
                    <a:pt x="1999774" y="300514"/>
                    <a:pt x="1999774" y="302419"/>
                    <a:pt x="1999774" y="304324"/>
                  </a:cubicBezTo>
                  <a:cubicBezTo>
                    <a:pt x="1998821" y="306229"/>
                    <a:pt x="1998821" y="308134"/>
                    <a:pt x="1997869" y="310039"/>
                  </a:cubicBezTo>
                  <a:cubicBezTo>
                    <a:pt x="1998821" y="306229"/>
                    <a:pt x="1999774" y="302419"/>
                    <a:pt x="1999774" y="298609"/>
                  </a:cubicBezTo>
                  <a:close/>
                  <a:moveTo>
                    <a:pt x="1992154" y="349091"/>
                  </a:moveTo>
                  <a:cubicBezTo>
                    <a:pt x="1992154" y="351949"/>
                    <a:pt x="1992154" y="355759"/>
                    <a:pt x="1992154" y="359569"/>
                  </a:cubicBezTo>
                  <a:cubicBezTo>
                    <a:pt x="1992154" y="362426"/>
                    <a:pt x="1992154" y="366236"/>
                    <a:pt x="1992154" y="369094"/>
                  </a:cubicBezTo>
                  <a:cubicBezTo>
                    <a:pt x="1991201" y="370046"/>
                    <a:pt x="1990249" y="371951"/>
                    <a:pt x="1988344" y="373856"/>
                  </a:cubicBezTo>
                  <a:cubicBezTo>
                    <a:pt x="1990249" y="365284"/>
                    <a:pt x="1991201" y="356711"/>
                    <a:pt x="1992154" y="349091"/>
                  </a:cubicBezTo>
                  <a:close/>
                  <a:moveTo>
                    <a:pt x="1987391" y="381476"/>
                  </a:moveTo>
                  <a:cubicBezTo>
                    <a:pt x="1987391" y="381476"/>
                    <a:pt x="1987391" y="381476"/>
                    <a:pt x="1987391" y="381476"/>
                  </a:cubicBezTo>
                  <a:cubicBezTo>
                    <a:pt x="1989296" y="377666"/>
                    <a:pt x="1991201" y="374809"/>
                    <a:pt x="1992154" y="372904"/>
                  </a:cubicBezTo>
                  <a:cubicBezTo>
                    <a:pt x="1992154" y="374809"/>
                    <a:pt x="1992154" y="377666"/>
                    <a:pt x="1992154" y="379571"/>
                  </a:cubicBezTo>
                  <a:cubicBezTo>
                    <a:pt x="1992154" y="381476"/>
                    <a:pt x="1991201" y="384334"/>
                    <a:pt x="1991201" y="386239"/>
                  </a:cubicBezTo>
                  <a:cubicBezTo>
                    <a:pt x="1990249" y="391001"/>
                    <a:pt x="1989296" y="395764"/>
                    <a:pt x="1988344" y="400526"/>
                  </a:cubicBezTo>
                  <a:cubicBezTo>
                    <a:pt x="1988344" y="400526"/>
                    <a:pt x="1988344" y="399574"/>
                    <a:pt x="1988344" y="399574"/>
                  </a:cubicBezTo>
                  <a:cubicBezTo>
                    <a:pt x="1987391" y="397669"/>
                    <a:pt x="1986439" y="394811"/>
                    <a:pt x="1985486" y="392906"/>
                  </a:cubicBezTo>
                  <a:cubicBezTo>
                    <a:pt x="1986439" y="389096"/>
                    <a:pt x="1986439" y="385286"/>
                    <a:pt x="1987391" y="381476"/>
                  </a:cubicBezTo>
                  <a:close/>
                  <a:moveTo>
                    <a:pt x="1968341" y="290989"/>
                  </a:moveTo>
                  <a:cubicBezTo>
                    <a:pt x="1968341" y="292894"/>
                    <a:pt x="1968341" y="294799"/>
                    <a:pt x="1967389" y="297656"/>
                  </a:cubicBezTo>
                  <a:cubicBezTo>
                    <a:pt x="1967389" y="299561"/>
                    <a:pt x="1966436" y="302419"/>
                    <a:pt x="1966436" y="305276"/>
                  </a:cubicBezTo>
                  <a:cubicBezTo>
                    <a:pt x="1966436" y="309086"/>
                    <a:pt x="1965484" y="313849"/>
                    <a:pt x="1965484" y="318611"/>
                  </a:cubicBezTo>
                  <a:cubicBezTo>
                    <a:pt x="1965484" y="313849"/>
                    <a:pt x="1964531" y="309086"/>
                    <a:pt x="1964531" y="304324"/>
                  </a:cubicBezTo>
                  <a:cubicBezTo>
                    <a:pt x="1964531" y="303371"/>
                    <a:pt x="1964531" y="301466"/>
                    <a:pt x="1964531" y="300514"/>
                  </a:cubicBezTo>
                  <a:cubicBezTo>
                    <a:pt x="1965484" y="296704"/>
                    <a:pt x="1967389" y="293846"/>
                    <a:pt x="1968341" y="290989"/>
                  </a:cubicBezTo>
                  <a:close/>
                  <a:moveTo>
                    <a:pt x="1937861" y="310039"/>
                  </a:moveTo>
                  <a:cubicBezTo>
                    <a:pt x="1937861" y="307181"/>
                    <a:pt x="1937861" y="304324"/>
                    <a:pt x="1937861" y="302419"/>
                  </a:cubicBezTo>
                  <a:cubicBezTo>
                    <a:pt x="1937861" y="300514"/>
                    <a:pt x="1937861" y="297656"/>
                    <a:pt x="1937861" y="295751"/>
                  </a:cubicBezTo>
                  <a:cubicBezTo>
                    <a:pt x="1937861" y="299561"/>
                    <a:pt x="1938814" y="302419"/>
                    <a:pt x="1938814" y="306229"/>
                  </a:cubicBezTo>
                  <a:cubicBezTo>
                    <a:pt x="1938814" y="308134"/>
                    <a:pt x="1938814" y="309086"/>
                    <a:pt x="1937861" y="310039"/>
                  </a:cubicBezTo>
                  <a:close/>
                  <a:moveTo>
                    <a:pt x="1938814" y="272891"/>
                  </a:moveTo>
                  <a:cubicBezTo>
                    <a:pt x="1937861" y="270034"/>
                    <a:pt x="1937861" y="268129"/>
                    <a:pt x="1936909" y="266224"/>
                  </a:cubicBezTo>
                  <a:cubicBezTo>
                    <a:pt x="1936909" y="264319"/>
                    <a:pt x="1936909" y="262414"/>
                    <a:pt x="1936909" y="261461"/>
                  </a:cubicBezTo>
                  <a:cubicBezTo>
                    <a:pt x="1936909" y="256699"/>
                    <a:pt x="1936909" y="250984"/>
                    <a:pt x="1936909" y="246221"/>
                  </a:cubicBezTo>
                  <a:cubicBezTo>
                    <a:pt x="1936909" y="253841"/>
                    <a:pt x="1937861" y="263366"/>
                    <a:pt x="1938814" y="272891"/>
                  </a:cubicBezTo>
                  <a:close/>
                  <a:moveTo>
                    <a:pt x="1900714" y="338614"/>
                  </a:moveTo>
                  <a:cubicBezTo>
                    <a:pt x="1900714" y="336709"/>
                    <a:pt x="1900714" y="334804"/>
                    <a:pt x="1900714" y="333851"/>
                  </a:cubicBezTo>
                  <a:cubicBezTo>
                    <a:pt x="1901666" y="331946"/>
                    <a:pt x="1901666" y="330041"/>
                    <a:pt x="1902619" y="329089"/>
                  </a:cubicBezTo>
                  <a:cubicBezTo>
                    <a:pt x="1903571" y="328136"/>
                    <a:pt x="1904524" y="326231"/>
                    <a:pt x="1904524" y="325279"/>
                  </a:cubicBezTo>
                  <a:cubicBezTo>
                    <a:pt x="1902619" y="330041"/>
                    <a:pt x="1901666" y="333851"/>
                    <a:pt x="1900714" y="338614"/>
                  </a:cubicBezTo>
                  <a:close/>
                  <a:moveTo>
                    <a:pt x="1915954" y="436721"/>
                  </a:moveTo>
                  <a:cubicBezTo>
                    <a:pt x="1915954" y="435769"/>
                    <a:pt x="1915954" y="434816"/>
                    <a:pt x="1915954" y="433864"/>
                  </a:cubicBezTo>
                  <a:cubicBezTo>
                    <a:pt x="1915954" y="433864"/>
                    <a:pt x="1915954" y="434816"/>
                    <a:pt x="1916906" y="434816"/>
                  </a:cubicBezTo>
                  <a:cubicBezTo>
                    <a:pt x="1915954" y="435769"/>
                    <a:pt x="1915954" y="436721"/>
                    <a:pt x="1915954" y="436721"/>
                  </a:cubicBezTo>
                  <a:close/>
                  <a:moveTo>
                    <a:pt x="1920716" y="401479"/>
                  </a:moveTo>
                  <a:cubicBezTo>
                    <a:pt x="1920716" y="403384"/>
                    <a:pt x="1919764" y="405289"/>
                    <a:pt x="1919764" y="407194"/>
                  </a:cubicBezTo>
                  <a:cubicBezTo>
                    <a:pt x="1918811" y="406241"/>
                    <a:pt x="1918811" y="405289"/>
                    <a:pt x="1917859" y="404336"/>
                  </a:cubicBezTo>
                  <a:cubicBezTo>
                    <a:pt x="1918811" y="402431"/>
                    <a:pt x="1919764" y="400526"/>
                    <a:pt x="1919764" y="398621"/>
                  </a:cubicBezTo>
                  <a:cubicBezTo>
                    <a:pt x="1920716" y="399574"/>
                    <a:pt x="1920716" y="400526"/>
                    <a:pt x="1920716" y="401479"/>
                  </a:cubicBezTo>
                  <a:close/>
                  <a:moveTo>
                    <a:pt x="1917859" y="331946"/>
                  </a:moveTo>
                  <a:cubicBezTo>
                    <a:pt x="1918811" y="333851"/>
                    <a:pt x="1919764" y="335756"/>
                    <a:pt x="1919764" y="337661"/>
                  </a:cubicBezTo>
                  <a:cubicBezTo>
                    <a:pt x="1919764" y="337661"/>
                    <a:pt x="1919764" y="337661"/>
                    <a:pt x="1919764" y="337661"/>
                  </a:cubicBezTo>
                  <a:cubicBezTo>
                    <a:pt x="1919764" y="337661"/>
                    <a:pt x="1918811" y="338614"/>
                    <a:pt x="1918811" y="338614"/>
                  </a:cubicBezTo>
                  <a:cubicBezTo>
                    <a:pt x="1917859" y="339566"/>
                    <a:pt x="1916906" y="340519"/>
                    <a:pt x="1916906" y="342424"/>
                  </a:cubicBezTo>
                  <a:cubicBezTo>
                    <a:pt x="1916906" y="341471"/>
                    <a:pt x="1916906" y="341471"/>
                    <a:pt x="1916906" y="341471"/>
                  </a:cubicBezTo>
                  <a:cubicBezTo>
                    <a:pt x="1916906" y="341471"/>
                    <a:pt x="1916906" y="342424"/>
                    <a:pt x="1915954" y="344329"/>
                  </a:cubicBezTo>
                  <a:cubicBezTo>
                    <a:pt x="1915954" y="344329"/>
                    <a:pt x="1915001" y="345281"/>
                    <a:pt x="1915001" y="345281"/>
                  </a:cubicBezTo>
                  <a:cubicBezTo>
                    <a:pt x="1915954" y="340519"/>
                    <a:pt x="1916906" y="335756"/>
                    <a:pt x="1917859" y="331946"/>
                  </a:cubicBezTo>
                  <a:close/>
                  <a:moveTo>
                    <a:pt x="1919764" y="360521"/>
                  </a:moveTo>
                  <a:cubicBezTo>
                    <a:pt x="1919764" y="361474"/>
                    <a:pt x="1919764" y="362426"/>
                    <a:pt x="1919764" y="364331"/>
                  </a:cubicBezTo>
                  <a:cubicBezTo>
                    <a:pt x="1917859" y="367189"/>
                    <a:pt x="1916906" y="370999"/>
                    <a:pt x="1915001" y="373856"/>
                  </a:cubicBezTo>
                  <a:cubicBezTo>
                    <a:pt x="1913096" y="378619"/>
                    <a:pt x="1910239" y="383381"/>
                    <a:pt x="1908334" y="388144"/>
                  </a:cubicBezTo>
                  <a:cubicBezTo>
                    <a:pt x="1908334" y="388144"/>
                    <a:pt x="1907381" y="387191"/>
                    <a:pt x="1907381" y="387191"/>
                  </a:cubicBezTo>
                  <a:cubicBezTo>
                    <a:pt x="1907381" y="386239"/>
                    <a:pt x="1907381" y="386239"/>
                    <a:pt x="1907381" y="385286"/>
                  </a:cubicBezTo>
                  <a:cubicBezTo>
                    <a:pt x="1908334" y="383381"/>
                    <a:pt x="1909286" y="381476"/>
                    <a:pt x="1910239" y="380524"/>
                  </a:cubicBezTo>
                  <a:cubicBezTo>
                    <a:pt x="1913096" y="372904"/>
                    <a:pt x="1916906" y="366236"/>
                    <a:pt x="1919764" y="360521"/>
                  </a:cubicBezTo>
                  <a:close/>
                  <a:moveTo>
                    <a:pt x="1910239" y="299561"/>
                  </a:moveTo>
                  <a:cubicBezTo>
                    <a:pt x="1909286" y="301466"/>
                    <a:pt x="1909286" y="303371"/>
                    <a:pt x="1908334" y="305276"/>
                  </a:cubicBezTo>
                  <a:cubicBezTo>
                    <a:pt x="1908334" y="305276"/>
                    <a:pt x="1908334" y="305276"/>
                    <a:pt x="1908334" y="305276"/>
                  </a:cubicBezTo>
                  <a:cubicBezTo>
                    <a:pt x="1909286" y="302419"/>
                    <a:pt x="1910239" y="300514"/>
                    <a:pt x="1910239" y="299561"/>
                  </a:cubicBezTo>
                  <a:close/>
                  <a:moveTo>
                    <a:pt x="1906429" y="313849"/>
                  </a:moveTo>
                  <a:cubicBezTo>
                    <a:pt x="1907381" y="311944"/>
                    <a:pt x="1907381" y="310991"/>
                    <a:pt x="1908334" y="309086"/>
                  </a:cubicBezTo>
                  <a:cubicBezTo>
                    <a:pt x="1908334" y="309086"/>
                    <a:pt x="1908334" y="309086"/>
                    <a:pt x="1908334" y="310039"/>
                  </a:cubicBezTo>
                  <a:cubicBezTo>
                    <a:pt x="1907381" y="311944"/>
                    <a:pt x="1907381" y="313849"/>
                    <a:pt x="1906429" y="315754"/>
                  </a:cubicBezTo>
                  <a:cubicBezTo>
                    <a:pt x="1906429" y="315754"/>
                    <a:pt x="1905476" y="316706"/>
                    <a:pt x="1905476" y="316706"/>
                  </a:cubicBezTo>
                  <a:cubicBezTo>
                    <a:pt x="1905476" y="314801"/>
                    <a:pt x="1905476" y="314801"/>
                    <a:pt x="1906429" y="313849"/>
                  </a:cubicBezTo>
                  <a:close/>
                  <a:moveTo>
                    <a:pt x="1893094" y="259556"/>
                  </a:moveTo>
                  <a:cubicBezTo>
                    <a:pt x="1893094" y="258604"/>
                    <a:pt x="1894046" y="257651"/>
                    <a:pt x="1894046" y="256699"/>
                  </a:cubicBezTo>
                  <a:cubicBezTo>
                    <a:pt x="1894046" y="256699"/>
                    <a:pt x="1894999" y="256699"/>
                    <a:pt x="1894999" y="256699"/>
                  </a:cubicBezTo>
                  <a:cubicBezTo>
                    <a:pt x="1896904" y="257651"/>
                    <a:pt x="1897856" y="259556"/>
                    <a:pt x="1899761" y="260509"/>
                  </a:cubicBezTo>
                  <a:lnTo>
                    <a:pt x="1904524" y="275749"/>
                  </a:lnTo>
                  <a:cubicBezTo>
                    <a:pt x="1901666" y="283369"/>
                    <a:pt x="1898809" y="290036"/>
                    <a:pt x="1895951" y="297656"/>
                  </a:cubicBezTo>
                  <a:cubicBezTo>
                    <a:pt x="1894999" y="291941"/>
                    <a:pt x="1894999" y="286226"/>
                    <a:pt x="1894046" y="281464"/>
                  </a:cubicBezTo>
                  <a:cubicBezTo>
                    <a:pt x="1894046" y="277654"/>
                    <a:pt x="1893094" y="273844"/>
                    <a:pt x="1892141" y="270034"/>
                  </a:cubicBezTo>
                  <a:cubicBezTo>
                    <a:pt x="1892141" y="270986"/>
                    <a:pt x="1893094" y="271939"/>
                    <a:pt x="1893094" y="272891"/>
                  </a:cubicBezTo>
                  <a:cubicBezTo>
                    <a:pt x="1893094" y="269081"/>
                    <a:pt x="1892141" y="264319"/>
                    <a:pt x="1893094" y="259556"/>
                  </a:cubicBezTo>
                  <a:close/>
                  <a:moveTo>
                    <a:pt x="1841659" y="297656"/>
                  </a:moveTo>
                  <a:cubicBezTo>
                    <a:pt x="1841659" y="303371"/>
                    <a:pt x="1840706" y="308134"/>
                    <a:pt x="1840706" y="313849"/>
                  </a:cubicBezTo>
                  <a:cubicBezTo>
                    <a:pt x="1839754" y="307181"/>
                    <a:pt x="1839754" y="300514"/>
                    <a:pt x="1838801" y="294799"/>
                  </a:cubicBezTo>
                  <a:cubicBezTo>
                    <a:pt x="1838801" y="292894"/>
                    <a:pt x="1838801" y="291941"/>
                    <a:pt x="1838801" y="290989"/>
                  </a:cubicBezTo>
                  <a:cubicBezTo>
                    <a:pt x="1839754" y="292894"/>
                    <a:pt x="1840706" y="294799"/>
                    <a:pt x="1841659" y="297656"/>
                  </a:cubicBezTo>
                  <a:close/>
                  <a:moveTo>
                    <a:pt x="1822609" y="363379"/>
                  </a:moveTo>
                  <a:cubicBezTo>
                    <a:pt x="1823561" y="359569"/>
                    <a:pt x="1825466" y="356711"/>
                    <a:pt x="1826419" y="353854"/>
                  </a:cubicBezTo>
                  <a:cubicBezTo>
                    <a:pt x="1826419" y="357664"/>
                    <a:pt x="1826419" y="360521"/>
                    <a:pt x="1827371" y="364331"/>
                  </a:cubicBezTo>
                  <a:cubicBezTo>
                    <a:pt x="1826419" y="365284"/>
                    <a:pt x="1824514" y="367189"/>
                    <a:pt x="1823561" y="368141"/>
                  </a:cubicBezTo>
                  <a:cubicBezTo>
                    <a:pt x="1822609" y="366236"/>
                    <a:pt x="1822609" y="365284"/>
                    <a:pt x="1822609" y="363379"/>
                  </a:cubicBezTo>
                  <a:close/>
                  <a:moveTo>
                    <a:pt x="1828324" y="403384"/>
                  </a:moveTo>
                  <a:cubicBezTo>
                    <a:pt x="1828324" y="402431"/>
                    <a:pt x="1827371" y="401479"/>
                    <a:pt x="1827371" y="400526"/>
                  </a:cubicBezTo>
                  <a:cubicBezTo>
                    <a:pt x="1826419" y="393859"/>
                    <a:pt x="1825466" y="387191"/>
                    <a:pt x="1825466" y="381476"/>
                  </a:cubicBezTo>
                  <a:cubicBezTo>
                    <a:pt x="1826419" y="379571"/>
                    <a:pt x="1827371" y="378619"/>
                    <a:pt x="1828324" y="377666"/>
                  </a:cubicBezTo>
                  <a:cubicBezTo>
                    <a:pt x="1828324" y="385286"/>
                    <a:pt x="1828324" y="391954"/>
                    <a:pt x="1829276" y="399574"/>
                  </a:cubicBezTo>
                  <a:cubicBezTo>
                    <a:pt x="1828324" y="400526"/>
                    <a:pt x="1828324" y="402431"/>
                    <a:pt x="1828324" y="403384"/>
                  </a:cubicBezTo>
                  <a:close/>
                  <a:moveTo>
                    <a:pt x="1833086" y="339566"/>
                  </a:moveTo>
                  <a:cubicBezTo>
                    <a:pt x="1833086" y="339566"/>
                    <a:pt x="1833086" y="339566"/>
                    <a:pt x="1833086" y="339566"/>
                  </a:cubicBezTo>
                  <a:cubicBezTo>
                    <a:pt x="1833086" y="339566"/>
                    <a:pt x="1833086" y="340519"/>
                    <a:pt x="1833086" y="340519"/>
                  </a:cubicBezTo>
                  <a:cubicBezTo>
                    <a:pt x="1833086" y="340519"/>
                    <a:pt x="1833086" y="339566"/>
                    <a:pt x="1833086" y="339566"/>
                  </a:cubicBezTo>
                  <a:close/>
                  <a:moveTo>
                    <a:pt x="1824514" y="272891"/>
                  </a:moveTo>
                  <a:cubicBezTo>
                    <a:pt x="1824514" y="269081"/>
                    <a:pt x="1824514" y="266224"/>
                    <a:pt x="1824514" y="263366"/>
                  </a:cubicBezTo>
                  <a:cubicBezTo>
                    <a:pt x="1827371" y="269081"/>
                    <a:pt x="1831181" y="276701"/>
                    <a:pt x="1835944" y="285274"/>
                  </a:cubicBezTo>
                  <a:cubicBezTo>
                    <a:pt x="1835944" y="288131"/>
                    <a:pt x="1835944" y="290989"/>
                    <a:pt x="1834991" y="294799"/>
                  </a:cubicBezTo>
                  <a:cubicBezTo>
                    <a:pt x="1834991" y="302419"/>
                    <a:pt x="1834039" y="310991"/>
                    <a:pt x="1834039" y="320516"/>
                  </a:cubicBezTo>
                  <a:cubicBezTo>
                    <a:pt x="1834039" y="323374"/>
                    <a:pt x="1834039" y="327184"/>
                    <a:pt x="1834039" y="330994"/>
                  </a:cubicBezTo>
                  <a:cubicBezTo>
                    <a:pt x="1834039" y="330994"/>
                    <a:pt x="1833086" y="330994"/>
                    <a:pt x="1833086" y="331946"/>
                  </a:cubicBezTo>
                  <a:cubicBezTo>
                    <a:pt x="1833086" y="331946"/>
                    <a:pt x="1832134" y="332899"/>
                    <a:pt x="1832134" y="332899"/>
                  </a:cubicBezTo>
                  <a:cubicBezTo>
                    <a:pt x="1830229" y="326231"/>
                    <a:pt x="1829276" y="321469"/>
                    <a:pt x="1827371" y="316706"/>
                  </a:cubicBezTo>
                  <a:cubicBezTo>
                    <a:pt x="1825466" y="310991"/>
                    <a:pt x="1823561" y="306229"/>
                    <a:pt x="1822609" y="303371"/>
                  </a:cubicBezTo>
                  <a:cubicBezTo>
                    <a:pt x="1823561" y="292894"/>
                    <a:pt x="1823561" y="282416"/>
                    <a:pt x="1824514" y="272891"/>
                  </a:cubicBezTo>
                  <a:close/>
                  <a:moveTo>
                    <a:pt x="1822609" y="309086"/>
                  </a:moveTo>
                  <a:cubicBezTo>
                    <a:pt x="1822609" y="311944"/>
                    <a:pt x="1823561" y="314801"/>
                    <a:pt x="1823561" y="317659"/>
                  </a:cubicBezTo>
                  <a:cubicBezTo>
                    <a:pt x="1824514" y="323374"/>
                    <a:pt x="1824514" y="330994"/>
                    <a:pt x="1825466" y="338614"/>
                  </a:cubicBezTo>
                  <a:cubicBezTo>
                    <a:pt x="1825466" y="339566"/>
                    <a:pt x="1825466" y="340519"/>
                    <a:pt x="1825466" y="340519"/>
                  </a:cubicBezTo>
                  <a:cubicBezTo>
                    <a:pt x="1823561" y="342424"/>
                    <a:pt x="1822609" y="345281"/>
                    <a:pt x="1820704" y="348139"/>
                  </a:cubicBezTo>
                  <a:cubicBezTo>
                    <a:pt x="1820704" y="343376"/>
                    <a:pt x="1820704" y="337661"/>
                    <a:pt x="1820704" y="332899"/>
                  </a:cubicBezTo>
                  <a:cubicBezTo>
                    <a:pt x="1820704" y="332899"/>
                    <a:pt x="1820704" y="332899"/>
                    <a:pt x="1820704" y="331946"/>
                  </a:cubicBezTo>
                  <a:cubicBezTo>
                    <a:pt x="1821656" y="324326"/>
                    <a:pt x="1821656" y="316706"/>
                    <a:pt x="1822609" y="309086"/>
                  </a:cubicBezTo>
                  <a:close/>
                  <a:moveTo>
                    <a:pt x="1763554" y="411956"/>
                  </a:moveTo>
                  <a:cubicBezTo>
                    <a:pt x="1763554" y="410051"/>
                    <a:pt x="1762601" y="408146"/>
                    <a:pt x="1762601" y="406241"/>
                  </a:cubicBezTo>
                  <a:cubicBezTo>
                    <a:pt x="1762601" y="403384"/>
                    <a:pt x="1761649" y="400526"/>
                    <a:pt x="1761649" y="397669"/>
                  </a:cubicBezTo>
                  <a:cubicBezTo>
                    <a:pt x="1761649" y="397669"/>
                    <a:pt x="1761649" y="397669"/>
                    <a:pt x="1761649" y="397669"/>
                  </a:cubicBezTo>
                  <a:cubicBezTo>
                    <a:pt x="1762601" y="398621"/>
                    <a:pt x="1763554" y="399574"/>
                    <a:pt x="1764506" y="400526"/>
                  </a:cubicBezTo>
                  <a:cubicBezTo>
                    <a:pt x="1764506" y="404336"/>
                    <a:pt x="1764506" y="408146"/>
                    <a:pt x="1763554" y="411956"/>
                  </a:cubicBezTo>
                  <a:close/>
                  <a:moveTo>
                    <a:pt x="1766411" y="379571"/>
                  </a:moveTo>
                  <a:cubicBezTo>
                    <a:pt x="1766411" y="379571"/>
                    <a:pt x="1766411" y="379571"/>
                    <a:pt x="1766411" y="379571"/>
                  </a:cubicBezTo>
                  <a:cubicBezTo>
                    <a:pt x="1766411" y="378619"/>
                    <a:pt x="1766411" y="377666"/>
                    <a:pt x="1766411" y="377666"/>
                  </a:cubicBezTo>
                  <a:cubicBezTo>
                    <a:pt x="1766411" y="378619"/>
                    <a:pt x="1766411" y="379571"/>
                    <a:pt x="1766411" y="379571"/>
                  </a:cubicBezTo>
                  <a:close/>
                  <a:moveTo>
                    <a:pt x="1792129" y="251936"/>
                  </a:moveTo>
                  <a:lnTo>
                    <a:pt x="1802606" y="219551"/>
                  </a:lnTo>
                  <a:cubicBezTo>
                    <a:pt x="1802606" y="219551"/>
                    <a:pt x="1802606" y="219551"/>
                    <a:pt x="1802606" y="219551"/>
                  </a:cubicBezTo>
                  <a:cubicBezTo>
                    <a:pt x="1802606" y="237649"/>
                    <a:pt x="1801654" y="255746"/>
                    <a:pt x="1801654" y="274796"/>
                  </a:cubicBezTo>
                  <a:cubicBezTo>
                    <a:pt x="1801654" y="291941"/>
                    <a:pt x="1800701" y="309086"/>
                    <a:pt x="1800701" y="327184"/>
                  </a:cubicBezTo>
                  <a:cubicBezTo>
                    <a:pt x="1798796" y="321469"/>
                    <a:pt x="1796891" y="315754"/>
                    <a:pt x="1794034" y="310991"/>
                  </a:cubicBezTo>
                  <a:cubicBezTo>
                    <a:pt x="1792129" y="305276"/>
                    <a:pt x="1790224" y="299561"/>
                    <a:pt x="1788319" y="294799"/>
                  </a:cubicBezTo>
                  <a:cubicBezTo>
                    <a:pt x="1788319" y="293846"/>
                    <a:pt x="1787366" y="292894"/>
                    <a:pt x="1787366" y="292894"/>
                  </a:cubicBezTo>
                  <a:cubicBezTo>
                    <a:pt x="1787366" y="290989"/>
                    <a:pt x="1786414" y="289084"/>
                    <a:pt x="1786414" y="287179"/>
                  </a:cubicBezTo>
                  <a:cubicBezTo>
                    <a:pt x="1787366" y="284321"/>
                    <a:pt x="1788319" y="282416"/>
                    <a:pt x="1788319" y="279559"/>
                  </a:cubicBezTo>
                  <a:cubicBezTo>
                    <a:pt x="1788319" y="278606"/>
                    <a:pt x="1788319" y="277654"/>
                    <a:pt x="1787366" y="275749"/>
                  </a:cubicBezTo>
                  <a:cubicBezTo>
                    <a:pt x="1787366" y="274796"/>
                    <a:pt x="1785461" y="274796"/>
                    <a:pt x="1785461" y="274796"/>
                  </a:cubicBezTo>
                  <a:cubicBezTo>
                    <a:pt x="1785461" y="274796"/>
                    <a:pt x="1785461" y="274796"/>
                    <a:pt x="1785461" y="274796"/>
                  </a:cubicBezTo>
                  <a:lnTo>
                    <a:pt x="1792129" y="251936"/>
                  </a:lnTo>
                  <a:close/>
                  <a:moveTo>
                    <a:pt x="1785461" y="276701"/>
                  </a:moveTo>
                  <a:cubicBezTo>
                    <a:pt x="1785461" y="276701"/>
                    <a:pt x="1786414" y="277654"/>
                    <a:pt x="1786414" y="278606"/>
                  </a:cubicBezTo>
                  <a:cubicBezTo>
                    <a:pt x="1786414" y="279559"/>
                    <a:pt x="1786414" y="281464"/>
                    <a:pt x="1786414" y="282416"/>
                  </a:cubicBezTo>
                  <a:cubicBezTo>
                    <a:pt x="1785461" y="280511"/>
                    <a:pt x="1785461" y="278606"/>
                    <a:pt x="1785461" y="276701"/>
                  </a:cubicBezTo>
                  <a:cubicBezTo>
                    <a:pt x="1785461" y="276701"/>
                    <a:pt x="1785461" y="276701"/>
                    <a:pt x="1785461" y="276701"/>
                  </a:cubicBezTo>
                  <a:close/>
                  <a:moveTo>
                    <a:pt x="1776889" y="330994"/>
                  </a:moveTo>
                  <a:cubicBezTo>
                    <a:pt x="1779746" y="345281"/>
                    <a:pt x="1782604" y="360521"/>
                    <a:pt x="1785461" y="376714"/>
                  </a:cubicBezTo>
                  <a:cubicBezTo>
                    <a:pt x="1785461" y="379571"/>
                    <a:pt x="1786414" y="382429"/>
                    <a:pt x="1786414" y="385286"/>
                  </a:cubicBezTo>
                  <a:cubicBezTo>
                    <a:pt x="1785461" y="384334"/>
                    <a:pt x="1785461" y="383381"/>
                    <a:pt x="1784509" y="382429"/>
                  </a:cubicBezTo>
                  <a:cubicBezTo>
                    <a:pt x="1785461" y="377666"/>
                    <a:pt x="1785461" y="374809"/>
                    <a:pt x="1785461" y="374809"/>
                  </a:cubicBezTo>
                  <a:cubicBezTo>
                    <a:pt x="1785461" y="374809"/>
                    <a:pt x="1784509" y="376714"/>
                    <a:pt x="1783556" y="380524"/>
                  </a:cubicBezTo>
                  <a:cubicBezTo>
                    <a:pt x="1781651" y="376714"/>
                    <a:pt x="1778794" y="373856"/>
                    <a:pt x="1776889" y="370999"/>
                  </a:cubicBezTo>
                  <a:cubicBezTo>
                    <a:pt x="1776889" y="357664"/>
                    <a:pt x="1776889" y="346234"/>
                    <a:pt x="1776889" y="337661"/>
                  </a:cubicBezTo>
                  <a:cubicBezTo>
                    <a:pt x="1775936" y="334804"/>
                    <a:pt x="1775936" y="332899"/>
                    <a:pt x="1776889" y="330994"/>
                  </a:cubicBezTo>
                  <a:close/>
                  <a:moveTo>
                    <a:pt x="1755934" y="211931"/>
                  </a:moveTo>
                  <a:cubicBezTo>
                    <a:pt x="1756886" y="215741"/>
                    <a:pt x="1758791" y="223361"/>
                    <a:pt x="1761649" y="233839"/>
                  </a:cubicBezTo>
                  <a:cubicBezTo>
                    <a:pt x="1761649" y="234791"/>
                    <a:pt x="1762601" y="236696"/>
                    <a:pt x="1762601" y="238601"/>
                  </a:cubicBezTo>
                  <a:cubicBezTo>
                    <a:pt x="1761649" y="237649"/>
                    <a:pt x="1761649" y="235744"/>
                    <a:pt x="1760696" y="234791"/>
                  </a:cubicBezTo>
                  <a:cubicBezTo>
                    <a:pt x="1759744" y="232886"/>
                    <a:pt x="1759744" y="230981"/>
                    <a:pt x="1759744" y="230981"/>
                  </a:cubicBezTo>
                  <a:cubicBezTo>
                    <a:pt x="1759744" y="230981"/>
                    <a:pt x="1759744" y="231934"/>
                    <a:pt x="1759744" y="232886"/>
                  </a:cubicBezTo>
                  <a:cubicBezTo>
                    <a:pt x="1758791" y="230981"/>
                    <a:pt x="1757839" y="229076"/>
                    <a:pt x="1756886" y="227171"/>
                  </a:cubicBezTo>
                  <a:cubicBezTo>
                    <a:pt x="1755934" y="226219"/>
                    <a:pt x="1755934" y="225266"/>
                    <a:pt x="1754981" y="223361"/>
                  </a:cubicBezTo>
                  <a:cubicBezTo>
                    <a:pt x="1755934" y="219551"/>
                    <a:pt x="1755934" y="215741"/>
                    <a:pt x="1755934" y="211931"/>
                  </a:cubicBezTo>
                  <a:close/>
                  <a:moveTo>
                    <a:pt x="1754981" y="232886"/>
                  </a:moveTo>
                  <a:cubicBezTo>
                    <a:pt x="1754981" y="233839"/>
                    <a:pt x="1755934" y="234791"/>
                    <a:pt x="1755934" y="235744"/>
                  </a:cubicBezTo>
                  <a:cubicBezTo>
                    <a:pt x="1755934" y="236696"/>
                    <a:pt x="1754981" y="237649"/>
                    <a:pt x="1754981" y="240506"/>
                  </a:cubicBezTo>
                  <a:cubicBezTo>
                    <a:pt x="1754981" y="237649"/>
                    <a:pt x="1754981" y="234791"/>
                    <a:pt x="1754981" y="232886"/>
                  </a:cubicBezTo>
                  <a:close/>
                  <a:moveTo>
                    <a:pt x="1754029" y="281464"/>
                  </a:moveTo>
                  <a:cubicBezTo>
                    <a:pt x="1754029" y="270986"/>
                    <a:pt x="1754029" y="261461"/>
                    <a:pt x="1754981" y="252889"/>
                  </a:cubicBezTo>
                  <a:cubicBezTo>
                    <a:pt x="1755934" y="244316"/>
                    <a:pt x="1756886" y="238601"/>
                    <a:pt x="1756886" y="236696"/>
                  </a:cubicBezTo>
                  <a:cubicBezTo>
                    <a:pt x="1758791" y="242411"/>
                    <a:pt x="1761649" y="250031"/>
                    <a:pt x="1763554" y="256699"/>
                  </a:cubicBezTo>
                  <a:cubicBezTo>
                    <a:pt x="1764506" y="265271"/>
                    <a:pt x="1766411" y="274796"/>
                    <a:pt x="1768316" y="286226"/>
                  </a:cubicBezTo>
                  <a:cubicBezTo>
                    <a:pt x="1763554" y="298609"/>
                    <a:pt x="1758791" y="310991"/>
                    <a:pt x="1754981" y="322421"/>
                  </a:cubicBezTo>
                  <a:cubicBezTo>
                    <a:pt x="1754981" y="320516"/>
                    <a:pt x="1754981" y="318611"/>
                    <a:pt x="1754029" y="317659"/>
                  </a:cubicBezTo>
                  <a:cubicBezTo>
                    <a:pt x="1754029" y="317659"/>
                    <a:pt x="1754029" y="316706"/>
                    <a:pt x="1754029" y="316706"/>
                  </a:cubicBezTo>
                  <a:cubicBezTo>
                    <a:pt x="1754029" y="303371"/>
                    <a:pt x="1754029" y="291941"/>
                    <a:pt x="1754029" y="281464"/>
                  </a:cubicBezTo>
                  <a:close/>
                  <a:moveTo>
                    <a:pt x="1687354" y="295751"/>
                  </a:moveTo>
                  <a:cubicBezTo>
                    <a:pt x="1686401" y="302419"/>
                    <a:pt x="1685449" y="309086"/>
                    <a:pt x="1685449" y="314801"/>
                  </a:cubicBezTo>
                  <a:cubicBezTo>
                    <a:pt x="1685449" y="318611"/>
                    <a:pt x="1684496" y="321469"/>
                    <a:pt x="1684496" y="325279"/>
                  </a:cubicBezTo>
                  <a:cubicBezTo>
                    <a:pt x="1683544" y="320516"/>
                    <a:pt x="1682591" y="316706"/>
                    <a:pt x="1681639" y="311944"/>
                  </a:cubicBezTo>
                  <a:cubicBezTo>
                    <a:pt x="1681639" y="310039"/>
                    <a:pt x="1681639" y="309086"/>
                    <a:pt x="1681639" y="309086"/>
                  </a:cubicBezTo>
                  <a:cubicBezTo>
                    <a:pt x="1681639" y="309086"/>
                    <a:pt x="1681639" y="309086"/>
                    <a:pt x="1681639" y="310039"/>
                  </a:cubicBezTo>
                  <a:cubicBezTo>
                    <a:pt x="1681639" y="309086"/>
                    <a:pt x="1680686" y="307181"/>
                    <a:pt x="1680686" y="306229"/>
                  </a:cubicBezTo>
                  <a:cubicBezTo>
                    <a:pt x="1680686" y="305276"/>
                    <a:pt x="1680686" y="304324"/>
                    <a:pt x="1681639" y="303371"/>
                  </a:cubicBezTo>
                  <a:cubicBezTo>
                    <a:pt x="1682591" y="300514"/>
                    <a:pt x="1683544" y="297656"/>
                    <a:pt x="1684496" y="295751"/>
                  </a:cubicBezTo>
                  <a:cubicBezTo>
                    <a:pt x="1686401" y="290989"/>
                    <a:pt x="1687354" y="287179"/>
                    <a:pt x="1689259" y="282416"/>
                  </a:cubicBezTo>
                  <a:cubicBezTo>
                    <a:pt x="1687354" y="287179"/>
                    <a:pt x="1687354" y="291941"/>
                    <a:pt x="1687354" y="295751"/>
                  </a:cubicBezTo>
                  <a:close/>
                  <a:moveTo>
                    <a:pt x="1678781" y="276701"/>
                  </a:moveTo>
                  <a:cubicBezTo>
                    <a:pt x="1680686" y="266224"/>
                    <a:pt x="1682591" y="255746"/>
                    <a:pt x="1684496" y="245269"/>
                  </a:cubicBezTo>
                  <a:cubicBezTo>
                    <a:pt x="1685449" y="250031"/>
                    <a:pt x="1686401" y="254794"/>
                    <a:pt x="1686401" y="259556"/>
                  </a:cubicBezTo>
                  <a:cubicBezTo>
                    <a:pt x="1686401" y="262414"/>
                    <a:pt x="1686401" y="265271"/>
                    <a:pt x="1686401" y="268129"/>
                  </a:cubicBezTo>
                  <a:cubicBezTo>
                    <a:pt x="1686401" y="269081"/>
                    <a:pt x="1686401" y="270034"/>
                    <a:pt x="1686401" y="270986"/>
                  </a:cubicBezTo>
                  <a:cubicBezTo>
                    <a:pt x="1682591" y="276701"/>
                    <a:pt x="1679734" y="284321"/>
                    <a:pt x="1675924" y="292894"/>
                  </a:cubicBezTo>
                  <a:cubicBezTo>
                    <a:pt x="1675924" y="292894"/>
                    <a:pt x="1675924" y="291941"/>
                    <a:pt x="1675924" y="291941"/>
                  </a:cubicBezTo>
                  <a:cubicBezTo>
                    <a:pt x="1676876" y="287179"/>
                    <a:pt x="1677829" y="283369"/>
                    <a:pt x="1678781" y="278606"/>
                  </a:cubicBezTo>
                  <a:cubicBezTo>
                    <a:pt x="1679734" y="276701"/>
                    <a:pt x="1679734" y="275749"/>
                    <a:pt x="1679734" y="275749"/>
                  </a:cubicBezTo>
                  <a:cubicBezTo>
                    <a:pt x="1679734" y="275749"/>
                    <a:pt x="1679734" y="275749"/>
                    <a:pt x="1678781" y="276701"/>
                  </a:cubicBezTo>
                  <a:close/>
                  <a:moveTo>
                    <a:pt x="1677829" y="199549"/>
                  </a:moveTo>
                  <a:cubicBezTo>
                    <a:pt x="1677829" y="201454"/>
                    <a:pt x="1677829" y="202406"/>
                    <a:pt x="1678781" y="204311"/>
                  </a:cubicBezTo>
                  <a:cubicBezTo>
                    <a:pt x="1677829" y="207169"/>
                    <a:pt x="1676876" y="210979"/>
                    <a:pt x="1676876" y="213836"/>
                  </a:cubicBezTo>
                  <a:cubicBezTo>
                    <a:pt x="1676876" y="209074"/>
                    <a:pt x="1676876" y="204311"/>
                    <a:pt x="1677829" y="199549"/>
                  </a:cubicBezTo>
                  <a:close/>
                  <a:moveTo>
                    <a:pt x="1640681" y="226219"/>
                  </a:moveTo>
                  <a:cubicBezTo>
                    <a:pt x="1643539" y="233839"/>
                    <a:pt x="1646396" y="244316"/>
                    <a:pt x="1649254" y="254794"/>
                  </a:cubicBezTo>
                  <a:cubicBezTo>
                    <a:pt x="1651159" y="260509"/>
                    <a:pt x="1652111" y="267176"/>
                    <a:pt x="1654016" y="274796"/>
                  </a:cubicBezTo>
                  <a:cubicBezTo>
                    <a:pt x="1654016" y="276701"/>
                    <a:pt x="1653064" y="279559"/>
                    <a:pt x="1653064" y="281464"/>
                  </a:cubicBezTo>
                  <a:cubicBezTo>
                    <a:pt x="1653064" y="280511"/>
                    <a:pt x="1652111" y="279559"/>
                    <a:pt x="1652111" y="279559"/>
                  </a:cubicBezTo>
                  <a:cubicBezTo>
                    <a:pt x="1652111" y="279559"/>
                    <a:pt x="1652111" y="280511"/>
                    <a:pt x="1652111" y="282416"/>
                  </a:cubicBezTo>
                  <a:cubicBezTo>
                    <a:pt x="1651159" y="288131"/>
                    <a:pt x="1650206" y="293846"/>
                    <a:pt x="1649254" y="300514"/>
                  </a:cubicBezTo>
                  <a:cubicBezTo>
                    <a:pt x="1646396" y="293846"/>
                    <a:pt x="1644491" y="288131"/>
                    <a:pt x="1641634" y="281464"/>
                  </a:cubicBezTo>
                  <a:cubicBezTo>
                    <a:pt x="1642586" y="280511"/>
                    <a:pt x="1642586" y="280511"/>
                    <a:pt x="1643539" y="279559"/>
                  </a:cubicBezTo>
                  <a:cubicBezTo>
                    <a:pt x="1644491" y="278606"/>
                    <a:pt x="1646396" y="277654"/>
                    <a:pt x="1647349" y="277654"/>
                  </a:cubicBezTo>
                  <a:cubicBezTo>
                    <a:pt x="1651159" y="274796"/>
                    <a:pt x="1654016" y="273844"/>
                    <a:pt x="1654016" y="273844"/>
                  </a:cubicBezTo>
                  <a:cubicBezTo>
                    <a:pt x="1654016" y="273844"/>
                    <a:pt x="1652111" y="274796"/>
                    <a:pt x="1647349" y="276701"/>
                  </a:cubicBezTo>
                  <a:cubicBezTo>
                    <a:pt x="1646396" y="277654"/>
                    <a:pt x="1645444" y="277654"/>
                    <a:pt x="1643539" y="278606"/>
                  </a:cubicBezTo>
                  <a:cubicBezTo>
                    <a:pt x="1643539" y="278606"/>
                    <a:pt x="1642586" y="279559"/>
                    <a:pt x="1642586" y="279559"/>
                  </a:cubicBezTo>
                  <a:cubicBezTo>
                    <a:pt x="1642586" y="271939"/>
                    <a:pt x="1642586" y="263366"/>
                    <a:pt x="1642586" y="255746"/>
                  </a:cubicBezTo>
                  <a:cubicBezTo>
                    <a:pt x="1640681" y="246221"/>
                    <a:pt x="1640681" y="235744"/>
                    <a:pt x="1640681" y="226219"/>
                  </a:cubicBezTo>
                  <a:cubicBezTo>
                    <a:pt x="1639729" y="226219"/>
                    <a:pt x="1639729" y="226219"/>
                    <a:pt x="1640681" y="226219"/>
                  </a:cubicBezTo>
                  <a:close/>
                  <a:moveTo>
                    <a:pt x="1620679" y="348139"/>
                  </a:moveTo>
                  <a:cubicBezTo>
                    <a:pt x="1620679" y="349091"/>
                    <a:pt x="1620679" y="350044"/>
                    <a:pt x="1620679" y="351949"/>
                  </a:cubicBezTo>
                  <a:cubicBezTo>
                    <a:pt x="1620679" y="352901"/>
                    <a:pt x="1620679" y="353854"/>
                    <a:pt x="1620679" y="353854"/>
                  </a:cubicBezTo>
                  <a:cubicBezTo>
                    <a:pt x="1619726" y="354806"/>
                    <a:pt x="1619726" y="355759"/>
                    <a:pt x="1618774" y="356711"/>
                  </a:cubicBezTo>
                  <a:cubicBezTo>
                    <a:pt x="1619726" y="353854"/>
                    <a:pt x="1620679" y="350044"/>
                    <a:pt x="1620679" y="348139"/>
                  </a:cubicBezTo>
                  <a:close/>
                  <a:moveTo>
                    <a:pt x="1618774" y="311944"/>
                  </a:moveTo>
                  <a:cubicBezTo>
                    <a:pt x="1617821" y="312896"/>
                    <a:pt x="1617821" y="313849"/>
                    <a:pt x="1616869" y="315754"/>
                  </a:cubicBezTo>
                  <a:cubicBezTo>
                    <a:pt x="1613059" y="323374"/>
                    <a:pt x="1609249" y="332899"/>
                    <a:pt x="1605439" y="343376"/>
                  </a:cubicBezTo>
                  <a:cubicBezTo>
                    <a:pt x="1604486" y="345281"/>
                    <a:pt x="1603534" y="348139"/>
                    <a:pt x="1602581" y="350996"/>
                  </a:cubicBezTo>
                  <a:cubicBezTo>
                    <a:pt x="1602581" y="348139"/>
                    <a:pt x="1602581" y="345281"/>
                    <a:pt x="1602581" y="342424"/>
                  </a:cubicBezTo>
                  <a:cubicBezTo>
                    <a:pt x="1605439" y="334804"/>
                    <a:pt x="1609249" y="328136"/>
                    <a:pt x="1613059" y="321469"/>
                  </a:cubicBezTo>
                  <a:cubicBezTo>
                    <a:pt x="1614964" y="317659"/>
                    <a:pt x="1617821" y="313849"/>
                    <a:pt x="1619726" y="310039"/>
                  </a:cubicBezTo>
                  <a:cubicBezTo>
                    <a:pt x="1618774" y="310991"/>
                    <a:pt x="1618774" y="310991"/>
                    <a:pt x="1618774" y="311944"/>
                  </a:cubicBezTo>
                  <a:close/>
                  <a:moveTo>
                    <a:pt x="1610201" y="269081"/>
                  </a:moveTo>
                  <a:cubicBezTo>
                    <a:pt x="1612106" y="265271"/>
                    <a:pt x="1613059" y="261461"/>
                    <a:pt x="1614011" y="258604"/>
                  </a:cubicBezTo>
                  <a:cubicBezTo>
                    <a:pt x="1614964" y="256699"/>
                    <a:pt x="1615916" y="254794"/>
                    <a:pt x="1616869" y="252889"/>
                  </a:cubicBezTo>
                  <a:cubicBezTo>
                    <a:pt x="1616869" y="264319"/>
                    <a:pt x="1617821" y="277654"/>
                    <a:pt x="1617821" y="292894"/>
                  </a:cubicBezTo>
                  <a:cubicBezTo>
                    <a:pt x="1617821" y="292894"/>
                    <a:pt x="1617821" y="293846"/>
                    <a:pt x="1617821" y="293846"/>
                  </a:cubicBezTo>
                  <a:cubicBezTo>
                    <a:pt x="1616869" y="291941"/>
                    <a:pt x="1615916" y="290036"/>
                    <a:pt x="1614011" y="289084"/>
                  </a:cubicBezTo>
                  <a:cubicBezTo>
                    <a:pt x="1611154" y="284321"/>
                    <a:pt x="1608296" y="280511"/>
                    <a:pt x="1606391" y="277654"/>
                  </a:cubicBezTo>
                  <a:cubicBezTo>
                    <a:pt x="1608296" y="274796"/>
                    <a:pt x="1609249" y="271939"/>
                    <a:pt x="1610201" y="269081"/>
                  </a:cubicBezTo>
                  <a:close/>
                  <a:moveTo>
                    <a:pt x="1600676" y="297656"/>
                  </a:moveTo>
                  <a:cubicBezTo>
                    <a:pt x="1602581" y="290989"/>
                    <a:pt x="1604486" y="285274"/>
                    <a:pt x="1606391" y="279559"/>
                  </a:cubicBezTo>
                  <a:cubicBezTo>
                    <a:pt x="1607344" y="282416"/>
                    <a:pt x="1609249" y="286226"/>
                    <a:pt x="1611154" y="290989"/>
                  </a:cubicBezTo>
                  <a:cubicBezTo>
                    <a:pt x="1613059" y="294799"/>
                    <a:pt x="1614964" y="298609"/>
                    <a:pt x="1616869" y="303371"/>
                  </a:cubicBezTo>
                  <a:cubicBezTo>
                    <a:pt x="1613059" y="307181"/>
                    <a:pt x="1610201" y="312896"/>
                    <a:pt x="1606391" y="317659"/>
                  </a:cubicBezTo>
                  <a:cubicBezTo>
                    <a:pt x="1604486" y="320516"/>
                    <a:pt x="1602581" y="322421"/>
                    <a:pt x="1601629" y="325279"/>
                  </a:cubicBezTo>
                  <a:cubicBezTo>
                    <a:pt x="1601629" y="323374"/>
                    <a:pt x="1601629" y="321469"/>
                    <a:pt x="1600676" y="319564"/>
                  </a:cubicBezTo>
                  <a:cubicBezTo>
                    <a:pt x="1600676" y="314801"/>
                    <a:pt x="1599724" y="310039"/>
                    <a:pt x="1599724" y="305276"/>
                  </a:cubicBezTo>
                  <a:cubicBezTo>
                    <a:pt x="1599724" y="302419"/>
                    <a:pt x="1600676" y="300514"/>
                    <a:pt x="1600676" y="297656"/>
                  </a:cubicBezTo>
                  <a:close/>
                  <a:moveTo>
                    <a:pt x="1567339" y="315754"/>
                  </a:moveTo>
                  <a:cubicBezTo>
                    <a:pt x="1567339" y="320516"/>
                    <a:pt x="1568291" y="325279"/>
                    <a:pt x="1568291" y="330041"/>
                  </a:cubicBezTo>
                  <a:cubicBezTo>
                    <a:pt x="1567339" y="326231"/>
                    <a:pt x="1567339" y="323374"/>
                    <a:pt x="1566386" y="320516"/>
                  </a:cubicBezTo>
                  <a:cubicBezTo>
                    <a:pt x="1567339" y="319564"/>
                    <a:pt x="1567339" y="317659"/>
                    <a:pt x="1567339" y="315754"/>
                  </a:cubicBezTo>
                  <a:close/>
                  <a:moveTo>
                    <a:pt x="1547336" y="265271"/>
                  </a:moveTo>
                  <a:cubicBezTo>
                    <a:pt x="1547336" y="269081"/>
                    <a:pt x="1546384" y="271939"/>
                    <a:pt x="1546384" y="275749"/>
                  </a:cubicBezTo>
                  <a:cubicBezTo>
                    <a:pt x="1546384" y="274796"/>
                    <a:pt x="1545431" y="273844"/>
                    <a:pt x="1545431" y="272891"/>
                  </a:cubicBezTo>
                  <a:cubicBezTo>
                    <a:pt x="1546384" y="270986"/>
                    <a:pt x="1546384" y="268129"/>
                    <a:pt x="1547336" y="265271"/>
                  </a:cubicBezTo>
                  <a:close/>
                  <a:moveTo>
                    <a:pt x="1541621" y="286226"/>
                  </a:moveTo>
                  <a:cubicBezTo>
                    <a:pt x="1542574" y="289084"/>
                    <a:pt x="1543526" y="290989"/>
                    <a:pt x="1543526" y="293846"/>
                  </a:cubicBezTo>
                  <a:cubicBezTo>
                    <a:pt x="1543526" y="295751"/>
                    <a:pt x="1542574" y="298609"/>
                    <a:pt x="1542574" y="301466"/>
                  </a:cubicBezTo>
                  <a:cubicBezTo>
                    <a:pt x="1541621" y="298609"/>
                    <a:pt x="1540669" y="294799"/>
                    <a:pt x="1539716" y="291941"/>
                  </a:cubicBezTo>
                  <a:cubicBezTo>
                    <a:pt x="1540669" y="289084"/>
                    <a:pt x="1541621" y="288131"/>
                    <a:pt x="1541621" y="286226"/>
                  </a:cubicBezTo>
                  <a:close/>
                  <a:moveTo>
                    <a:pt x="1537811" y="271939"/>
                  </a:moveTo>
                  <a:cubicBezTo>
                    <a:pt x="1537811" y="273844"/>
                    <a:pt x="1538764" y="274796"/>
                    <a:pt x="1538764" y="276701"/>
                  </a:cubicBezTo>
                  <a:cubicBezTo>
                    <a:pt x="1537811" y="277654"/>
                    <a:pt x="1537811" y="278606"/>
                    <a:pt x="1536859" y="280511"/>
                  </a:cubicBezTo>
                  <a:cubicBezTo>
                    <a:pt x="1537811" y="276701"/>
                    <a:pt x="1537811" y="273844"/>
                    <a:pt x="1537811" y="271939"/>
                  </a:cubicBezTo>
                  <a:close/>
                  <a:moveTo>
                    <a:pt x="1533049" y="338614"/>
                  </a:moveTo>
                  <a:cubicBezTo>
                    <a:pt x="1533049" y="337661"/>
                    <a:pt x="1533049" y="336709"/>
                    <a:pt x="1533049" y="335756"/>
                  </a:cubicBezTo>
                  <a:cubicBezTo>
                    <a:pt x="1534001" y="340519"/>
                    <a:pt x="1534954" y="345281"/>
                    <a:pt x="1535906" y="350044"/>
                  </a:cubicBezTo>
                  <a:cubicBezTo>
                    <a:pt x="1536859" y="352901"/>
                    <a:pt x="1536859" y="354806"/>
                    <a:pt x="1536859" y="357664"/>
                  </a:cubicBezTo>
                  <a:cubicBezTo>
                    <a:pt x="1536859" y="359569"/>
                    <a:pt x="1536859" y="360521"/>
                    <a:pt x="1536859" y="362426"/>
                  </a:cubicBezTo>
                  <a:cubicBezTo>
                    <a:pt x="1536859" y="362426"/>
                    <a:pt x="1536859" y="362426"/>
                    <a:pt x="1536859" y="362426"/>
                  </a:cubicBezTo>
                  <a:cubicBezTo>
                    <a:pt x="1534954" y="356711"/>
                    <a:pt x="1533049" y="351949"/>
                    <a:pt x="1532096" y="346234"/>
                  </a:cubicBezTo>
                  <a:cubicBezTo>
                    <a:pt x="1533049" y="343376"/>
                    <a:pt x="1533049" y="341471"/>
                    <a:pt x="1533049" y="338614"/>
                  </a:cubicBezTo>
                  <a:close/>
                  <a:moveTo>
                    <a:pt x="1519714" y="270986"/>
                  </a:moveTo>
                  <a:cubicBezTo>
                    <a:pt x="1521619" y="279559"/>
                    <a:pt x="1523524" y="288131"/>
                    <a:pt x="1525429" y="297656"/>
                  </a:cubicBezTo>
                  <a:cubicBezTo>
                    <a:pt x="1525429" y="298609"/>
                    <a:pt x="1525429" y="299561"/>
                    <a:pt x="1524476" y="301466"/>
                  </a:cubicBezTo>
                  <a:cubicBezTo>
                    <a:pt x="1523524" y="306229"/>
                    <a:pt x="1522571" y="310991"/>
                    <a:pt x="1521619" y="315754"/>
                  </a:cubicBezTo>
                  <a:cubicBezTo>
                    <a:pt x="1520666" y="313849"/>
                    <a:pt x="1520666" y="311944"/>
                    <a:pt x="1519714" y="310991"/>
                  </a:cubicBezTo>
                  <a:cubicBezTo>
                    <a:pt x="1519714" y="295751"/>
                    <a:pt x="1518761" y="281464"/>
                    <a:pt x="1517809" y="268129"/>
                  </a:cubicBezTo>
                  <a:cubicBezTo>
                    <a:pt x="1519714" y="268129"/>
                    <a:pt x="1519714" y="269081"/>
                    <a:pt x="1519714" y="270986"/>
                  </a:cubicBezTo>
                  <a:close/>
                  <a:moveTo>
                    <a:pt x="1503521" y="302419"/>
                  </a:moveTo>
                  <a:cubicBezTo>
                    <a:pt x="1503521" y="306229"/>
                    <a:pt x="1503521" y="310039"/>
                    <a:pt x="1502569" y="313849"/>
                  </a:cubicBezTo>
                  <a:cubicBezTo>
                    <a:pt x="1502569" y="318611"/>
                    <a:pt x="1502569" y="324326"/>
                    <a:pt x="1502569" y="330041"/>
                  </a:cubicBezTo>
                  <a:cubicBezTo>
                    <a:pt x="1502569" y="330041"/>
                    <a:pt x="1502569" y="330041"/>
                    <a:pt x="1501616" y="329089"/>
                  </a:cubicBezTo>
                  <a:cubicBezTo>
                    <a:pt x="1500664" y="323374"/>
                    <a:pt x="1498759" y="317659"/>
                    <a:pt x="1497806" y="311944"/>
                  </a:cubicBezTo>
                  <a:cubicBezTo>
                    <a:pt x="1500664" y="309086"/>
                    <a:pt x="1502569" y="306229"/>
                    <a:pt x="1503521" y="302419"/>
                  </a:cubicBezTo>
                  <a:close/>
                  <a:moveTo>
                    <a:pt x="1477804" y="272891"/>
                  </a:moveTo>
                  <a:cubicBezTo>
                    <a:pt x="1477804" y="273844"/>
                    <a:pt x="1477804" y="273844"/>
                    <a:pt x="1477804" y="272891"/>
                  </a:cubicBezTo>
                  <a:cubicBezTo>
                    <a:pt x="1477804" y="275749"/>
                    <a:pt x="1477804" y="278606"/>
                    <a:pt x="1477804" y="282416"/>
                  </a:cubicBezTo>
                  <a:cubicBezTo>
                    <a:pt x="1477804" y="286226"/>
                    <a:pt x="1476851" y="290989"/>
                    <a:pt x="1476851" y="294799"/>
                  </a:cubicBezTo>
                  <a:cubicBezTo>
                    <a:pt x="1476851" y="294799"/>
                    <a:pt x="1476851" y="295751"/>
                    <a:pt x="1475899" y="295751"/>
                  </a:cubicBezTo>
                  <a:cubicBezTo>
                    <a:pt x="1475899" y="290989"/>
                    <a:pt x="1474946" y="286226"/>
                    <a:pt x="1474946" y="282416"/>
                  </a:cubicBezTo>
                  <a:cubicBezTo>
                    <a:pt x="1475899" y="279559"/>
                    <a:pt x="1476851" y="276701"/>
                    <a:pt x="1477804" y="272891"/>
                  </a:cubicBezTo>
                  <a:close/>
                  <a:moveTo>
                    <a:pt x="1461611" y="326231"/>
                  </a:moveTo>
                  <a:cubicBezTo>
                    <a:pt x="1461611" y="327184"/>
                    <a:pt x="1461611" y="327184"/>
                    <a:pt x="1461611" y="328136"/>
                  </a:cubicBezTo>
                  <a:cubicBezTo>
                    <a:pt x="1461611" y="329089"/>
                    <a:pt x="1460659" y="329089"/>
                    <a:pt x="1460659" y="330041"/>
                  </a:cubicBezTo>
                  <a:cubicBezTo>
                    <a:pt x="1460659" y="330041"/>
                    <a:pt x="1460659" y="330041"/>
                    <a:pt x="1460659" y="329089"/>
                  </a:cubicBezTo>
                  <a:cubicBezTo>
                    <a:pt x="1460659" y="328136"/>
                    <a:pt x="1460659" y="327184"/>
                    <a:pt x="1461611" y="326231"/>
                  </a:cubicBezTo>
                  <a:close/>
                  <a:moveTo>
                    <a:pt x="1457801" y="309086"/>
                  </a:moveTo>
                  <a:cubicBezTo>
                    <a:pt x="1456849" y="310039"/>
                    <a:pt x="1456849" y="310039"/>
                    <a:pt x="1457801" y="309086"/>
                  </a:cubicBezTo>
                  <a:cubicBezTo>
                    <a:pt x="1456849" y="307181"/>
                    <a:pt x="1456849" y="305276"/>
                    <a:pt x="1455896" y="302419"/>
                  </a:cubicBezTo>
                  <a:cubicBezTo>
                    <a:pt x="1455896" y="305276"/>
                    <a:pt x="1456849" y="307181"/>
                    <a:pt x="1457801" y="309086"/>
                  </a:cubicBezTo>
                  <a:close/>
                  <a:moveTo>
                    <a:pt x="1442561" y="328136"/>
                  </a:moveTo>
                  <a:cubicBezTo>
                    <a:pt x="1442561" y="324326"/>
                    <a:pt x="1442561" y="321469"/>
                    <a:pt x="1442561" y="318611"/>
                  </a:cubicBezTo>
                  <a:cubicBezTo>
                    <a:pt x="1443514" y="323374"/>
                    <a:pt x="1443514" y="329089"/>
                    <a:pt x="1444466" y="333851"/>
                  </a:cubicBezTo>
                  <a:cubicBezTo>
                    <a:pt x="1443514" y="332899"/>
                    <a:pt x="1443514" y="330994"/>
                    <a:pt x="1442561" y="330041"/>
                  </a:cubicBezTo>
                  <a:cubicBezTo>
                    <a:pt x="1442561" y="330041"/>
                    <a:pt x="1442561" y="329089"/>
                    <a:pt x="1442561" y="328136"/>
                  </a:cubicBezTo>
                  <a:close/>
                  <a:moveTo>
                    <a:pt x="1415891" y="281464"/>
                  </a:moveTo>
                  <a:cubicBezTo>
                    <a:pt x="1415891" y="284321"/>
                    <a:pt x="1415891" y="286226"/>
                    <a:pt x="1415891" y="289084"/>
                  </a:cubicBezTo>
                  <a:cubicBezTo>
                    <a:pt x="1415891" y="289084"/>
                    <a:pt x="1415891" y="289084"/>
                    <a:pt x="1415891" y="289084"/>
                  </a:cubicBezTo>
                  <a:cubicBezTo>
                    <a:pt x="1414939" y="288131"/>
                    <a:pt x="1413986" y="287179"/>
                    <a:pt x="1413034" y="286226"/>
                  </a:cubicBezTo>
                  <a:cubicBezTo>
                    <a:pt x="1414939" y="284321"/>
                    <a:pt x="1415891" y="282416"/>
                    <a:pt x="1415891" y="281464"/>
                  </a:cubicBezTo>
                  <a:close/>
                  <a:moveTo>
                    <a:pt x="1412081" y="290036"/>
                  </a:moveTo>
                  <a:cubicBezTo>
                    <a:pt x="1413034" y="290989"/>
                    <a:pt x="1413034" y="291941"/>
                    <a:pt x="1413986" y="292894"/>
                  </a:cubicBezTo>
                  <a:cubicBezTo>
                    <a:pt x="1414939" y="293846"/>
                    <a:pt x="1414939" y="294799"/>
                    <a:pt x="1415891" y="295751"/>
                  </a:cubicBezTo>
                  <a:cubicBezTo>
                    <a:pt x="1415891" y="297656"/>
                    <a:pt x="1415891" y="299561"/>
                    <a:pt x="1415891" y="300514"/>
                  </a:cubicBezTo>
                  <a:cubicBezTo>
                    <a:pt x="1413986" y="296704"/>
                    <a:pt x="1413034" y="293846"/>
                    <a:pt x="1412081" y="290036"/>
                  </a:cubicBezTo>
                  <a:cubicBezTo>
                    <a:pt x="1412081" y="290036"/>
                    <a:pt x="1412081" y="290036"/>
                    <a:pt x="1412081" y="290036"/>
                  </a:cubicBezTo>
                  <a:close/>
                  <a:moveTo>
                    <a:pt x="1383506" y="364331"/>
                  </a:moveTo>
                  <a:cubicBezTo>
                    <a:pt x="1383506" y="362426"/>
                    <a:pt x="1383506" y="360521"/>
                    <a:pt x="1382554" y="358616"/>
                  </a:cubicBezTo>
                  <a:cubicBezTo>
                    <a:pt x="1382554" y="358616"/>
                    <a:pt x="1382554" y="357664"/>
                    <a:pt x="1382554" y="357664"/>
                  </a:cubicBezTo>
                  <a:cubicBezTo>
                    <a:pt x="1382554" y="358616"/>
                    <a:pt x="1383506" y="360521"/>
                    <a:pt x="1383506" y="362426"/>
                  </a:cubicBezTo>
                  <a:cubicBezTo>
                    <a:pt x="1384459" y="363379"/>
                    <a:pt x="1384459" y="363379"/>
                    <a:pt x="1383506" y="364331"/>
                  </a:cubicBezTo>
                  <a:close/>
                  <a:moveTo>
                    <a:pt x="1386364" y="298609"/>
                  </a:moveTo>
                  <a:cubicBezTo>
                    <a:pt x="1386364" y="298609"/>
                    <a:pt x="1386364" y="298609"/>
                    <a:pt x="1386364" y="298609"/>
                  </a:cubicBezTo>
                  <a:cubicBezTo>
                    <a:pt x="1385411" y="296704"/>
                    <a:pt x="1385411" y="295751"/>
                    <a:pt x="1384459" y="293846"/>
                  </a:cubicBezTo>
                  <a:cubicBezTo>
                    <a:pt x="1385411" y="292894"/>
                    <a:pt x="1385411" y="291941"/>
                    <a:pt x="1386364" y="290989"/>
                  </a:cubicBezTo>
                  <a:cubicBezTo>
                    <a:pt x="1388269" y="289084"/>
                    <a:pt x="1389221" y="287179"/>
                    <a:pt x="1391126" y="286226"/>
                  </a:cubicBezTo>
                  <a:cubicBezTo>
                    <a:pt x="1389221" y="290036"/>
                    <a:pt x="1387316" y="293846"/>
                    <a:pt x="1386364" y="298609"/>
                  </a:cubicBezTo>
                  <a:close/>
                  <a:moveTo>
                    <a:pt x="1383506" y="287179"/>
                  </a:moveTo>
                  <a:cubicBezTo>
                    <a:pt x="1383506" y="287179"/>
                    <a:pt x="1382554" y="288131"/>
                    <a:pt x="1382554" y="288131"/>
                  </a:cubicBezTo>
                  <a:cubicBezTo>
                    <a:pt x="1380649" y="283369"/>
                    <a:pt x="1378744" y="278606"/>
                    <a:pt x="1376839" y="274796"/>
                  </a:cubicBezTo>
                  <a:cubicBezTo>
                    <a:pt x="1379696" y="262414"/>
                    <a:pt x="1382554" y="251936"/>
                    <a:pt x="1384459" y="242411"/>
                  </a:cubicBezTo>
                  <a:cubicBezTo>
                    <a:pt x="1385411" y="250031"/>
                    <a:pt x="1387316" y="263366"/>
                    <a:pt x="1390174" y="281464"/>
                  </a:cubicBezTo>
                  <a:cubicBezTo>
                    <a:pt x="1388269" y="283369"/>
                    <a:pt x="1386364" y="285274"/>
                    <a:pt x="1383506" y="287179"/>
                  </a:cubicBezTo>
                  <a:close/>
                  <a:moveTo>
                    <a:pt x="1391126" y="310991"/>
                  </a:moveTo>
                  <a:cubicBezTo>
                    <a:pt x="1392079" y="307181"/>
                    <a:pt x="1392079" y="303371"/>
                    <a:pt x="1393031" y="299561"/>
                  </a:cubicBezTo>
                  <a:cubicBezTo>
                    <a:pt x="1393031" y="299561"/>
                    <a:pt x="1393031" y="298609"/>
                    <a:pt x="1393031" y="298609"/>
                  </a:cubicBezTo>
                  <a:cubicBezTo>
                    <a:pt x="1393031" y="300514"/>
                    <a:pt x="1393984" y="303371"/>
                    <a:pt x="1393984" y="305276"/>
                  </a:cubicBezTo>
                  <a:cubicBezTo>
                    <a:pt x="1393984" y="308134"/>
                    <a:pt x="1392079" y="309086"/>
                    <a:pt x="1391126" y="310991"/>
                  </a:cubicBezTo>
                  <a:close/>
                  <a:moveTo>
                    <a:pt x="1397794" y="278606"/>
                  </a:moveTo>
                  <a:cubicBezTo>
                    <a:pt x="1397794" y="278606"/>
                    <a:pt x="1397794" y="278606"/>
                    <a:pt x="1397794" y="278606"/>
                  </a:cubicBezTo>
                  <a:cubicBezTo>
                    <a:pt x="1397794" y="278606"/>
                    <a:pt x="1397794" y="279559"/>
                    <a:pt x="1397794" y="279559"/>
                  </a:cubicBezTo>
                  <a:cubicBezTo>
                    <a:pt x="1397794" y="279559"/>
                    <a:pt x="1397794" y="279559"/>
                    <a:pt x="1397794" y="278606"/>
                  </a:cubicBezTo>
                  <a:cubicBezTo>
                    <a:pt x="1397794" y="278606"/>
                    <a:pt x="1397794" y="278606"/>
                    <a:pt x="1397794" y="278606"/>
                  </a:cubicBezTo>
                  <a:close/>
                  <a:moveTo>
                    <a:pt x="1397794" y="322421"/>
                  </a:moveTo>
                  <a:cubicBezTo>
                    <a:pt x="1398746" y="325279"/>
                    <a:pt x="1398746" y="328136"/>
                    <a:pt x="1399699" y="331946"/>
                  </a:cubicBezTo>
                  <a:cubicBezTo>
                    <a:pt x="1399699" y="332899"/>
                    <a:pt x="1399699" y="332899"/>
                    <a:pt x="1399699" y="333851"/>
                  </a:cubicBezTo>
                  <a:cubicBezTo>
                    <a:pt x="1398746" y="330994"/>
                    <a:pt x="1397794" y="328136"/>
                    <a:pt x="1396841" y="326231"/>
                  </a:cubicBezTo>
                  <a:cubicBezTo>
                    <a:pt x="1396841" y="324326"/>
                    <a:pt x="1396841" y="323374"/>
                    <a:pt x="1397794" y="322421"/>
                  </a:cubicBezTo>
                  <a:close/>
                  <a:moveTo>
                    <a:pt x="1387316" y="231934"/>
                  </a:moveTo>
                  <a:cubicBezTo>
                    <a:pt x="1389221" y="242411"/>
                    <a:pt x="1392079" y="255746"/>
                    <a:pt x="1395889" y="270986"/>
                  </a:cubicBezTo>
                  <a:cubicBezTo>
                    <a:pt x="1395889" y="271939"/>
                    <a:pt x="1395889" y="271939"/>
                    <a:pt x="1394936" y="272891"/>
                  </a:cubicBezTo>
                  <a:cubicBezTo>
                    <a:pt x="1390174" y="257651"/>
                    <a:pt x="1386364" y="246221"/>
                    <a:pt x="1384459" y="240506"/>
                  </a:cubicBezTo>
                  <a:cubicBezTo>
                    <a:pt x="1386364" y="237649"/>
                    <a:pt x="1387316" y="234791"/>
                    <a:pt x="1387316" y="231934"/>
                  </a:cubicBezTo>
                  <a:close/>
                  <a:moveTo>
                    <a:pt x="1380649" y="232886"/>
                  </a:moveTo>
                  <a:cubicBezTo>
                    <a:pt x="1382554" y="230029"/>
                    <a:pt x="1384459" y="227171"/>
                    <a:pt x="1386364" y="225266"/>
                  </a:cubicBezTo>
                  <a:cubicBezTo>
                    <a:pt x="1386364" y="225266"/>
                    <a:pt x="1386364" y="225266"/>
                    <a:pt x="1386364" y="225266"/>
                  </a:cubicBezTo>
                  <a:cubicBezTo>
                    <a:pt x="1382554" y="234791"/>
                    <a:pt x="1377791" y="247174"/>
                    <a:pt x="1372076" y="262414"/>
                  </a:cubicBezTo>
                  <a:cubicBezTo>
                    <a:pt x="1371124" y="260509"/>
                    <a:pt x="1371124" y="259556"/>
                    <a:pt x="1370171" y="257651"/>
                  </a:cubicBezTo>
                  <a:cubicBezTo>
                    <a:pt x="1369219" y="256699"/>
                    <a:pt x="1369219" y="255746"/>
                    <a:pt x="1369219" y="253841"/>
                  </a:cubicBezTo>
                  <a:cubicBezTo>
                    <a:pt x="1373029" y="245269"/>
                    <a:pt x="1376839" y="238601"/>
                    <a:pt x="1380649" y="232886"/>
                  </a:cubicBezTo>
                  <a:close/>
                  <a:moveTo>
                    <a:pt x="1356836" y="300514"/>
                  </a:moveTo>
                  <a:cubicBezTo>
                    <a:pt x="1356836" y="301466"/>
                    <a:pt x="1356836" y="301466"/>
                    <a:pt x="1356836" y="302419"/>
                  </a:cubicBezTo>
                  <a:cubicBezTo>
                    <a:pt x="1356836" y="303371"/>
                    <a:pt x="1356836" y="303371"/>
                    <a:pt x="1355884" y="304324"/>
                  </a:cubicBezTo>
                  <a:cubicBezTo>
                    <a:pt x="1355884" y="302419"/>
                    <a:pt x="1355884" y="301466"/>
                    <a:pt x="1355884" y="299561"/>
                  </a:cubicBezTo>
                  <a:cubicBezTo>
                    <a:pt x="1355884" y="299561"/>
                    <a:pt x="1356836" y="299561"/>
                    <a:pt x="1356836" y="300514"/>
                  </a:cubicBezTo>
                  <a:close/>
                  <a:moveTo>
                    <a:pt x="1339691" y="325279"/>
                  </a:moveTo>
                  <a:cubicBezTo>
                    <a:pt x="1339691" y="325279"/>
                    <a:pt x="1339691" y="324326"/>
                    <a:pt x="1339691" y="324326"/>
                  </a:cubicBezTo>
                  <a:cubicBezTo>
                    <a:pt x="1340644" y="322421"/>
                    <a:pt x="1341596" y="319564"/>
                    <a:pt x="1341596" y="317659"/>
                  </a:cubicBezTo>
                  <a:cubicBezTo>
                    <a:pt x="1341596" y="317659"/>
                    <a:pt x="1341596" y="317659"/>
                    <a:pt x="1341596" y="317659"/>
                  </a:cubicBezTo>
                  <a:cubicBezTo>
                    <a:pt x="1341596" y="322421"/>
                    <a:pt x="1341596" y="326231"/>
                    <a:pt x="1341596" y="330994"/>
                  </a:cubicBezTo>
                  <a:cubicBezTo>
                    <a:pt x="1341596" y="328136"/>
                    <a:pt x="1340644" y="326231"/>
                    <a:pt x="1339691" y="325279"/>
                  </a:cubicBezTo>
                  <a:close/>
                  <a:moveTo>
                    <a:pt x="1340644" y="226219"/>
                  </a:moveTo>
                  <a:cubicBezTo>
                    <a:pt x="1340644" y="225266"/>
                    <a:pt x="1340644" y="225266"/>
                    <a:pt x="1340644" y="226219"/>
                  </a:cubicBezTo>
                  <a:cubicBezTo>
                    <a:pt x="1341596" y="229076"/>
                    <a:pt x="1343501" y="232886"/>
                    <a:pt x="1344454" y="237649"/>
                  </a:cubicBezTo>
                  <a:cubicBezTo>
                    <a:pt x="1344454" y="239554"/>
                    <a:pt x="1344454" y="240506"/>
                    <a:pt x="1344454" y="242411"/>
                  </a:cubicBezTo>
                  <a:cubicBezTo>
                    <a:pt x="1344454" y="249079"/>
                    <a:pt x="1343501" y="256699"/>
                    <a:pt x="1343501" y="264319"/>
                  </a:cubicBezTo>
                  <a:cubicBezTo>
                    <a:pt x="1343501" y="267176"/>
                    <a:pt x="1343501" y="270034"/>
                    <a:pt x="1343501" y="272891"/>
                  </a:cubicBezTo>
                  <a:cubicBezTo>
                    <a:pt x="1341596" y="271939"/>
                    <a:pt x="1340644" y="270034"/>
                    <a:pt x="1339691" y="269081"/>
                  </a:cubicBezTo>
                  <a:cubicBezTo>
                    <a:pt x="1338739" y="252889"/>
                    <a:pt x="1339691" y="238601"/>
                    <a:pt x="1340644" y="226219"/>
                  </a:cubicBezTo>
                  <a:close/>
                  <a:moveTo>
                    <a:pt x="1337786" y="295751"/>
                  </a:moveTo>
                  <a:cubicBezTo>
                    <a:pt x="1337786" y="288131"/>
                    <a:pt x="1338739" y="279559"/>
                    <a:pt x="1338739" y="271939"/>
                  </a:cubicBezTo>
                  <a:cubicBezTo>
                    <a:pt x="1339691" y="272891"/>
                    <a:pt x="1341596" y="274796"/>
                    <a:pt x="1342549" y="276701"/>
                  </a:cubicBezTo>
                  <a:cubicBezTo>
                    <a:pt x="1342549" y="276701"/>
                    <a:pt x="1342549" y="276701"/>
                    <a:pt x="1342549" y="276701"/>
                  </a:cubicBezTo>
                  <a:cubicBezTo>
                    <a:pt x="1342549" y="279559"/>
                    <a:pt x="1342549" y="283369"/>
                    <a:pt x="1342549" y="286226"/>
                  </a:cubicBezTo>
                  <a:cubicBezTo>
                    <a:pt x="1340644" y="290036"/>
                    <a:pt x="1338739" y="292894"/>
                    <a:pt x="1337786" y="295751"/>
                  </a:cubicBezTo>
                  <a:cubicBezTo>
                    <a:pt x="1337786" y="296704"/>
                    <a:pt x="1337786" y="296704"/>
                    <a:pt x="1337786" y="296704"/>
                  </a:cubicBezTo>
                  <a:cubicBezTo>
                    <a:pt x="1337786" y="296704"/>
                    <a:pt x="1337786" y="295751"/>
                    <a:pt x="1337786" y="295751"/>
                  </a:cubicBezTo>
                  <a:close/>
                  <a:moveTo>
                    <a:pt x="1314926" y="320516"/>
                  </a:moveTo>
                  <a:cubicBezTo>
                    <a:pt x="1314926" y="320516"/>
                    <a:pt x="1314926" y="320516"/>
                    <a:pt x="1314926" y="320516"/>
                  </a:cubicBezTo>
                  <a:cubicBezTo>
                    <a:pt x="1314926" y="320516"/>
                    <a:pt x="1314926" y="320516"/>
                    <a:pt x="1314926" y="320516"/>
                  </a:cubicBezTo>
                  <a:cubicBezTo>
                    <a:pt x="1314926" y="320516"/>
                    <a:pt x="1314926" y="320516"/>
                    <a:pt x="1314926" y="320516"/>
                  </a:cubicBezTo>
                  <a:close/>
                  <a:moveTo>
                    <a:pt x="1311116" y="312896"/>
                  </a:moveTo>
                  <a:cubicBezTo>
                    <a:pt x="1311116" y="312896"/>
                    <a:pt x="1312069" y="313849"/>
                    <a:pt x="1311116" y="312896"/>
                  </a:cubicBezTo>
                  <a:cubicBezTo>
                    <a:pt x="1311116" y="313849"/>
                    <a:pt x="1311116" y="313849"/>
                    <a:pt x="1311116" y="314801"/>
                  </a:cubicBezTo>
                  <a:cubicBezTo>
                    <a:pt x="1311116" y="314801"/>
                    <a:pt x="1311116" y="314801"/>
                    <a:pt x="1311116" y="314801"/>
                  </a:cubicBezTo>
                  <a:cubicBezTo>
                    <a:pt x="1311116" y="313849"/>
                    <a:pt x="1311116" y="313849"/>
                    <a:pt x="1311116" y="312896"/>
                  </a:cubicBezTo>
                  <a:close/>
                  <a:moveTo>
                    <a:pt x="1242536" y="344329"/>
                  </a:moveTo>
                  <a:cubicBezTo>
                    <a:pt x="1241584" y="341471"/>
                    <a:pt x="1239679" y="339566"/>
                    <a:pt x="1238726" y="336709"/>
                  </a:cubicBezTo>
                  <a:cubicBezTo>
                    <a:pt x="1238726" y="328136"/>
                    <a:pt x="1238726" y="318611"/>
                    <a:pt x="1238726" y="310991"/>
                  </a:cubicBezTo>
                  <a:cubicBezTo>
                    <a:pt x="1238726" y="309086"/>
                    <a:pt x="1238726" y="308134"/>
                    <a:pt x="1238726" y="307181"/>
                  </a:cubicBezTo>
                  <a:cubicBezTo>
                    <a:pt x="1240631" y="317659"/>
                    <a:pt x="1241584" y="328136"/>
                    <a:pt x="1244441" y="339566"/>
                  </a:cubicBezTo>
                  <a:cubicBezTo>
                    <a:pt x="1244441" y="339566"/>
                    <a:pt x="1244441" y="340519"/>
                    <a:pt x="1244441" y="340519"/>
                  </a:cubicBezTo>
                  <a:cubicBezTo>
                    <a:pt x="1243489" y="341471"/>
                    <a:pt x="1242536" y="343376"/>
                    <a:pt x="1242536" y="344329"/>
                  </a:cubicBezTo>
                  <a:close/>
                  <a:moveTo>
                    <a:pt x="1279684" y="290989"/>
                  </a:moveTo>
                  <a:cubicBezTo>
                    <a:pt x="1279684" y="289084"/>
                    <a:pt x="1279684" y="286226"/>
                    <a:pt x="1279684" y="284321"/>
                  </a:cubicBezTo>
                  <a:cubicBezTo>
                    <a:pt x="1280636" y="285274"/>
                    <a:pt x="1280636" y="286226"/>
                    <a:pt x="1281589" y="287179"/>
                  </a:cubicBezTo>
                  <a:cubicBezTo>
                    <a:pt x="1280636" y="289084"/>
                    <a:pt x="1279684" y="290036"/>
                    <a:pt x="1279684" y="290989"/>
                  </a:cubicBezTo>
                  <a:close/>
                  <a:moveTo>
                    <a:pt x="1298734" y="332899"/>
                  </a:moveTo>
                  <a:cubicBezTo>
                    <a:pt x="1298734" y="332899"/>
                    <a:pt x="1298734" y="332899"/>
                    <a:pt x="1298734" y="332899"/>
                  </a:cubicBezTo>
                  <a:cubicBezTo>
                    <a:pt x="1298734" y="331946"/>
                    <a:pt x="1298734" y="331946"/>
                    <a:pt x="1298734" y="330994"/>
                  </a:cubicBezTo>
                  <a:cubicBezTo>
                    <a:pt x="1298734" y="331946"/>
                    <a:pt x="1298734" y="332899"/>
                    <a:pt x="1298734" y="332899"/>
                  </a:cubicBezTo>
                  <a:close/>
                  <a:moveTo>
                    <a:pt x="1295876" y="278606"/>
                  </a:moveTo>
                  <a:cubicBezTo>
                    <a:pt x="1298734" y="285274"/>
                    <a:pt x="1301591" y="291941"/>
                    <a:pt x="1305401" y="299561"/>
                  </a:cubicBezTo>
                  <a:cubicBezTo>
                    <a:pt x="1305401" y="299561"/>
                    <a:pt x="1305401" y="299561"/>
                    <a:pt x="1305401" y="300514"/>
                  </a:cubicBezTo>
                  <a:cubicBezTo>
                    <a:pt x="1305401" y="301466"/>
                    <a:pt x="1305401" y="302419"/>
                    <a:pt x="1304449" y="303371"/>
                  </a:cubicBezTo>
                  <a:cubicBezTo>
                    <a:pt x="1303496" y="300514"/>
                    <a:pt x="1301591" y="298609"/>
                    <a:pt x="1300639" y="295751"/>
                  </a:cubicBezTo>
                  <a:cubicBezTo>
                    <a:pt x="1298734" y="291941"/>
                    <a:pt x="1296829" y="288131"/>
                    <a:pt x="1293971" y="284321"/>
                  </a:cubicBezTo>
                  <a:cubicBezTo>
                    <a:pt x="1294924" y="282416"/>
                    <a:pt x="1295876" y="280511"/>
                    <a:pt x="1295876" y="278606"/>
                  </a:cubicBezTo>
                  <a:close/>
                  <a:moveTo>
                    <a:pt x="1299686" y="328136"/>
                  </a:moveTo>
                  <a:cubicBezTo>
                    <a:pt x="1299686" y="329089"/>
                    <a:pt x="1299686" y="329089"/>
                    <a:pt x="1299686" y="330041"/>
                  </a:cubicBezTo>
                  <a:cubicBezTo>
                    <a:pt x="1299686" y="330041"/>
                    <a:pt x="1298734" y="330994"/>
                    <a:pt x="1298734" y="331946"/>
                  </a:cubicBezTo>
                  <a:cubicBezTo>
                    <a:pt x="1296829" y="329089"/>
                    <a:pt x="1294924" y="326231"/>
                    <a:pt x="1293019" y="324326"/>
                  </a:cubicBezTo>
                  <a:cubicBezTo>
                    <a:pt x="1292066" y="322421"/>
                    <a:pt x="1290161" y="320516"/>
                    <a:pt x="1289209" y="318611"/>
                  </a:cubicBezTo>
                  <a:cubicBezTo>
                    <a:pt x="1289209" y="318611"/>
                    <a:pt x="1289209" y="318611"/>
                    <a:pt x="1289209" y="318611"/>
                  </a:cubicBezTo>
                  <a:cubicBezTo>
                    <a:pt x="1289209" y="314801"/>
                    <a:pt x="1289209" y="311944"/>
                    <a:pt x="1289209" y="309086"/>
                  </a:cubicBezTo>
                  <a:cubicBezTo>
                    <a:pt x="1289209" y="308134"/>
                    <a:pt x="1290161" y="306229"/>
                    <a:pt x="1290161" y="305276"/>
                  </a:cubicBezTo>
                  <a:cubicBezTo>
                    <a:pt x="1293019" y="311944"/>
                    <a:pt x="1296829" y="319564"/>
                    <a:pt x="1299686" y="328136"/>
                  </a:cubicBezTo>
                  <a:close/>
                  <a:moveTo>
                    <a:pt x="1289209" y="263366"/>
                  </a:moveTo>
                  <a:cubicBezTo>
                    <a:pt x="1288256" y="265271"/>
                    <a:pt x="1288256" y="266224"/>
                    <a:pt x="1287304" y="268129"/>
                  </a:cubicBezTo>
                  <a:cubicBezTo>
                    <a:pt x="1287304" y="265271"/>
                    <a:pt x="1287304" y="262414"/>
                    <a:pt x="1287304" y="259556"/>
                  </a:cubicBezTo>
                  <a:cubicBezTo>
                    <a:pt x="1287304" y="260509"/>
                    <a:pt x="1288256" y="262414"/>
                    <a:pt x="1289209" y="263366"/>
                  </a:cubicBezTo>
                  <a:close/>
                  <a:moveTo>
                    <a:pt x="1276826" y="238601"/>
                  </a:moveTo>
                  <a:cubicBezTo>
                    <a:pt x="1277779" y="239554"/>
                    <a:pt x="1277779" y="240506"/>
                    <a:pt x="1278731" y="242411"/>
                  </a:cubicBezTo>
                  <a:cubicBezTo>
                    <a:pt x="1280636" y="246221"/>
                    <a:pt x="1283494" y="251936"/>
                    <a:pt x="1286351" y="257651"/>
                  </a:cubicBezTo>
                  <a:cubicBezTo>
                    <a:pt x="1286351" y="260509"/>
                    <a:pt x="1285399" y="263366"/>
                    <a:pt x="1285399" y="267176"/>
                  </a:cubicBezTo>
                  <a:cubicBezTo>
                    <a:pt x="1282541" y="263366"/>
                    <a:pt x="1280636" y="259556"/>
                    <a:pt x="1277779" y="255746"/>
                  </a:cubicBezTo>
                  <a:cubicBezTo>
                    <a:pt x="1277779" y="250031"/>
                    <a:pt x="1276826" y="245269"/>
                    <a:pt x="1276826" y="242411"/>
                  </a:cubicBezTo>
                  <a:cubicBezTo>
                    <a:pt x="1276826" y="241459"/>
                    <a:pt x="1276826" y="239554"/>
                    <a:pt x="1276826" y="238601"/>
                  </a:cubicBezTo>
                  <a:close/>
                  <a:moveTo>
                    <a:pt x="1273016" y="271939"/>
                  </a:moveTo>
                  <a:cubicBezTo>
                    <a:pt x="1273016" y="271939"/>
                    <a:pt x="1273969" y="272891"/>
                    <a:pt x="1273969" y="272891"/>
                  </a:cubicBezTo>
                  <a:cubicBezTo>
                    <a:pt x="1273969" y="278606"/>
                    <a:pt x="1273016" y="284321"/>
                    <a:pt x="1273016" y="291941"/>
                  </a:cubicBezTo>
                  <a:cubicBezTo>
                    <a:pt x="1272064" y="290989"/>
                    <a:pt x="1272064" y="289084"/>
                    <a:pt x="1271111" y="288131"/>
                  </a:cubicBezTo>
                  <a:cubicBezTo>
                    <a:pt x="1271111" y="282416"/>
                    <a:pt x="1272064" y="276701"/>
                    <a:pt x="1273016" y="271939"/>
                  </a:cubicBezTo>
                  <a:close/>
                  <a:moveTo>
                    <a:pt x="1240631" y="229076"/>
                  </a:moveTo>
                  <a:cubicBezTo>
                    <a:pt x="1241584" y="226219"/>
                    <a:pt x="1243489" y="223361"/>
                    <a:pt x="1244441" y="220504"/>
                  </a:cubicBezTo>
                  <a:cubicBezTo>
                    <a:pt x="1247299" y="226219"/>
                    <a:pt x="1251109" y="230981"/>
                    <a:pt x="1253966" y="237649"/>
                  </a:cubicBezTo>
                  <a:cubicBezTo>
                    <a:pt x="1257776" y="244316"/>
                    <a:pt x="1260634" y="250031"/>
                    <a:pt x="1264444" y="257651"/>
                  </a:cubicBezTo>
                  <a:cubicBezTo>
                    <a:pt x="1265396" y="259556"/>
                    <a:pt x="1267301" y="262414"/>
                    <a:pt x="1268254" y="264319"/>
                  </a:cubicBezTo>
                  <a:cubicBezTo>
                    <a:pt x="1266349" y="270986"/>
                    <a:pt x="1264444" y="277654"/>
                    <a:pt x="1262539" y="286226"/>
                  </a:cubicBezTo>
                  <a:cubicBezTo>
                    <a:pt x="1259681" y="283369"/>
                    <a:pt x="1257776" y="280511"/>
                    <a:pt x="1254919" y="277654"/>
                  </a:cubicBezTo>
                  <a:cubicBezTo>
                    <a:pt x="1250156" y="268129"/>
                    <a:pt x="1246346" y="259556"/>
                    <a:pt x="1241584" y="251936"/>
                  </a:cubicBezTo>
                  <a:cubicBezTo>
                    <a:pt x="1239679" y="249079"/>
                    <a:pt x="1237774" y="246221"/>
                    <a:pt x="1235869" y="243364"/>
                  </a:cubicBezTo>
                  <a:cubicBezTo>
                    <a:pt x="1235869" y="243364"/>
                    <a:pt x="1235869" y="242411"/>
                    <a:pt x="1235869" y="242411"/>
                  </a:cubicBezTo>
                  <a:cubicBezTo>
                    <a:pt x="1237774" y="236696"/>
                    <a:pt x="1239679" y="232886"/>
                    <a:pt x="1240631" y="229076"/>
                  </a:cubicBezTo>
                  <a:close/>
                  <a:moveTo>
                    <a:pt x="1228249" y="304324"/>
                  </a:moveTo>
                  <a:cubicBezTo>
                    <a:pt x="1228249" y="298609"/>
                    <a:pt x="1227296" y="292894"/>
                    <a:pt x="1227296" y="288131"/>
                  </a:cubicBezTo>
                  <a:lnTo>
                    <a:pt x="1227296" y="281464"/>
                  </a:lnTo>
                  <a:cubicBezTo>
                    <a:pt x="1227296" y="280511"/>
                    <a:pt x="1228249" y="280511"/>
                    <a:pt x="1228249" y="279559"/>
                  </a:cubicBezTo>
                  <a:cubicBezTo>
                    <a:pt x="1228249" y="279559"/>
                    <a:pt x="1228249" y="278606"/>
                    <a:pt x="1228249" y="278606"/>
                  </a:cubicBezTo>
                  <a:cubicBezTo>
                    <a:pt x="1228249" y="278606"/>
                    <a:pt x="1229201" y="279559"/>
                    <a:pt x="1229201" y="279559"/>
                  </a:cubicBezTo>
                  <a:cubicBezTo>
                    <a:pt x="1230154" y="280511"/>
                    <a:pt x="1230154" y="282416"/>
                    <a:pt x="1231106" y="284321"/>
                  </a:cubicBezTo>
                  <a:cubicBezTo>
                    <a:pt x="1230154" y="290036"/>
                    <a:pt x="1229201" y="296704"/>
                    <a:pt x="1228249" y="304324"/>
                  </a:cubicBezTo>
                  <a:close/>
                  <a:moveTo>
                    <a:pt x="1232059" y="280511"/>
                  </a:moveTo>
                  <a:cubicBezTo>
                    <a:pt x="1232059" y="279559"/>
                    <a:pt x="1232059" y="279559"/>
                    <a:pt x="1232059" y="278606"/>
                  </a:cubicBezTo>
                  <a:cubicBezTo>
                    <a:pt x="1232059" y="277654"/>
                    <a:pt x="1231106" y="276701"/>
                    <a:pt x="1230154" y="275749"/>
                  </a:cubicBezTo>
                  <a:cubicBezTo>
                    <a:pt x="1229201" y="275749"/>
                    <a:pt x="1228249" y="274796"/>
                    <a:pt x="1227296" y="275749"/>
                  </a:cubicBezTo>
                  <a:cubicBezTo>
                    <a:pt x="1227296" y="275749"/>
                    <a:pt x="1227296" y="275749"/>
                    <a:pt x="1226344" y="275749"/>
                  </a:cubicBezTo>
                  <a:lnTo>
                    <a:pt x="1226344" y="269081"/>
                  </a:lnTo>
                  <a:cubicBezTo>
                    <a:pt x="1227296" y="270034"/>
                    <a:pt x="1228249" y="270986"/>
                    <a:pt x="1230154" y="272891"/>
                  </a:cubicBezTo>
                  <a:cubicBezTo>
                    <a:pt x="1231106" y="273844"/>
                    <a:pt x="1232059" y="274796"/>
                    <a:pt x="1233011" y="276701"/>
                  </a:cubicBezTo>
                  <a:cubicBezTo>
                    <a:pt x="1232059" y="278606"/>
                    <a:pt x="1232059" y="279559"/>
                    <a:pt x="1232059" y="280511"/>
                  </a:cubicBezTo>
                  <a:close/>
                  <a:moveTo>
                    <a:pt x="1230154" y="221456"/>
                  </a:moveTo>
                  <a:cubicBezTo>
                    <a:pt x="1232059" y="225266"/>
                    <a:pt x="1233011" y="229076"/>
                    <a:pt x="1233964" y="233839"/>
                  </a:cubicBezTo>
                  <a:cubicBezTo>
                    <a:pt x="1233964" y="233839"/>
                    <a:pt x="1233964" y="233839"/>
                    <a:pt x="1233964" y="233839"/>
                  </a:cubicBezTo>
                  <a:cubicBezTo>
                    <a:pt x="1233964" y="232886"/>
                    <a:pt x="1233011" y="230981"/>
                    <a:pt x="1233011" y="230029"/>
                  </a:cubicBezTo>
                  <a:cubicBezTo>
                    <a:pt x="1231106" y="226219"/>
                    <a:pt x="1230154" y="223361"/>
                    <a:pt x="1230154" y="221456"/>
                  </a:cubicBezTo>
                  <a:cubicBezTo>
                    <a:pt x="1229201" y="220504"/>
                    <a:pt x="1229201" y="220504"/>
                    <a:pt x="1230154" y="221456"/>
                  </a:cubicBezTo>
                  <a:close/>
                  <a:moveTo>
                    <a:pt x="1229201" y="257651"/>
                  </a:moveTo>
                  <a:cubicBezTo>
                    <a:pt x="1229201" y="257651"/>
                    <a:pt x="1229201" y="257651"/>
                    <a:pt x="1229201" y="257651"/>
                  </a:cubicBezTo>
                  <a:cubicBezTo>
                    <a:pt x="1229201" y="258604"/>
                    <a:pt x="1230154" y="258604"/>
                    <a:pt x="1230154" y="259556"/>
                  </a:cubicBezTo>
                  <a:cubicBezTo>
                    <a:pt x="1230154" y="260509"/>
                    <a:pt x="1230154" y="261461"/>
                    <a:pt x="1230154" y="262414"/>
                  </a:cubicBezTo>
                  <a:cubicBezTo>
                    <a:pt x="1231106" y="266224"/>
                    <a:pt x="1231106" y="270986"/>
                    <a:pt x="1232059" y="274796"/>
                  </a:cubicBezTo>
                  <a:cubicBezTo>
                    <a:pt x="1232059" y="274796"/>
                    <a:pt x="1232059" y="274796"/>
                    <a:pt x="1232059" y="274796"/>
                  </a:cubicBezTo>
                  <a:cubicBezTo>
                    <a:pt x="1231106" y="273844"/>
                    <a:pt x="1230154" y="272891"/>
                    <a:pt x="1229201" y="272891"/>
                  </a:cubicBezTo>
                  <a:cubicBezTo>
                    <a:pt x="1227296" y="270986"/>
                    <a:pt x="1225391" y="270034"/>
                    <a:pt x="1225391" y="269081"/>
                  </a:cubicBezTo>
                  <a:lnTo>
                    <a:pt x="1225391" y="265271"/>
                  </a:lnTo>
                  <a:cubicBezTo>
                    <a:pt x="1227296" y="263366"/>
                    <a:pt x="1228249" y="260509"/>
                    <a:pt x="1229201" y="257651"/>
                  </a:cubicBezTo>
                  <a:close/>
                  <a:moveTo>
                    <a:pt x="1226344" y="235744"/>
                  </a:moveTo>
                  <a:cubicBezTo>
                    <a:pt x="1227296" y="238601"/>
                    <a:pt x="1227296" y="241459"/>
                    <a:pt x="1228249" y="244316"/>
                  </a:cubicBezTo>
                  <a:cubicBezTo>
                    <a:pt x="1228249" y="245269"/>
                    <a:pt x="1227296" y="246221"/>
                    <a:pt x="1227296" y="246221"/>
                  </a:cubicBezTo>
                  <a:cubicBezTo>
                    <a:pt x="1226344" y="245269"/>
                    <a:pt x="1226344" y="245269"/>
                    <a:pt x="1225391" y="244316"/>
                  </a:cubicBezTo>
                  <a:lnTo>
                    <a:pt x="1225391" y="231934"/>
                  </a:lnTo>
                  <a:cubicBezTo>
                    <a:pt x="1225391" y="233839"/>
                    <a:pt x="1225391" y="234791"/>
                    <a:pt x="1226344" y="235744"/>
                  </a:cubicBezTo>
                  <a:close/>
                  <a:moveTo>
                    <a:pt x="1197769" y="293846"/>
                  </a:moveTo>
                  <a:cubicBezTo>
                    <a:pt x="1197769" y="292894"/>
                    <a:pt x="1198721" y="290989"/>
                    <a:pt x="1198721" y="290036"/>
                  </a:cubicBezTo>
                  <a:cubicBezTo>
                    <a:pt x="1198721" y="290989"/>
                    <a:pt x="1198721" y="290989"/>
                    <a:pt x="1198721" y="291941"/>
                  </a:cubicBezTo>
                  <a:cubicBezTo>
                    <a:pt x="1198721" y="293846"/>
                    <a:pt x="1199674" y="296704"/>
                    <a:pt x="1199674" y="299561"/>
                  </a:cubicBezTo>
                  <a:cubicBezTo>
                    <a:pt x="1198721" y="301466"/>
                    <a:pt x="1197769" y="304324"/>
                    <a:pt x="1196816" y="307181"/>
                  </a:cubicBezTo>
                  <a:cubicBezTo>
                    <a:pt x="1195864" y="304324"/>
                    <a:pt x="1195864" y="301466"/>
                    <a:pt x="1194911" y="299561"/>
                  </a:cubicBezTo>
                  <a:cubicBezTo>
                    <a:pt x="1195864" y="297656"/>
                    <a:pt x="1196816" y="295751"/>
                    <a:pt x="1197769" y="293846"/>
                  </a:cubicBezTo>
                  <a:close/>
                  <a:moveTo>
                    <a:pt x="1196816" y="459581"/>
                  </a:moveTo>
                  <a:lnTo>
                    <a:pt x="1196816" y="459581"/>
                  </a:lnTo>
                  <a:cubicBezTo>
                    <a:pt x="1195864" y="458629"/>
                    <a:pt x="1195864" y="457676"/>
                    <a:pt x="1195864" y="455771"/>
                  </a:cubicBezTo>
                  <a:cubicBezTo>
                    <a:pt x="1195864" y="456724"/>
                    <a:pt x="1195864" y="457676"/>
                    <a:pt x="1196816" y="459581"/>
                  </a:cubicBezTo>
                  <a:close/>
                  <a:moveTo>
                    <a:pt x="1190149" y="324326"/>
                  </a:moveTo>
                  <a:cubicBezTo>
                    <a:pt x="1190149" y="325279"/>
                    <a:pt x="1190149" y="325279"/>
                    <a:pt x="1190149" y="324326"/>
                  </a:cubicBezTo>
                  <a:cubicBezTo>
                    <a:pt x="1190149" y="323374"/>
                    <a:pt x="1190149" y="321469"/>
                    <a:pt x="1189196" y="320516"/>
                  </a:cubicBezTo>
                  <a:cubicBezTo>
                    <a:pt x="1190149" y="322421"/>
                    <a:pt x="1190149" y="323374"/>
                    <a:pt x="1190149" y="324326"/>
                  </a:cubicBezTo>
                  <a:close/>
                  <a:moveTo>
                    <a:pt x="1170146" y="270986"/>
                  </a:moveTo>
                  <a:cubicBezTo>
                    <a:pt x="1170146" y="270034"/>
                    <a:pt x="1170146" y="269081"/>
                    <a:pt x="1170146" y="268129"/>
                  </a:cubicBezTo>
                  <a:cubicBezTo>
                    <a:pt x="1170146" y="267176"/>
                    <a:pt x="1170146" y="265271"/>
                    <a:pt x="1170146" y="264319"/>
                  </a:cubicBezTo>
                  <a:cubicBezTo>
                    <a:pt x="1171099" y="253841"/>
                    <a:pt x="1172051" y="244316"/>
                    <a:pt x="1172051" y="235744"/>
                  </a:cubicBezTo>
                  <a:cubicBezTo>
                    <a:pt x="1173004" y="238601"/>
                    <a:pt x="1173956" y="241459"/>
                    <a:pt x="1174909" y="245269"/>
                  </a:cubicBezTo>
                  <a:cubicBezTo>
                    <a:pt x="1174909" y="249079"/>
                    <a:pt x="1175861" y="253841"/>
                    <a:pt x="1176814" y="260509"/>
                  </a:cubicBezTo>
                  <a:cubicBezTo>
                    <a:pt x="1177766" y="267176"/>
                    <a:pt x="1177766" y="275749"/>
                    <a:pt x="1177766" y="285274"/>
                  </a:cubicBezTo>
                  <a:cubicBezTo>
                    <a:pt x="1178719" y="291941"/>
                    <a:pt x="1177766" y="300514"/>
                    <a:pt x="1177766" y="308134"/>
                  </a:cubicBezTo>
                  <a:cubicBezTo>
                    <a:pt x="1177766" y="307181"/>
                    <a:pt x="1176814" y="306229"/>
                    <a:pt x="1176814" y="305276"/>
                  </a:cubicBezTo>
                  <a:cubicBezTo>
                    <a:pt x="1173956" y="298609"/>
                    <a:pt x="1171099" y="292894"/>
                    <a:pt x="1168241" y="287179"/>
                  </a:cubicBezTo>
                  <a:cubicBezTo>
                    <a:pt x="1169194" y="282416"/>
                    <a:pt x="1170146" y="275749"/>
                    <a:pt x="1170146" y="270986"/>
                  </a:cubicBezTo>
                  <a:close/>
                  <a:moveTo>
                    <a:pt x="1170146" y="309086"/>
                  </a:moveTo>
                  <a:cubicBezTo>
                    <a:pt x="1171099" y="312896"/>
                    <a:pt x="1173004" y="317659"/>
                    <a:pt x="1173956" y="321469"/>
                  </a:cubicBezTo>
                  <a:cubicBezTo>
                    <a:pt x="1173004" y="323374"/>
                    <a:pt x="1173004" y="325279"/>
                    <a:pt x="1172051" y="327184"/>
                  </a:cubicBezTo>
                  <a:cubicBezTo>
                    <a:pt x="1171099" y="325279"/>
                    <a:pt x="1171099" y="324326"/>
                    <a:pt x="1170146" y="322421"/>
                  </a:cubicBezTo>
                  <a:cubicBezTo>
                    <a:pt x="1170146" y="321469"/>
                    <a:pt x="1170146" y="319564"/>
                    <a:pt x="1170146" y="318611"/>
                  </a:cubicBezTo>
                  <a:cubicBezTo>
                    <a:pt x="1169194" y="313849"/>
                    <a:pt x="1169194" y="308134"/>
                    <a:pt x="1168241" y="303371"/>
                  </a:cubicBezTo>
                  <a:cubicBezTo>
                    <a:pt x="1168241" y="305276"/>
                    <a:pt x="1169194" y="307181"/>
                    <a:pt x="1170146" y="309086"/>
                  </a:cubicBezTo>
                  <a:close/>
                  <a:moveTo>
                    <a:pt x="1164431" y="236696"/>
                  </a:moveTo>
                  <a:cubicBezTo>
                    <a:pt x="1163479" y="242411"/>
                    <a:pt x="1162526" y="248126"/>
                    <a:pt x="1161574" y="253841"/>
                  </a:cubicBezTo>
                  <a:cubicBezTo>
                    <a:pt x="1161574" y="252889"/>
                    <a:pt x="1161574" y="252889"/>
                    <a:pt x="1161574" y="251936"/>
                  </a:cubicBezTo>
                  <a:cubicBezTo>
                    <a:pt x="1161574" y="251936"/>
                    <a:pt x="1161574" y="250984"/>
                    <a:pt x="1161574" y="250984"/>
                  </a:cubicBezTo>
                  <a:cubicBezTo>
                    <a:pt x="1162526" y="245269"/>
                    <a:pt x="1163479" y="240506"/>
                    <a:pt x="1164431" y="236696"/>
                  </a:cubicBezTo>
                  <a:close/>
                  <a:moveTo>
                    <a:pt x="1140619" y="290036"/>
                  </a:moveTo>
                  <a:cubicBezTo>
                    <a:pt x="1140619" y="290989"/>
                    <a:pt x="1139666" y="290989"/>
                    <a:pt x="1139666" y="291941"/>
                  </a:cubicBezTo>
                  <a:cubicBezTo>
                    <a:pt x="1138714" y="289084"/>
                    <a:pt x="1138714" y="286226"/>
                    <a:pt x="1137761" y="283369"/>
                  </a:cubicBezTo>
                  <a:cubicBezTo>
                    <a:pt x="1138714" y="286226"/>
                    <a:pt x="1139666" y="288131"/>
                    <a:pt x="1140619" y="290036"/>
                  </a:cubicBezTo>
                  <a:close/>
                  <a:moveTo>
                    <a:pt x="1114901" y="339566"/>
                  </a:moveTo>
                  <a:cubicBezTo>
                    <a:pt x="1115854" y="331946"/>
                    <a:pt x="1116806" y="323374"/>
                    <a:pt x="1117759" y="315754"/>
                  </a:cubicBezTo>
                  <a:cubicBezTo>
                    <a:pt x="1118711" y="318611"/>
                    <a:pt x="1118711" y="321469"/>
                    <a:pt x="1119664" y="325279"/>
                  </a:cubicBezTo>
                  <a:cubicBezTo>
                    <a:pt x="1120616" y="328136"/>
                    <a:pt x="1120616" y="331946"/>
                    <a:pt x="1121569" y="334804"/>
                  </a:cubicBezTo>
                  <a:cubicBezTo>
                    <a:pt x="1121569" y="336709"/>
                    <a:pt x="1120616" y="338614"/>
                    <a:pt x="1120616" y="341471"/>
                  </a:cubicBezTo>
                  <a:cubicBezTo>
                    <a:pt x="1120616" y="341471"/>
                    <a:pt x="1120616" y="341471"/>
                    <a:pt x="1120616" y="342424"/>
                  </a:cubicBezTo>
                  <a:cubicBezTo>
                    <a:pt x="1119664" y="344329"/>
                    <a:pt x="1118711" y="346234"/>
                    <a:pt x="1118711" y="348139"/>
                  </a:cubicBezTo>
                  <a:cubicBezTo>
                    <a:pt x="1117759" y="345281"/>
                    <a:pt x="1115854" y="343376"/>
                    <a:pt x="1114901" y="341471"/>
                  </a:cubicBezTo>
                  <a:cubicBezTo>
                    <a:pt x="1114901" y="340519"/>
                    <a:pt x="1114901" y="339566"/>
                    <a:pt x="1114901" y="339566"/>
                  </a:cubicBezTo>
                  <a:close/>
                  <a:moveTo>
                    <a:pt x="1111091" y="219551"/>
                  </a:moveTo>
                  <a:cubicBezTo>
                    <a:pt x="1111091" y="220504"/>
                    <a:pt x="1112044" y="221456"/>
                    <a:pt x="1112044" y="222409"/>
                  </a:cubicBezTo>
                  <a:cubicBezTo>
                    <a:pt x="1112044" y="225266"/>
                    <a:pt x="1112996" y="228124"/>
                    <a:pt x="1112996" y="230029"/>
                  </a:cubicBezTo>
                  <a:cubicBezTo>
                    <a:pt x="1112996" y="230029"/>
                    <a:pt x="1112996" y="230029"/>
                    <a:pt x="1112996" y="230029"/>
                  </a:cubicBezTo>
                  <a:cubicBezTo>
                    <a:pt x="1112996" y="226219"/>
                    <a:pt x="1112044" y="223361"/>
                    <a:pt x="1111091" y="219551"/>
                  </a:cubicBezTo>
                  <a:cubicBezTo>
                    <a:pt x="1111091" y="220504"/>
                    <a:pt x="1111091" y="219551"/>
                    <a:pt x="1111091" y="219551"/>
                  </a:cubicBezTo>
                  <a:close/>
                  <a:moveTo>
                    <a:pt x="1110139" y="217646"/>
                  </a:moveTo>
                  <a:cubicBezTo>
                    <a:pt x="1110139" y="217646"/>
                    <a:pt x="1110139" y="217646"/>
                    <a:pt x="1110139" y="217646"/>
                  </a:cubicBezTo>
                  <a:cubicBezTo>
                    <a:pt x="1110139" y="217646"/>
                    <a:pt x="1109186" y="216694"/>
                    <a:pt x="1109186" y="215741"/>
                  </a:cubicBezTo>
                  <a:cubicBezTo>
                    <a:pt x="1110139" y="216694"/>
                    <a:pt x="1110139" y="216694"/>
                    <a:pt x="1110139" y="217646"/>
                  </a:cubicBezTo>
                  <a:close/>
                  <a:moveTo>
                    <a:pt x="1101566" y="236696"/>
                  </a:moveTo>
                  <a:cubicBezTo>
                    <a:pt x="1104424" y="248126"/>
                    <a:pt x="1107281" y="262414"/>
                    <a:pt x="1111091" y="278606"/>
                  </a:cubicBezTo>
                  <a:cubicBezTo>
                    <a:pt x="1110139" y="283369"/>
                    <a:pt x="1109186" y="289084"/>
                    <a:pt x="1109186" y="293846"/>
                  </a:cubicBezTo>
                  <a:cubicBezTo>
                    <a:pt x="1108234" y="298609"/>
                    <a:pt x="1107281" y="304324"/>
                    <a:pt x="1106329" y="309086"/>
                  </a:cubicBezTo>
                  <a:cubicBezTo>
                    <a:pt x="1106329" y="309086"/>
                    <a:pt x="1106329" y="309086"/>
                    <a:pt x="1106329" y="308134"/>
                  </a:cubicBezTo>
                  <a:cubicBezTo>
                    <a:pt x="1105376" y="300514"/>
                    <a:pt x="1105376" y="295751"/>
                    <a:pt x="1105376" y="295751"/>
                  </a:cubicBezTo>
                  <a:cubicBezTo>
                    <a:pt x="1105376" y="295751"/>
                    <a:pt x="1105376" y="297656"/>
                    <a:pt x="1105376" y="300514"/>
                  </a:cubicBezTo>
                  <a:cubicBezTo>
                    <a:pt x="1103471" y="290989"/>
                    <a:pt x="1101566" y="282416"/>
                    <a:pt x="1099661" y="272891"/>
                  </a:cubicBezTo>
                  <a:cubicBezTo>
                    <a:pt x="1097756" y="265271"/>
                    <a:pt x="1096804" y="256699"/>
                    <a:pt x="1094899" y="249079"/>
                  </a:cubicBezTo>
                  <a:cubicBezTo>
                    <a:pt x="1096804" y="244316"/>
                    <a:pt x="1098709" y="240506"/>
                    <a:pt x="1101566" y="236696"/>
                  </a:cubicBezTo>
                  <a:close/>
                  <a:moveTo>
                    <a:pt x="1027271" y="325279"/>
                  </a:moveTo>
                  <a:cubicBezTo>
                    <a:pt x="1028224" y="319564"/>
                    <a:pt x="1029176" y="314801"/>
                    <a:pt x="1030129" y="310991"/>
                  </a:cubicBezTo>
                  <a:cubicBezTo>
                    <a:pt x="1031081" y="306229"/>
                    <a:pt x="1032986" y="301466"/>
                    <a:pt x="1034891" y="297656"/>
                  </a:cubicBezTo>
                  <a:cubicBezTo>
                    <a:pt x="1035844" y="293846"/>
                    <a:pt x="1037749" y="290989"/>
                    <a:pt x="1039654" y="288131"/>
                  </a:cubicBezTo>
                  <a:cubicBezTo>
                    <a:pt x="1040606" y="291941"/>
                    <a:pt x="1041559" y="295751"/>
                    <a:pt x="1042511" y="299561"/>
                  </a:cubicBezTo>
                  <a:cubicBezTo>
                    <a:pt x="1041559" y="301466"/>
                    <a:pt x="1040606" y="303371"/>
                    <a:pt x="1039654" y="305276"/>
                  </a:cubicBezTo>
                  <a:cubicBezTo>
                    <a:pt x="1034891" y="313849"/>
                    <a:pt x="1031081" y="322421"/>
                    <a:pt x="1028224" y="330994"/>
                  </a:cubicBezTo>
                  <a:cubicBezTo>
                    <a:pt x="1028224" y="329089"/>
                    <a:pt x="1028224" y="327184"/>
                    <a:pt x="1027271" y="325279"/>
                  </a:cubicBezTo>
                  <a:close/>
                  <a:moveTo>
                    <a:pt x="1040606" y="374809"/>
                  </a:moveTo>
                  <a:cubicBezTo>
                    <a:pt x="1040606" y="373856"/>
                    <a:pt x="1039654" y="371951"/>
                    <a:pt x="1039654" y="370999"/>
                  </a:cubicBezTo>
                  <a:cubicBezTo>
                    <a:pt x="1041559" y="366236"/>
                    <a:pt x="1043464" y="360521"/>
                    <a:pt x="1045369" y="355759"/>
                  </a:cubicBezTo>
                  <a:cubicBezTo>
                    <a:pt x="1046321" y="358616"/>
                    <a:pt x="1047274" y="361474"/>
                    <a:pt x="1047274" y="364331"/>
                  </a:cubicBezTo>
                  <a:cubicBezTo>
                    <a:pt x="1047274" y="371951"/>
                    <a:pt x="1047274" y="378619"/>
                    <a:pt x="1048226" y="386239"/>
                  </a:cubicBezTo>
                  <a:cubicBezTo>
                    <a:pt x="1046321" y="385286"/>
                    <a:pt x="1045369" y="384334"/>
                    <a:pt x="1044416" y="384334"/>
                  </a:cubicBezTo>
                  <a:cubicBezTo>
                    <a:pt x="1042511" y="381476"/>
                    <a:pt x="1041559" y="377666"/>
                    <a:pt x="1040606" y="374809"/>
                  </a:cubicBezTo>
                  <a:close/>
                  <a:moveTo>
                    <a:pt x="1046321" y="389096"/>
                  </a:moveTo>
                  <a:cubicBezTo>
                    <a:pt x="1047274" y="390049"/>
                    <a:pt x="1047274" y="390049"/>
                    <a:pt x="1048226" y="391001"/>
                  </a:cubicBezTo>
                  <a:cubicBezTo>
                    <a:pt x="1048226" y="391954"/>
                    <a:pt x="1048226" y="391954"/>
                    <a:pt x="1048226" y="392906"/>
                  </a:cubicBezTo>
                  <a:cubicBezTo>
                    <a:pt x="1047274" y="391954"/>
                    <a:pt x="1046321" y="390049"/>
                    <a:pt x="1046321" y="389096"/>
                  </a:cubicBezTo>
                  <a:close/>
                  <a:moveTo>
                    <a:pt x="1056799" y="292894"/>
                  </a:moveTo>
                  <a:cubicBezTo>
                    <a:pt x="1057751" y="289084"/>
                    <a:pt x="1059656" y="286226"/>
                    <a:pt x="1061561" y="282416"/>
                  </a:cubicBezTo>
                  <a:cubicBezTo>
                    <a:pt x="1063466" y="278606"/>
                    <a:pt x="1064419" y="274796"/>
                    <a:pt x="1066324" y="271939"/>
                  </a:cubicBezTo>
                  <a:cubicBezTo>
                    <a:pt x="1066324" y="272891"/>
                    <a:pt x="1066324" y="272891"/>
                    <a:pt x="1066324" y="273844"/>
                  </a:cubicBezTo>
                  <a:cubicBezTo>
                    <a:pt x="1066324" y="275749"/>
                    <a:pt x="1067276" y="276701"/>
                    <a:pt x="1067276" y="278606"/>
                  </a:cubicBezTo>
                  <a:cubicBezTo>
                    <a:pt x="1066324" y="280511"/>
                    <a:pt x="1064419" y="282416"/>
                    <a:pt x="1063466" y="285274"/>
                  </a:cubicBezTo>
                  <a:cubicBezTo>
                    <a:pt x="1061561" y="288131"/>
                    <a:pt x="1059656" y="291941"/>
                    <a:pt x="1057751" y="295751"/>
                  </a:cubicBezTo>
                  <a:cubicBezTo>
                    <a:pt x="1057751" y="294799"/>
                    <a:pt x="1056799" y="293846"/>
                    <a:pt x="1056799" y="292894"/>
                  </a:cubicBezTo>
                  <a:close/>
                  <a:moveTo>
                    <a:pt x="1059656" y="360521"/>
                  </a:moveTo>
                  <a:cubicBezTo>
                    <a:pt x="1059656" y="360521"/>
                    <a:pt x="1059656" y="359569"/>
                    <a:pt x="1059656" y="360521"/>
                  </a:cubicBezTo>
                  <a:cubicBezTo>
                    <a:pt x="1059656" y="359569"/>
                    <a:pt x="1059656" y="360521"/>
                    <a:pt x="1059656" y="360521"/>
                  </a:cubicBezTo>
                  <a:cubicBezTo>
                    <a:pt x="1059656" y="360521"/>
                    <a:pt x="1059656" y="360521"/>
                    <a:pt x="1059656" y="360521"/>
                  </a:cubicBezTo>
                  <a:close/>
                  <a:moveTo>
                    <a:pt x="1064419" y="383381"/>
                  </a:moveTo>
                  <a:cubicBezTo>
                    <a:pt x="1063466" y="381476"/>
                    <a:pt x="1063466" y="380524"/>
                    <a:pt x="1062514" y="379571"/>
                  </a:cubicBezTo>
                  <a:cubicBezTo>
                    <a:pt x="1062514" y="377666"/>
                    <a:pt x="1062514" y="376714"/>
                    <a:pt x="1063466" y="374809"/>
                  </a:cubicBezTo>
                  <a:cubicBezTo>
                    <a:pt x="1063466" y="375761"/>
                    <a:pt x="1064419" y="377666"/>
                    <a:pt x="1064419" y="378619"/>
                  </a:cubicBezTo>
                  <a:cubicBezTo>
                    <a:pt x="1064419" y="379571"/>
                    <a:pt x="1064419" y="379571"/>
                    <a:pt x="1064419" y="380524"/>
                  </a:cubicBezTo>
                  <a:cubicBezTo>
                    <a:pt x="1064419" y="382429"/>
                    <a:pt x="1065371" y="384334"/>
                    <a:pt x="1065371" y="386239"/>
                  </a:cubicBezTo>
                  <a:cubicBezTo>
                    <a:pt x="1065371" y="385286"/>
                    <a:pt x="1065371" y="384334"/>
                    <a:pt x="1064419" y="383381"/>
                  </a:cubicBezTo>
                  <a:close/>
                  <a:moveTo>
                    <a:pt x="1069181" y="330994"/>
                  </a:moveTo>
                  <a:cubicBezTo>
                    <a:pt x="1067276" y="325279"/>
                    <a:pt x="1065371" y="318611"/>
                    <a:pt x="1063466" y="312896"/>
                  </a:cubicBezTo>
                  <a:cubicBezTo>
                    <a:pt x="1065371" y="309086"/>
                    <a:pt x="1067276" y="304324"/>
                    <a:pt x="1069181" y="300514"/>
                  </a:cubicBezTo>
                  <a:cubicBezTo>
                    <a:pt x="1070134" y="308134"/>
                    <a:pt x="1069181" y="316706"/>
                    <a:pt x="1070134" y="326231"/>
                  </a:cubicBezTo>
                  <a:cubicBezTo>
                    <a:pt x="1069181" y="328136"/>
                    <a:pt x="1069181" y="329089"/>
                    <a:pt x="1069181" y="330994"/>
                  </a:cubicBezTo>
                  <a:close/>
                  <a:moveTo>
                    <a:pt x="1077754" y="262414"/>
                  </a:moveTo>
                  <a:cubicBezTo>
                    <a:pt x="1076801" y="263366"/>
                    <a:pt x="1076801" y="264319"/>
                    <a:pt x="1075849" y="264319"/>
                  </a:cubicBezTo>
                  <a:cubicBezTo>
                    <a:pt x="1074896" y="261461"/>
                    <a:pt x="1074896" y="259556"/>
                    <a:pt x="1073944" y="256699"/>
                  </a:cubicBezTo>
                  <a:lnTo>
                    <a:pt x="1074896" y="256699"/>
                  </a:lnTo>
                  <a:lnTo>
                    <a:pt x="1075849" y="256699"/>
                  </a:lnTo>
                  <a:cubicBezTo>
                    <a:pt x="1076801" y="259556"/>
                    <a:pt x="1077754" y="260509"/>
                    <a:pt x="1077754" y="262414"/>
                  </a:cubicBezTo>
                  <a:close/>
                  <a:moveTo>
                    <a:pt x="1045369" y="175736"/>
                  </a:moveTo>
                  <a:cubicBezTo>
                    <a:pt x="1048226" y="168116"/>
                    <a:pt x="1052036" y="160496"/>
                    <a:pt x="1054894" y="153829"/>
                  </a:cubicBezTo>
                  <a:cubicBezTo>
                    <a:pt x="1054894" y="154781"/>
                    <a:pt x="1054894" y="154781"/>
                    <a:pt x="1055846" y="155734"/>
                  </a:cubicBezTo>
                  <a:cubicBezTo>
                    <a:pt x="1056799" y="160496"/>
                    <a:pt x="1058704" y="166211"/>
                    <a:pt x="1059656" y="171926"/>
                  </a:cubicBezTo>
                  <a:cubicBezTo>
                    <a:pt x="1061561" y="178594"/>
                    <a:pt x="1063466" y="186214"/>
                    <a:pt x="1064419" y="193834"/>
                  </a:cubicBezTo>
                  <a:cubicBezTo>
                    <a:pt x="1066324" y="201454"/>
                    <a:pt x="1067276" y="208121"/>
                    <a:pt x="1069181" y="215741"/>
                  </a:cubicBezTo>
                  <a:cubicBezTo>
                    <a:pt x="1072039" y="228124"/>
                    <a:pt x="1073944" y="241459"/>
                    <a:pt x="1076801" y="253841"/>
                  </a:cubicBezTo>
                  <a:cubicBezTo>
                    <a:pt x="1075849" y="253841"/>
                    <a:pt x="1074896" y="252889"/>
                    <a:pt x="1074896" y="252889"/>
                  </a:cubicBezTo>
                  <a:cubicBezTo>
                    <a:pt x="1070134" y="230981"/>
                    <a:pt x="1067276" y="216694"/>
                    <a:pt x="1067276" y="216694"/>
                  </a:cubicBezTo>
                  <a:cubicBezTo>
                    <a:pt x="1067276" y="216694"/>
                    <a:pt x="1067276" y="232886"/>
                    <a:pt x="1068229" y="257651"/>
                  </a:cubicBezTo>
                  <a:cubicBezTo>
                    <a:pt x="1068229" y="258604"/>
                    <a:pt x="1067276" y="258604"/>
                    <a:pt x="1067276" y="259556"/>
                  </a:cubicBezTo>
                  <a:cubicBezTo>
                    <a:pt x="1065371" y="255746"/>
                    <a:pt x="1065371" y="252889"/>
                    <a:pt x="1065371" y="252889"/>
                  </a:cubicBezTo>
                  <a:cubicBezTo>
                    <a:pt x="1065371" y="252889"/>
                    <a:pt x="1065371" y="255746"/>
                    <a:pt x="1066324" y="261461"/>
                  </a:cubicBezTo>
                  <a:cubicBezTo>
                    <a:pt x="1062514" y="267176"/>
                    <a:pt x="1058704" y="272891"/>
                    <a:pt x="1055846" y="278606"/>
                  </a:cubicBezTo>
                  <a:cubicBezTo>
                    <a:pt x="1055846" y="279559"/>
                    <a:pt x="1054894" y="279559"/>
                    <a:pt x="1054894" y="280511"/>
                  </a:cubicBezTo>
                  <a:cubicBezTo>
                    <a:pt x="1054894" y="279559"/>
                    <a:pt x="1053941" y="278606"/>
                    <a:pt x="1053941" y="277654"/>
                  </a:cubicBezTo>
                  <a:cubicBezTo>
                    <a:pt x="1050131" y="266224"/>
                    <a:pt x="1046321" y="254794"/>
                    <a:pt x="1043464" y="245269"/>
                  </a:cubicBezTo>
                  <a:cubicBezTo>
                    <a:pt x="1040606" y="235744"/>
                    <a:pt x="1037749" y="227171"/>
                    <a:pt x="1035844" y="220504"/>
                  </a:cubicBezTo>
                  <a:cubicBezTo>
                    <a:pt x="1033939" y="215741"/>
                    <a:pt x="1032986" y="211931"/>
                    <a:pt x="1032034" y="209074"/>
                  </a:cubicBezTo>
                  <a:cubicBezTo>
                    <a:pt x="1034891" y="196691"/>
                    <a:pt x="1040606" y="186214"/>
                    <a:pt x="1045369" y="175736"/>
                  </a:cubicBezTo>
                  <a:close/>
                  <a:moveTo>
                    <a:pt x="1019651" y="267176"/>
                  </a:moveTo>
                  <a:cubicBezTo>
                    <a:pt x="1020604" y="251936"/>
                    <a:pt x="1022509" y="236696"/>
                    <a:pt x="1023461" y="221456"/>
                  </a:cubicBezTo>
                  <a:cubicBezTo>
                    <a:pt x="1023461" y="220504"/>
                    <a:pt x="1024414" y="219551"/>
                    <a:pt x="1024414" y="218599"/>
                  </a:cubicBezTo>
                  <a:cubicBezTo>
                    <a:pt x="1026319" y="229076"/>
                    <a:pt x="1028224" y="241459"/>
                    <a:pt x="1032034" y="253841"/>
                  </a:cubicBezTo>
                  <a:cubicBezTo>
                    <a:pt x="1033939" y="263366"/>
                    <a:pt x="1036796" y="272891"/>
                    <a:pt x="1038701" y="283369"/>
                  </a:cubicBezTo>
                  <a:cubicBezTo>
                    <a:pt x="1038701" y="283369"/>
                    <a:pt x="1038701" y="284321"/>
                    <a:pt x="1037749" y="284321"/>
                  </a:cubicBezTo>
                  <a:cubicBezTo>
                    <a:pt x="1035844" y="287179"/>
                    <a:pt x="1032986" y="290036"/>
                    <a:pt x="1031081" y="294799"/>
                  </a:cubicBezTo>
                  <a:cubicBezTo>
                    <a:pt x="1029176" y="298609"/>
                    <a:pt x="1027271" y="302419"/>
                    <a:pt x="1025366" y="306229"/>
                  </a:cubicBezTo>
                  <a:cubicBezTo>
                    <a:pt x="1024414" y="297656"/>
                    <a:pt x="1024414" y="290036"/>
                    <a:pt x="1023461" y="284321"/>
                  </a:cubicBezTo>
                  <a:cubicBezTo>
                    <a:pt x="1022509" y="274796"/>
                    <a:pt x="1022509" y="269081"/>
                    <a:pt x="1022509" y="269081"/>
                  </a:cubicBezTo>
                  <a:cubicBezTo>
                    <a:pt x="1022509" y="269081"/>
                    <a:pt x="1021556" y="274796"/>
                    <a:pt x="1019651" y="284321"/>
                  </a:cubicBezTo>
                  <a:cubicBezTo>
                    <a:pt x="1018699" y="291941"/>
                    <a:pt x="1016794" y="302419"/>
                    <a:pt x="1015841" y="314801"/>
                  </a:cubicBezTo>
                  <a:cubicBezTo>
                    <a:pt x="1015841" y="314801"/>
                    <a:pt x="1015841" y="315754"/>
                    <a:pt x="1015841" y="315754"/>
                  </a:cubicBezTo>
                  <a:cubicBezTo>
                    <a:pt x="1015841" y="315754"/>
                    <a:pt x="1015841" y="315754"/>
                    <a:pt x="1015841" y="315754"/>
                  </a:cubicBezTo>
                  <a:cubicBezTo>
                    <a:pt x="1020604" y="276701"/>
                    <a:pt x="1022509" y="251936"/>
                    <a:pt x="1022509" y="251936"/>
                  </a:cubicBezTo>
                  <a:cubicBezTo>
                    <a:pt x="1022509" y="251936"/>
                    <a:pt x="1021556" y="257651"/>
                    <a:pt x="1019651" y="267176"/>
                  </a:cubicBezTo>
                  <a:close/>
                  <a:moveTo>
                    <a:pt x="1011079" y="364331"/>
                  </a:moveTo>
                  <a:cubicBezTo>
                    <a:pt x="1011079" y="361474"/>
                    <a:pt x="1012031" y="358616"/>
                    <a:pt x="1012031" y="355759"/>
                  </a:cubicBezTo>
                  <a:cubicBezTo>
                    <a:pt x="1012984" y="350996"/>
                    <a:pt x="1012984" y="347186"/>
                    <a:pt x="1013936" y="342424"/>
                  </a:cubicBezTo>
                  <a:cubicBezTo>
                    <a:pt x="1013936" y="342424"/>
                    <a:pt x="1013936" y="342424"/>
                    <a:pt x="1013936" y="342424"/>
                  </a:cubicBezTo>
                  <a:cubicBezTo>
                    <a:pt x="1012984" y="349091"/>
                    <a:pt x="1012984" y="356711"/>
                    <a:pt x="1012031" y="364331"/>
                  </a:cubicBezTo>
                  <a:cubicBezTo>
                    <a:pt x="1012031" y="365284"/>
                    <a:pt x="1011079" y="365284"/>
                    <a:pt x="1011079" y="366236"/>
                  </a:cubicBezTo>
                  <a:cubicBezTo>
                    <a:pt x="1011079" y="366236"/>
                    <a:pt x="1011079" y="366236"/>
                    <a:pt x="1011079" y="366236"/>
                  </a:cubicBezTo>
                  <a:cubicBezTo>
                    <a:pt x="1011079" y="366236"/>
                    <a:pt x="1011079" y="365284"/>
                    <a:pt x="1011079" y="364331"/>
                  </a:cubicBezTo>
                  <a:close/>
                  <a:moveTo>
                    <a:pt x="1004411" y="257651"/>
                  </a:moveTo>
                  <a:cubicBezTo>
                    <a:pt x="1003459" y="265271"/>
                    <a:pt x="1002506" y="273844"/>
                    <a:pt x="1001554" y="281464"/>
                  </a:cubicBezTo>
                  <a:cubicBezTo>
                    <a:pt x="999649" y="277654"/>
                    <a:pt x="997744" y="273844"/>
                    <a:pt x="996791" y="271939"/>
                  </a:cubicBezTo>
                  <a:cubicBezTo>
                    <a:pt x="999649" y="268129"/>
                    <a:pt x="1001554" y="262414"/>
                    <a:pt x="1004411" y="257651"/>
                  </a:cubicBezTo>
                  <a:close/>
                  <a:moveTo>
                    <a:pt x="991076" y="283369"/>
                  </a:moveTo>
                  <a:cubicBezTo>
                    <a:pt x="992981" y="280511"/>
                    <a:pt x="994886" y="276701"/>
                    <a:pt x="995839" y="273844"/>
                  </a:cubicBezTo>
                  <a:cubicBezTo>
                    <a:pt x="996791" y="277654"/>
                    <a:pt x="997744" y="283369"/>
                    <a:pt x="999649" y="291941"/>
                  </a:cubicBezTo>
                  <a:cubicBezTo>
                    <a:pt x="998696" y="303371"/>
                    <a:pt x="996791" y="314801"/>
                    <a:pt x="995839" y="326231"/>
                  </a:cubicBezTo>
                  <a:cubicBezTo>
                    <a:pt x="994886" y="328136"/>
                    <a:pt x="994886" y="329089"/>
                    <a:pt x="993934" y="330994"/>
                  </a:cubicBezTo>
                  <a:cubicBezTo>
                    <a:pt x="992981" y="324326"/>
                    <a:pt x="992981" y="320516"/>
                    <a:pt x="992981" y="320516"/>
                  </a:cubicBezTo>
                  <a:cubicBezTo>
                    <a:pt x="992981" y="320516"/>
                    <a:pt x="992029" y="327184"/>
                    <a:pt x="991076" y="338614"/>
                  </a:cubicBezTo>
                  <a:cubicBezTo>
                    <a:pt x="991076" y="339566"/>
                    <a:pt x="990124" y="340519"/>
                    <a:pt x="990124" y="341471"/>
                  </a:cubicBezTo>
                  <a:cubicBezTo>
                    <a:pt x="987266" y="349091"/>
                    <a:pt x="984409" y="356711"/>
                    <a:pt x="981551" y="365284"/>
                  </a:cubicBezTo>
                  <a:cubicBezTo>
                    <a:pt x="981551" y="364331"/>
                    <a:pt x="981551" y="363379"/>
                    <a:pt x="980599" y="363379"/>
                  </a:cubicBezTo>
                  <a:cubicBezTo>
                    <a:pt x="979646" y="351949"/>
                    <a:pt x="978694" y="341471"/>
                    <a:pt x="977741" y="331946"/>
                  </a:cubicBezTo>
                  <a:cubicBezTo>
                    <a:pt x="976789" y="325279"/>
                    <a:pt x="976789" y="318611"/>
                    <a:pt x="975836" y="311944"/>
                  </a:cubicBezTo>
                  <a:cubicBezTo>
                    <a:pt x="980599" y="301466"/>
                    <a:pt x="986314" y="291941"/>
                    <a:pt x="991076" y="283369"/>
                  </a:cubicBezTo>
                  <a:close/>
                  <a:moveTo>
                    <a:pt x="960596" y="298609"/>
                  </a:moveTo>
                  <a:cubicBezTo>
                    <a:pt x="963454" y="291941"/>
                    <a:pt x="965359" y="286226"/>
                    <a:pt x="968216" y="280511"/>
                  </a:cubicBezTo>
                  <a:cubicBezTo>
                    <a:pt x="968216" y="284321"/>
                    <a:pt x="967264" y="289084"/>
                    <a:pt x="967264" y="294799"/>
                  </a:cubicBezTo>
                  <a:cubicBezTo>
                    <a:pt x="965359" y="297656"/>
                    <a:pt x="963454" y="301466"/>
                    <a:pt x="961549" y="304324"/>
                  </a:cubicBezTo>
                  <a:cubicBezTo>
                    <a:pt x="961549" y="304324"/>
                    <a:pt x="961549" y="304324"/>
                    <a:pt x="961549" y="303371"/>
                  </a:cubicBezTo>
                  <a:cubicBezTo>
                    <a:pt x="961549" y="302419"/>
                    <a:pt x="960596" y="302419"/>
                    <a:pt x="960596" y="301466"/>
                  </a:cubicBezTo>
                  <a:cubicBezTo>
                    <a:pt x="960596" y="299561"/>
                    <a:pt x="960596" y="299561"/>
                    <a:pt x="960596" y="298609"/>
                  </a:cubicBezTo>
                  <a:close/>
                  <a:moveTo>
                    <a:pt x="939641" y="258604"/>
                  </a:moveTo>
                  <a:cubicBezTo>
                    <a:pt x="939641" y="258604"/>
                    <a:pt x="939641" y="258604"/>
                    <a:pt x="939641" y="258604"/>
                  </a:cubicBezTo>
                  <a:cubicBezTo>
                    <a:pt x="941546" y="253841"/>
                    <a:pt x="942499" y="250031"/>
                    <a:pt x="943451" y="246221"/>
                  </a:cubicBezTo>
                  <a:cubicBezTo>
                    <a:pt x="943451" y="248126"/>
                    <a:pt x="943451" y="250031"/>
                    <a:pt x="943451" y="251936"/>
                  </a:cubicBezTo>
                  <a:cubicBezTo>
                    <a:pt x="942499" y="253841"/>
                    <a:pt x="941546" y="256699"/>
                    <a:pt x="939641" y="258604"/>
                  </a:cubicBezTo>
                  <a:lnTo>
                    <a:pt x="939641" y="258604"/>
                  </a:lnTo>
                  <a:close/>
                  <a:moveTo>
                    <a:pt x="944404" y="280511"/>
                  </a:moveTo>
                  <a:lnTo>
                    <a:pt x="943451" y="273844"/>
                  </a:lnTo>
                  <a:cubicBezTo>
                    <a:pt x="943451" y="272891"/>
                    <a:pt x="944404" y="271939"/>
                    <a:pt x="944404" y="270986"/>
                  </a:cubicBezTo>
                  <a:cubicBezTo>
                    <a:pt x="944404" y="270986"/>
                    <a:pt x="944404" y="271939"/>
                    <a:pt x="944404" y="271939"/>
                  </a:cubicBezTo>
                  <a:cubicBezTo>
                    <a:pt x="944404" y="272891"/>
                    <a:pt x="944404" y="274796"/>
                    <a:pt x="944404" y="275749"/>
                  </a:cubicBezTo>
                  <a:cubicBezTo>
                    <a:pt x="945356" y="277654"/>
                    <a:pt x="945356" y="279559"/>
                    <a:pt x="944404" y="280511"/>
                  </a:cubicBezTo>
                  <a:close/>
                  <a:moveTo>
                    <a:pt x="944404" y="270986"/>
                  </a:moveTo>
                  <a:cubicBezTo>
                    <a:pt x="944404" y="270986"/>
                    <a:pt x="944404" y="270986"/>
                    <a:pt x="944404" y="270986"/>
                  </a:cubicBezTo>
                  <a:cubicBezTo>
                    <a:pt x="945356" y="270986"/>
                    <a:pt x="945356" y="270986"/>
                    <a:pt x="944404" y="270986"/>
                  </a:cubicBezTo>
                  <a:cubicBezTo>
                    <a:pt x="945356" y="270986"/>
                    <a:pt x="944404" y="270986"/>
                    <a:pt x="944404" y="270986"/>
                  </a:cubicBezTo>
                  <a:close/>
                  <a:moveTo>
                    <a:pt x="933926" y="227171"/>
                  </a:moveTo>
                  <a:cubicBezTo>
                    <a:pt x="946309" y="185261"/>
                    <a:pt x="954881" y="153829"/>
                    <a:pt x="958691" y="138589"/>
                  </a:cubicBezTo>
                  <a:cubicBezTo>
                    <a:pt x="958691" y="141446"/>
                    <a:pt x="958691" y="143351"/>
                    <a:pt x="958691" y="146209"/>
                  </a:cubicBezTo>
                  <a:cubicBezTo>
                    <a:pt x="957739" y="159544"/>
                    <a:pt x="956786" y="179546"/>
                    <a:pt x="953929" y="203359"/>
                  </a:cubicBezTo>
                  <a:cubicBezTo>
                    <a:pt x="952976" y="215741"/>
                    <a:pt x="951071" y="228124"/>
                    <a:pt x="950119" y="242411"/>
                  </a:cubicBezTo>
                  <a:cubicBezTo>
                    <a:pt x="949166" y="243364"/>
                    <a:pt x="948214" y="245269"/>
                    <a:pt x="948214" y="246221"/>
                  </a:cubicBezTo>
                  <a:cubicBezTo>
                    <a:pt x="947261" y="244316"/>
                    <a:pt x="947261" y="241459"/>
                    <a:pt x="947261" y="240506"/>
                  </a:cubicBezTo>
                  <a:cubicBezTo>
                    <a:pt x="948214" y="235744"/>
                    <a:pt x="949166" y="233839"/>
                    <a:pt x="949166" y="233839"/>
                  </a:cubicBezTo>
                  <a:cubicBezTo>
                    <a:pt x="949166" y="233839"/>
                    <a:pt x="948214" y="235744"/>
                    <a:pt x="946309" y="238601"/>
                  </a:cubicBezTo>
                  <a:cubicBezTo>
                    <a:pt x="945356" y="232886"/>
                    <a:pt x="944404" y="230029"/>
                    <a:pt x="944404" y="230029"/>
                  </a:cubicBezTo>
                  <a:cubicBezTo>
                    <a:pt x="944404" y="230029"/>
                    <a:pt x="944404" y="233839"/>
                    <a:pt x="944404" y="241459"/>
                  </a:cubicBezTo>
                  <a:cubicBezTo>
                    <a:pt x="943451" y="244316"/>
                    <a:pt x="941546" y="248126"/>
                    <a:pt x="939641" y="251936"/>
                  </a:cubicBezTo>
                  <a:lnTo>
                    <a:pt x="938689" y="248126"/>
                  </a:lnTo>
                  <a:lnTo>
                    <a:pt x="936784" y="241459"/>
                  </a:lnTo>
                  <a:cubicBezTo>
                    <a:pt x="941546" y="226219"/>
                    <a:pt x="943451" y="217646"/>
                    <a:pt x="943451" y="217646"/>
                  </a:cubicBezTo>
                  <a:cubicBezTo>
                    <a:pt x="943451" y="217646"/>
                    <a:pt x="940594" y="224314"/>
                    <a:pt x="934879" y="235744"/>
                  </a:cubicBezTo>
                  <a:lnTo>
                    <a:pt x="932974" y="230029"/>
                  </a:lnTo>
                  <a:cubicBezTo>
                    <a:pt x="932974" y="230029"/>
                    <a:pt x="932974" y="228124"/>
                    <a:pt x="933926" y="227171"/>
                  </a:cubicBezTo>
                  <a:close/>
                  <a:moveTo>
                    <a:pt x="921544" y="452914"/>
                  </a:moveTo>
                  <a:cubicBezTo>
                    <a:pt x="921544" y="452914"/>
                    <a:pt x="920591" y="451961"/>
                    <a:pt x="920591" y="451961"/>
                  </a:cubicBezTo>
                  <a:cubicBezTo>
                    <a:pt x="920591" y="447199"/>
                    <a:pt x="920591" y="443389"/>
                    <a:pt x="919639" y="438626"/>
                  </a:cubicBezTo>
                  <a:cubicBezTo>
                    <a:pt x="920591" y="443389"/>
                    <a:pt x="921544" y="448151"/>
                    <a:pt x="921544" y="452914"/>
                  </a:cubicBezTo>
                  <a:close/>
                  <a:moveTo>
                    <a:pt x="912019" y="210979"/>
                  </a:moveTo>
                  <a:lnTo>
                    <a:pt x="915829" y="227171"/>
                  </a:lnTo>
                  <a:cubicBezTo>
                    <a:pt x="915829" y="228124"/>
                    <a:pt x="915829" y="229076"/>
                    <a:pt x="914876" y="230029"/>
                  </a:cubicBezTo>
                  <a:cubicBezTo>
                    <a:pt x="913924" y="231934"/>
                    <a:pt x="913924" y="234791"/>
                    <a:pt x="912971" y="236696"/>
                  </a:cubicBezTo>
                  <a:cubicBezTo>
                    <a:pt x="912971" y="235744"/>
                    <a:pt x="912019" y="233839"/>
                    <a:pt x="912019" y="232886"/>
                  </a:cubicBezTo>
                  <a:cubicBezTo>
                    <a:pt x="912019" y="231934"/>
                    <a:pt x="912019" y="230029"/>
                    <a:pt x="912019" y="228124"/>
                  </a:cubicBezTo>
                  <a:cubicBezTo>
                    <a:pt x="912019" y="222409"/>
                    <a:pt x="911066" y="216694"/>
                    <a:pt x="911066" y="210979"/>
                  </a:cubicBezTo>
                  <a:cubicBezTo>
                    <a:pt x="911066" y="209074"/>
                    <a:pt x="911066" y="206216"/>
                    <a:pt x="911066" y="204311"/>
                  </a:cubicBezTo>
                  <a:lnTo>
                    <a:pt x="912019" y="210979"/>
                  </a:lnTo>
                  <a:close/>
                  <a:moveTo>
                    <a:pt x="833914" y="333851"/>
                  </a:moveTo>
                  <a:cubicBezTo>
                    <a:pt x="833914" y="332899"/>
                    <a:pt x="833914" y="332899"/>
                    <a:pt x="834866" y="331946"/>
                  </a:cubicBezTo>
                  <a:cubicBezTo>
                    <a:pt x="834866" y="333851"/>
                    <a:pt x="834866" y="335756"/>
                    <a:pt x="834866" y="337661"/>
                  </a:cubicBezTo>
                  <a:cubicBezTo>
                    <a:pt x="834866" y="336709"/>
                    <a:pt x="833914" y="334804"/>
                    <a:pt x="833914" y="333851"/>
                  </a:cubicBezTo>
                  <a:close/>
                  <a:moveTo>
                    <a:pt x="847249" y="304324"/>
                  </a:moveTo>
                  <a:cubicBezTo>
                    <a:pt x="847249" y="303371"/>
                    <a:pt x="847249" y="302419"/>
                    <a:pt x="846296" y="301466"/>
                  </a:cubicBezTo>
                  <a:cubicBezTo>
                    <a:pt x="846296" y="300514"/>
                    <a:pt x="846296" y="300514"/>
                    <a:pt x="846296" y="299561"/>
                  </a:cubicBezTo>
                  <a:cubicBezTo>
                    <a:pt x="848201" y="294799"/>
                    <a:pt x="849154" y="290989"/>
                    <a:pt x="851059" y="286226"/>
                  </a:cubicBezTo>
                  <a:cubicBezTo>
                    <a:pt x="850106" y="292894"/>
                    <a:pt x="848201" y="298609"/>
                    <a:pt x="847249" y="304324"/>
                  </a:cubicBezTo>
                  <a:close/>
                  <a:moveTo>
                    <a:pt x="880586" y="300514"/>
                  </a:moveTo>
                  <a:cubicBezTo>
                    <a:pt x="878681" y="306229"/>
                    <a:pt x="877729" y="312896"/>
                    <a:pt x="876776" y="319564"/>
                  </a:cubicBezTo>
                  <a:cubicBezTo>
                    <a:pt x="874871" y="326231"/>
                    <a:pt x="873919" y="334804"/>
                    <a:pt x="872966" y="343376"/>
                  </a:cubicBezTo>
                  <a:cubicBezTo>
                    <a:pt x="872014" y="346234"/>
                    <a:pt x="870109" y="348139"/>
                    <a:pt x="869156" y="350996"/>
                  </a:cubicBezTo>
                  <a:cubicBezTo>
                    <a:pt x="869156" y="350996"/>
                    <a:pt x="868204" y="350044"/>
                    <a:pt x="868204" y="349091"/>
                  </a:cubicBezTo>
                  <a:cubicBezTo>
                    <a:pt x="868204" y="349091"/>
                    <a:pt x="868204" y="348139"/>
                    <a:pt x="867251" y="348139"/>
                  </a:cubicBezTo>
                  <a:cubicBezTo>
                    <a:pt x="867251" y="344329"/>
                    <a:pt x="867251" y="339566"/>
                    <a:pt x="867251" y="335756"/>
                  </a:cubicBezTo>
                  <a:cubicBezTo>
                    <a:pt x="867251" y="323374"/>
                    <a:pt x="867251" y="311944"/>
                    <a:pt x="866299" y="301466"/>
                  </a:cubicBezTo>
                  <a:cubicBezTo>
                    <a:pt x="866299" y="290989"/>
                    <a:pt x="864394" y="281464"/>
                    <a:pt x="863441" y="272891"/>
                  </a:cubicBezTo>
                  <a:cubicBezTo>
                    <a:pt x="862489" y="267176"/>
                    <a:pt x="862489" y="262414"/>
                    <a:pt x="861536" y="257651"/>
                  </a:cubicBezTo>
                  <a:cubicBezTo>
                    <a:pt x="861536" y="256699"/>
                    <a:pt x="861536" y="256699"/>
                    <a:pt x="862489" y="255746"/>
                  </a:cubicBezTo>
                  <a:cubicBezTo>
                    <a:pt x="862489" y="255746"/>
                    <a:pt x="862489" y="255746"/>
                    <a:pt x="862489" y="255746"/>
                  </a:cubicBezTo>
                  <a:cubicBezTo>
                    <a:pt x="867251" y="265271"/>
                    <a:pt x="871061" y="274796"/>
                    <a:pt x="876776" y="286226"/>
                  </a:cubicBezTo>
                  <a:cubicBezTo>
                    <a:pt x="878681" y="290036"/>
                    <a:pt x="880586" y="293846"/>
                    <a:pt x="881539" y="296704"/>
                  </a:cubicBezTo>
                  <a:cubicBezTo>
                    <a:pt x="881539" y="298609"/>
                    <a:pt x="881539" y="299561"/>
                    <a:pt x="880586" y="300514"/>
                  </a:cubicBezTo>
                  <a:close/>
                  <a:moveTo>
                    <a:pt x="885349" y="318611"/>
                  </a:moveTo>
                  <a:cubicBezTo>
                    <a:pt x="885349" y="318611"/>
                    <a:pt x="885349" y="319564"/>
                    <a:pt x="884396" y="319564"/>
                  </a:cubicBezTo>
                  <a:cubicBezTo>
                    <a:pt x="884396" y="319564"/>
                    <a:pt x="884396" y="320516"/>
                    <a:pt x="883444" y="320516"/>
                  </a:cubicBezTo>
                  <a:cubicBezTo>
                    <a:pt x="883444" y="313849"/>
                    <a:pt x="883444" y="308134"/>
                    <a:pt x="884396" y="303371"/>
                  </a:cubicBezTo>
                  <a:cubicBezTo>
                    <a:pt x="885349" y="305276"/>
                    <a:pt x="886301" y="308134"/>
                    <a:pt x="887254" y="310039"/>
                  </a:cubicBezTo>
                  <a:cubicBezTo>
                    <a:pt x="887254" y="312896"/>
                    <a:pt x="886301" y="315754"/>
                    <a:pt x="885349" y="318611"/>
                  </a:cubicBezTo>
                  <a:close/>
                  <a:moveTo>
                    <a:pt x="900589" y="246221"/>
                  </a:moveTo>
                  <a:cubicBezTo>
                    <a:pt x="900589" y="247174"/>
                    <a:pt x="899636" y="247174"/>
                    <a:pt x="900589" y="246221"/>
                  </a:cubicBezTo>
                  <a:cubicBezTo>
                    <a:pt x="899636" y="239554"/>
                    <a:pt x="898684" y="234791"/>
                    <a:pt x="898684" y="234791"/>
                  </a:cubicBezTo>
                  <a:cubicBezTo>
                    <a:pt x="898684" y="234791"/>
                    <a:pt x="898684" y="241459"/>
                    <a:pt x="897731" y="252889"/>
                  </a:cubicBezTo>
                  <a:cubicBezTo>
                    <a:pt x="897731" y="252889"/>
                    <a:pt x="897731" y="252889"/>
                    <a:pt x="897731" y="253841"/>
                  </a:cubicBezTo>
                  <a:cubicBezTo>
                    <a:pt x="895826" y="251936"/>
                    <a:pt x="894874" y="250031"/>
                    <a:pt x="894874" y="250031"/>
                  </a:cubicBezTo>
                  <a:cubicBezTo>
                    <a:pt x="894874" y="250031"/>
                    <a:pt x="895826" y="251936"/>
                    <a:pt x="897731" y="254794"/>
                  </a:cubicBezTo>
                  <a:cubicBezTo>
                    <a:pt x="897731" y="255746"/>
                    <a:pt x="897731" y="256699"/>
                    <a:pt x="897731" y="257651"/>
                  </a:cubicBezTo>
                  <a:cubicBezTo>
                    <a:pt x="897731" y="259556"/>
                    <a:pt x="897731" y="262414"/>
                    <a:pt x="896779" y="264319"/>
                  </a:cubicBezTo>
                  <a:cubicBezTo>
                    <a:pt x="896779" y="264319"/>
                    <a:pt x="896779" y="264319"/>
                    <a:pt x="896779" y="264319"/>
                  </a:cubicBezTo>
                  <a:cubicBezTo>
                    <a:pt x="896779" y="264319"/>
                    <a:pt x="896779" y="264319"/>
                    <a:pt x="896779" y="264319"/>
                  </a:cubicBezTo>
                  <a:cubicBezTo>
                    <a:pt x="896779" y="264319"/>
                    <a:pt x="896779" y="265271"/>
                    <a:pt x="896779" y="265271"/>
                  </a:cubicBezTo>
                  <a:cubicBezTo>
                    <a:pt x="896779" y="267176"/>
                    <a:pt x="896779" y="269081"/>
                    <a:pt x="896779" y="270986"/>
                  </a:cubicBezTo>
                  <a:cubicBezTo>
                    <a:pt x="896779" y="271939"/>
                    <a:pt x="896779" y="271939"/>
                    <a:pt x="896779" y="272891"/>
                  </a:cubicBezTo>
                  <a:cubicBezTo>
                    <a:pt x="896779" y="276701"/>
                    <a:pt x="895826" y="280511"/>
                    <a:pt x="895826" y="285274"/>
                  </a:cubicBezTo>
                  <a:cubicBezTo>
                    <a:pt x="895826" y="286226"/>
                    <a:pt x="895826" y="286226"/>
                    <a:pt x="895826" y="287179"/>
                  </a:cubicBezTo>
                  <a:cubicBezTo>
                    <a:pt x="893921" y="284321"/>
                    <a:pt x="892969" y="281464"/>
                    <a:pt x="891064" y="279559"/>
                  </a:cubicBezTo>
                  <a:cubicBezTo>
                    <a:pt x="885349" y="269081"/>
                    <a:pt x="879634" y="259556"/>
                    <a:pt x="873919" y="250984"/>
                  </a:cubicBezTo>
                  <a:cubicBezTo>
                    <a:pt x="872014" y="248126"/>
                    <a:pt x="871061" y="245269"/>
                    <a:pt x="869156" y="243364"/>
                  </a:cubicBezTo>
                  <a:cubicBezTo>
                    <a:pt x="869156" y="243364"/>
                    <a:pt x="869156" y="243364"/>
                    <a:pt x="869156" y="242411"/>
                  </a:cubicBezTo>
                  <a:cubicBezTo>
                    <a:pt x="872966" y="232886"/>
                    <a:pt x="875824" y="223361"/>
                    <a:pt x="878681" y="215741"/>
                  </a:cubicBezTo>
                  <a:cubicBezTo>
                    <a:pt x="881539" y="210979"/>
                    <a:pt x="884396" y="205264"/>
                    <a:pt x="887254" y="200501"/>
                  </a:cubicBezTo>
                  <a:lnTo>
                    <a:pt x="895826" y="223361"/>
                  </a:lnTo>
                  <a:lnTo>
                    <a:pt x="901541" y="240506"/>
                  </a:lnTo>
                  <a:cubicBezTo>
                    <a:pt x="900589" y="242411"/>
                    <a:pt x="900589" y="244316"/>
                    <a:pt x="900589" y="246221"/>
                  </a:cubicBezTo>
                  <a:close/>
                  <a:moveTo>
                    <a:pt x="891064" y="190976"/>
                  </a:moveTo>
                  <a:cubicBezTo>
                    <a:pt x="892016" y="190024"/>
                    <a:pt x="892969" y="188119"/>
                    <a:pt x="892969" y="187166"/>
                  </a:cubicBezTo>
                  <a:cubicBezTo>
                    <a:pt x="892969" y="189071"/>
                    <a:pt x="894874" y="194786"/>
                    <a:pt x="896779" y="202406"/>
                  </a:cubicBezTo>
                  <a:cubicBezTo>
                    <a:pt x="895826" y="199549"/>
                    <a:pt x="893921" y="195739"/>
                    <a:pt x="891064" y="190976"/>
                  </a:cubicBezTo>
                  <a:close/>
                  <a:moveTo>
                    <a:pt x="904399" y="181451"/>
                  </a:moveTo>
                  <a:cubicBezTo>
                    <a:pt x="904399" y="182404"/>
                    <a:pt x="904399" y="182404"/>
                    <a:pt x="904399" y="183356"/>
                  </a:cubicBezTo>
                  <a:cubicBezTo>
                    <a:pt x="904399" y="190976"/>
                    <a:pt x="903446" y="200501"/>
                    <a:pt x="903446" y="210979"/>
                  </a:cubicBezTo>
                  <a:cubicBezTo>
                    <a:pt x="903446" y="210979"/>
                    <a:pt x="903446" y="210026"/>
                    <a:pt x="903446" y="210026"/>
                  </a:cubicBezTo>
                  <a:cubicBezTo>
                    <a:pt x="898684" y="197644"/>
                    <a:pt x="894874" y="190024"/>
                    <a:pt x="894874" y="188119"/>
                  </a:cubicBezTo>
                  <a:cubicBezTo>
                    <a:pt x="897731" y="183356"/>
                    <a:pt x="900589" y="178594"/>
                    <a:pt x="903446" y="173831"/>
                  </a:cubicBezTo>
                  <a:lnTo>
                    <a:pt x="904399" y="181451"/>
                  </a:lnTo>
                  <a:close/>
                  <a:moveTo>
                    <a:pt x="888206" y="137636"/>
                  </a:moveTo>
                  <a:cubicBezTo>
                    <a:pt x="889159" y="135731"/>
                    <a:pt x="890111" y="134779"/>
                    <a:pt x="890111" y="132874"/>
                  </a:cubicBezTo>
                  <a:lnTo>
                    <a:pt x="898684" y="161449"/>
                  </a:lnTo>
                  <a:cubicBezTo>
                    <a:pt x="896779" y="163354"/>
                    <a:pt x="894874" y="166211"/>
                    <a:pt x="893921" y="168116"/>
                  </a:cubicBezTo>
                  <a:cubicBezTo>
                    <a:pt x="891064" y="171926"/>
                    <a:pt x="888206" y="175736"/>
                    <a:pt x="885349" y="180499"/>
                  </a:cubicBezTo>
                  <a:cubicBezTo>
                    <a:pt x="881539" y="174784"/>
                    <a:pt x="878681" y="169069"/>
                    <a:pt x="874871" y="163354"/>
                  </a:cubicBezTo>
                  <a:cubicBezTo>
                    <a:pt x="879634" y="154781"/>
                    <a:pt x="883444" y="146209"/>
                    <a:pt x="888206" y="137636"/>
                  </a:cubicBezTo>
                  <a:close/>
                  <a:moveTo>
                    <a:pt x="872966" y="169069"/>
                  </a:moveTo>
                  <a:lnTo>
                    <a:pt x="881539" y="188119"/>
                  </a:lnTo>
                  <a:cubicBezTo>
                    <a:pt x="880586" y="189071"/>
                    <a:pt x="879634" y="190976"/>
                    <a:pt x="878681" y="191929"/>
                  </a:cubicBezTo>
                  <a:cubicBezTo>
                    <a:pt x="871061" y="202406"/>
                    <a:pt x="864394" y="213836"/>
                    <a:pt x="856774" y="226219"/>
                  </a:cubicBezTo>
                  <a:cubicBezTo>
                    <a:pt x="854869" y="223361"/>
                    <a:pt x="852964" y="220504"/>
                    <a:pt x="851059" y="217646"/>
                  </a:cubicBezTo>
                  <a:cubicBezTo>
                    <a:pt x="858679" y="199549"/>
                    <a:pt x="865346" y="183356"/>
                    <a:pt x="872966" y="169069"/>
                  </a:cubicBezTo>
                  <a:close/>
                  <a:moveTo>
                    <a:pt x="847249" y="225266"/>
                  </a:moveTo>
                  <a:cubicBezTo>
                    <a:pt x="847249" y="224314"/>
                    <a:pt x="848201" y="223361"/>
                    <a:pt x="848201" y="223361"/>
                  </a:cubicBezTo>
                  <a:cubicBezTo>
                    <a:pt x="849154" y="226219"/>
                    <a:pt x="851059" y="229076"/>
                    <a:pt x="852011" y="232886"/>
                  </a:cubicBezTo>
                  <a:cubicBezTo>
                    <a:pt x="850106" y="236696"/>
                    <a:pt x="848201" y="239554"/>
                    <a:pt x="845344" y="243364"/>
                  </a:cubicBezTo>
                  <a:cubicBezTo>
                    <a:pt x="842486" y="248126"/>
                    <a:pt x="839629" y="252889"/>
                    <a:pt x="837724" y="256699"/>
                  </a:cubicBezTo>
                  <a:cubicBezTo>
                    <a:pt x="837724" y="254794"/>
                    <a:pt x="836771" y="252889"/>
                    <a:pt x="836771" y="250984"/>
                  </a:cubicBezTo>
                  <a:cubicBezTo>
                    <a:pt x="839629" y="242411"/>
                    <a:pt x="843439" y="233839"/>
                    <a:pt x="847249" y="225266"/>
                  </a:cubicBezTo>
                  <a:close/>
                  <a:moveTo>
                    <a:pt x="835819" y="195739"/>
                  </a:moveTo>
                  <a:cubicBezTo>
                    <a:pt x="835819" y="194786"/>
                    <a:pt x="835819" y="194786"/>
                    <a:pt x="835819" y="195739"/>
                  </a:cubicBezTo>
                  <a:cubicBezTo>
                    <a:pt x="836771" y="196691"/>
                    <a:pt x="838676" y="200501"/>
                    <a:pt x="840581" y="206216"/>
                  </a:cubicBezTo>
                  <a:cubicBezTo>
                    <a:pt x="838676" y="210979"/>
                    <a:pt x="835819" y="214789"/>
                    <a:pt x="833914" y="219551"/>
                  </a:cubicBezTo>
                  <a:cubicBezTo>
                    <a:pt x="833914" y="220504"/>
                    <a:pt x="832961" y="220504"/>
                    <a:pt x="832961" y="221456"/>
                  </a:cubicBezTo>
                  <a:cubicBezTo>
                    <a:pt x="833914" y="211931"/>
                    <a:pt x="834866" y="203359"/>
                    <a:pt x="835819" y="195739"/>
                  </a:cubicBezTo>
                  <a:close/>
                  <a:moveTo>
                    <a:pt x="826294" y="274796"/>
                  </a:moveTo>
                  <a:cubicBezTo>
                    <a:pt x="827246" y="273844"/>
                    <a:pt x="827246" y="271939"/>
                    <a:pt x="828199" y="270986"/>
                  </a:cubicBezTo>
                  <a:cubicBezTo>
                    <a:pt x="828199" y="271939"/>
                    <a:pt x="828199" y="272891"/>
                    <a:pt x="828199" y="272891"/>
                  </a:cubicBezTo>
                  <a:cubicBezTo>
                    <a:pt x="827246" y="273844"/>
                    <a:pt x="826294" y="275749"/>
                    <a:pt x="826294" y="276701"/>
                  </a:cubicBezTo>
                  <a:cubicBezTo>
                    <a:pt x="826294" y="275749"/>
                    <a:pt x="826294" y="274796"/>
                    <a:pt x="826294" y="274796"/>
                  </a:cubicBezTo>
                  <a:close/>
                  <a:moveTo>
                    <a:pt x="812006" y="448151"/>
                  </a:moveTo>
                  <a:cubicBezTo>
                    <a:pt x="812006" y="448151"/>
                    <a:pt x="812006" y="448151"/>
                    <a:pt x="812006" y="448151"/>
                  </a:cubicBezTo>
                  <a:cubicBezTo>
                    <a:pt x="812006" y="448151"/>
                    <a:pt x="812006" y="448151"/>
                    <a:pt x="812006" y="448151"/>
                  </a:cubicBezTo>
                  <a:cubicBezTo>
                    <a:pt x="812006" y="448151"/>
                    <a:pt x="812006" y="448151"/>
                    <a:pt x="812006" y="448151"/>
                  </a:cubicBezTo>
                  <a:close/>
                  <a:moveTo>
                    <a:pt x="785336" y="330041"/>
                  </a:moveTo>
                  <a:cubicBezTo>
                    <a:pt x="784384" y="329089"/>
                    <a:pt x="783431" y="327184"/>
                    <a:pt x="782479" y="325279"/>
                  </a:cubicBezTo>
                  <a:cubicBezTo>
                    <a:pt x="782479" y="321469"/>
                    <a:pt x="782479" y="318611"/>
                    <a:pt x="782479" y="315754"/>
                  </a:cubicBezTo>
                  <a:cubicBezTo>
                    <a:pt x="783431" y="319564"/>
                    <a:pt x="785336" y="322421"/>
                    <a:pt x="786289" y="326231"/>
                  </a:cubicBezTo>
                  <a:cubicBezTo>
                    <a:pt x="786289" y="328136"/>
                    <a:pt x="785336" y="329089"/>
                    <a:pt x="785336" y="330041"/>
                  </a:cubicBezTo>
                  <a:close/>
                  <a:moveTo>
                    <a:pt x="797719" y="271939"/>
                  </a:moveTo>
                  <a:cubicBezTo>
                    <a:pt x="799624" y="276701"/>
                    <a:pt x="801529" y="281464"/>
                    <a:pt x="803434" y="286226"/>
                  </a:cubicBezTo>
                  <a:cubicBezTo>
                    <a:pt x="803434" y="287179"/>
                    <a:pt x="802481" y="288131"/>
                    <a:pt x="802481" y="288131"/>
                  </a:cubicBezTo>
                  <a:cubicBezTo>
                    <a:pt x="799624" y="295751"/>
                    <a:pt x="796766" y="302419"/>
                    <a:pt x="792956" y="310039"/>
                  </a:cubicBezTo>
                  <a:cubicBezTo>
                    <a:pt x="792956" y="310039"/>
                    <a:pt x="792956" y="310039"/>
                    <a:pt x="792956" y="309086"/>
                  </a:cubicBezTo>
                  <a:cubicBezTo>
                    <a:pt x="791051" y="305276"/>
                    <a:pt x="789146" y="300514"/>
                    <a:pt x="787241" y="296704"/>
                  </a:cubicBezTo>
                  <a:cubicBezTo>
                    <a:pt x="790099" y="285274"/>
                    <a:pt x="792956" y="274796"/>
                    <a:pt x="795814" y="266224"/>
                  </a:cubicBezTo>
                  <a:cubicBezTo>
                    <a:pt x="796766" y="269081"/>
                    <a:pt x="796766" y="270034"/>
                    <a:pt x="797719" y="271939"/>
                  </a:cubicBezTo>
                  <a:close/>
                  <a:moveTo>
                    <a:pt x="790099" y="253841"/>
                  </a:moveTo>
                  <a:cubicBezTo>
                    <a:pt x="791051" y="255746"/>
                    <a:pt x="792004" y="258604"/>
                    <a:pt x="793909" y="261461"/>
                  </a:cubicBezTo>
                  <a:cubicBezTo>
                    <a:pt x="793909" y="261461"/>
                    <a:pt x="793909" y="261461"/>
                    <a:pt x="793909" y="262414"/>
                  </a:cubicBezTo>
                  <a:cubicBezTo>
                    <a:pt x="791051" y="269081"/>
                    <a:pt x="788194" y="276701"/>
                    <a:pt x="784384" y="286226"/>
                  </a:cubicBezTo>
                  <a:cubicBezTo>
                    <a:pt x="784384" y="282416"/>
                    <a:pt x="784384" y="277654"/>
                    <a:pt x="785336" y="273844"/>
                  </a:cubicBezTo>
                  <a:cubicBezTo>
                    <a:pt x="786289" y="267176"/>
                    <a:pt x="788194" y="260509"/>
                    <a:pt x="790099" y="253841"/>
                  </a:cubicBezTo>
                  <a:close/>
                  <a:moveTo>
                    <a:pt x="773906" y="236696"/>
                  </a:moveTo>
                  <a:cubicBezTo>
                    <a:pt x="774859" y="229076"/>
                    <a:pt x="775811" y="221456"/>
                    <a:pt x="776764" y="213836"/>
                  </a:cubicBezTo>
                  <a:cubicBezTo>
                    <a:pt x="778669" y="218599"/>
                    <a:pt x="781526" y="223361"/>
                    <a:pt x="783431" y="229076"/>
                  </a:cubicBezTo>
                  <a:cubicBezTo>
                    <a:pt x="782479" y="230981"/>
                    <a:pt x="781526" y="233839"/>
                    <a:pt x="780574" y="235744"/>
                  </a:cubicBezTo>
                  <a:cubicBezTo>
                    <a:pt x="778669" y="233839"/>
                    <a:pt x="777716" y="231934"/>
                    <a:pt x="777716" y="231934"/>
                  </a:cubicBezTo>
                  <a:cubicBezTo>
                    <a:pt x="777716" y="231934"/>
                    <a:pt x="778669" y="233839"/>
                    <a:pt x="780574" y="236696"/>
                  </a:cubicBezTo>
                  <a:cubicBezTo>
                    <a:pt x="778669" y="242411"/>
                    <a:pt x="775811" y="249079"/>
                    <a:pt x="773906" y="255746"/>
                  </a:cubicBezTo>
                  <a:cubicBezTo>
                    <a:pt x="773906" y="249079"/>
                    <a:pt x="773906" y="242411"/>
                    <a:pt x="773906" y="236696"/>
                  </a:cubicBezTo>
                  <a:close/>
                  <a:moveTo>
                    <a:pt x="724376" y="219551"/>
                  </a:moveTo>
                  <a:cubicBezTo>
                    <a:pt x="725329" y="212884"/>
                    <a:pt x="726281" y="207169"/>
                    <a:pt x="726281" y="203359"/>
                  </a:cubicBezTo>
                  <a:cubicBezTo>
                    <a:pt x="726281" y="210026"/>
                    <a:pt x="726281" y="218599"/>
                    <a:pt x="726281" y="229076"/>
                  </a:cubicBezTo>
                  <a:cubicBezTo>
                    <a:pt x="725329" y="226219"/>
                    <a:pt x="724376" y="224314"/>
                    <a:pt x="723424" y="223361"/>
                  </a:cubicBezTo>
                  <a:cubicBezTo>
                    <a:pt x="723424" y="222409"/>
                    <a:pt x="723424" y="220504"/>
                    <a:pt x="724376" y="219551"/>
                  </a:cubicBezTo>
                  <a:close/>
                  <a:moveTo>
                    <a:pt x="723424" y="224314"/>
                  </a:moveTo>
                  <a:cubicBezTo>
                    <a:pt x="723424" y="226219"/>
                    <a:pt x="724376" y="230029"/>
                    <a:pt x="724376" y="235744"/>
                  </a:cubicBezTo>
                  <a:cubicBezTo>
                    <a:pt x="725329" y="239554"/>
                    <a:pt x="725329" y="245269"/>
                    <a:pt x="726281" y="250984"/>
                  </a:cubicBezTo>
                  <a:cubicBezTo>
                    <a:pt x="726281" y="250984"/>
                    <a:pt x="726281" y="250984"/>
                    <a:pt x="726281" y="251936"/>
                  </a:cubicBezTo>
                  <a:cubicBezTo>
                    <a:pt x="726281" y="259556"/>
                    <a:pt x="726281" y="268129"/>
                    <a:pt x="727234" y="276701"/>
                  </a:cubicBezTo>
                  <a:cubicBezTo>
                    <a:pt x="727234" y="280511"/>
                    <a:pt x="727234" y="284321"/>
                    <a:pt x="727234" y="288131"/>
                  </a:cubicBezTo>
                  <a:cubicBezTo>
                    <a:pt x="726281" y="286226"/>
                    <a:pt x="726281" y="285274"/>
                    <a:pt x="725329" y="284321"/>
                  </a:cubicBezTo>
                  <a:cubicBezTo>
                    <a:pt x="722471" y="275749"/>
                    <a:pt x="720566" y="268129"/>
                    <a:pt x="717709" y="260509"/>
                  </a:cubicBezTo>
                  <a:cubicBezTo>
                    <a:pt x="719614" y="246221"/>
                    <a:pt x="721519" y="233839"/>
                    <a:pt x="723424" y="224314"/>
                  </a:cubicBezTo>
                  <a:close/>
                  <a:moveTo>
                    <a:pt x="710089" y="308134"/>
                  </a:moveTo>
                  <a:cubicBezTo>
                    <a:pt x="710089" y="311944"/>
                    <a:pt x="711041" y="315754"/>
                    <a:pt x="711041" y="320516"/>
                  </a:cubicBezTo>
                  <a:cubicBezTo>
                    <a:pt x="712946" y="336709"/>
                    <a:pt x="714851" y="354806"/>
                    <a:pt x="717709" y="373856"/>
                  </a:cubicBezTo>
                  <a:cubicBezTo>
                    <a:pt x="715804" y="378619"/>
                    <a:pt x="712946" y="384334"/>
                    <a:pt x="711041" y="389096"/>
                  </a:cubicBezTo>
                  <a:cubicBezTo>
                    <a:pt x="710089" y="387191"/>
                    <a:pt x="710089" y="385286"/>
                    <a:pt x="709136" y="383381"/>
                  </a:cubicBezTo>
                  <a:cubicBezTo>
                    <a:pt x="710089" y="379571"/>
                    <a:pt x="710089" y="375761"/>
                    <a:pt x="711041" y="372904"/>
                  </a:cubicBezTo>
                  <a:cubicBezTo>
                    <a:pt x="712946" y="359569"/>
                    <a:pt x="713899" y="352901"/>
                    <a:pt x="713899" y="352901"/>
                  </a:cubicBezTo>
                  <a:cubicBezTo>
                    <a:pt x="713899" y="352901"/>
                    <a:pt x="711994" y="360521"/>
                    <a:pt x="707231" y="372904"/>
                  </a:cubicBezTo>
                  <a:cubicBezTo>
                    <a:pt x="707231" y="373856"/>
                    <a:pt x="706279" y="374809"/>
                    <a:pt x="706279" y="374809"/>
                  </a:cubicBezTo>
                  <a:cubicBezTo>
                    <a:pt x="704374" y="369094"/>
                    <a:pt x="702469" y="363379"/>
                    <a:pt x="701516" y="357664"/>
                  </a:cubicBezTo>
                  <a:cubicBezTo>
                    <a:pt x="701516" y="357664"/>
                    <a:pt x="701516" y="357664"/>
                    <a:pt x="701516" y="357664"/>
                  </a:cubicBezTo>
                  <a:cubicBezTo>
                    <a:pt x="704374" y="339566"/>
                    <a:pt x="707231" y="323374"/>
                    <a:pt x="710089" y="308134"/>
                  </a:cubicBezTo>
                  <a:close/>
                  <a:moveTo>
                    <a:pt x="676751" y="253841"/>
                  </a:moveTo>
                  <a:cubicBezTo>
                    <a:pt x="676751" y="250984"/>
                    <a:pt x="676751" y="249079"/>
                    <a:pt x="676751" y="246221"/>
                  </a:cubicBezTo>
                  <a:cubicBezTo>
                    <a:pt x="677704" y="237649"/>
                    <a:pt x="678656" y="229076"/>
                    <a:pt x="679609" y="220504"/>
                  </a:cubicBezTo>
                  <a:cubicBezTo>
                    <a:pt x="680561" y="206216"/>
                    <a:pt x="681514" y="192881"/>
                    <a:pt x="682466" y="181451"/>
                  </a:cubicBezTo>
                  <a:cubicBezTo>
                    <a:pt x="682466" y="180499"/>
                    <a:pt x="682466" y="179546"/>
                    <a:pt x="682466" y="178594"/>
                  </a:cubicBezTo>
                  <a:cubicBezTo>
                    <a:pt x="687229" y="193834"/>
                    <a:pt x="691039" y="211931"/>
                    <a:pt x="696754" y="231934"/>
                  </a:cubicBezTo>
                  <a:cubicBezTo>
                    <a:pt x="699611" y="243364"/>
                    <a:pt x="702469" y="254794"/>
                    <a:pt x="705326" y="267176"/>
                  </a:cubicBezTo>
                  <a:cubicBezTo>
                    <a:pt x="704374" y="269081"/>
                    <a:pt x="704374" y="271939"/>
                    <a:pt x="703421" y="273844"/>
                  </a:cubicBezTo>
                  <a:cubicBezTo>
                    <a:pt x="700564" y="284321"/>
                    <a:pt x="697706" y="295751"/>
                    <a:pt x="694849" y="307181"/>
                  </a:cubicBezTo>
                  <a:cubicBezTo>
                    <a:pt x="693896" y="309086"/>
                    <a:pt x="693896" y="311944"/>
                    <a:pt x="692944" y="313849"/>
                  </a:cubicBezTo>
                  <a:cubicBezTo>
                    <a:pt x="691991" y="316706"/>
                    <a:pt x="691039" y="319564"/>
                    <a:pt x="690086" y="322421"/>
                  </a:cubicBezTo>
                  <a:cubicBezTo>
                    <a:pt x="684371" y="305276"/>
                    <a:pt x="679609" y="290036"/>
                    <a:pt x="673894" y="274796"/>
                  </a:cubicBezTo>
                  <a:cubicBezTo>
                    <a:pt x="675799" y="268129"/>
                    <a:pt x="676751" y="260509"/>
                    <a:pt x="676751" y="253841"/>
                  </a:cubicBezTo>
                  <a:close/>
                  <a:moveTo>
                    <a:pt x="668179" y="331946"/>
                  </a:moveTo>
                  <a:cubicBezTo>
                    <a:pt x="668179" y="330994"/>
                    <a:pt x="668179" y="330994"/>
                    <a:pt x="668179" y="330041"/>
                  </a:cubicBezTo>
                  <a:cubicBezTo>
                    <a:pt x="668179" y="331946"/>
                    <a:pt x="669131" y="332899"/>
                    <a:pt x="669131" y="334804"/>
                  </a:cubicBezTo>
                  <a:cubicBezTo>
                    <a:pt x="670084" y="338614"/>
                    <a:pt x="671036" y="342424"/>
                    <a:pt x="671989" y="346234"/>
                  </a:cubicBezTo>
                  <a:cubicBezTo>
                    <a:pt x="672941" y="350044"/>
                    <a:pt x="673894" y="354806"/>
                    <a:pt x="674846" y="359569"/>
                  </a:cubicBezTo>
                  <a:cubicBezTo>
                    <a:pt x="675799" y="363379"/>
                    <a:pt x="676751" y="367189"/>
                    <a:pt x="676751" y="370999"/>
                  </a:cubicBezTo>
                  <a:cubicBezTo>
                    <a:pt x="676751" y="371951"/>
                    <a:pt x="675799" y="372904"/>
                    <a:pt x="675799" y="373856"/>
                  </a:cubicBezTo>
                  <a:cubicBezTo>
                    <a:pt x="675799" y="374809"/>
                    <a:pt x="674846" y="375761"/>
                    <a:pt x="674846" y="377666"/>
                  </a:cubicBezTo>
                  <a:cubicBezTo>
                    <a:pt x="672941" y="374809"/>
                    <a:pt x="671989" y="370999"/>
                    <a:pt x="670084" y="368141"/>
                  </a:cubicBezTo>
                  <a:cubicBezTo>
                    <a:pt x="668179" y="364331"/>
                    <a:pt x="666274" y="361474"/>
                    <a:pt x="664369" y="358616"/>
                  </a:cubicBezTo>
                  <a:cubicBezTo>
                    <a:pt x="665321" y="349091"/>
                    <a:pt x="667226" y="340519"/>
                    <a:pt x="668179" y="331946"/>
                  </a:cubicBezTo>
                  <a:close/>
                  <a:moveTo>
                    <a:pt x="656749" y="266224"/>
                  </a:moveTo>
                  <a:cubicBezTo>
                    <a:pt x="656749" y="266224"/>
                    <a:pt x="656749" y="267176"/>
                    <a:pt x="656749" y="267176"/>
                  </a:cubicBezTo>
                  <a:cubicBezTo>
                    <a:pt x="656749" y="268129"/>
                    <a:pt x="656749" y="269081"/>
                    <a:pt x="656749" y="269081"/>
                  </a:cubicBezTo>
                  <a:cubicBezTo>
                    <a:pt x="656749" y="268129"/>
                    <a:pt x="656749" y="267176"/>
                    <a:pt x="656749" y="266224"/>
                  </a:cubicBezTo>
                  <a:close/>
                  <a:moveTo>
                    <a:pt x="608171" y="318611"/>
                  </a:moveTo>
                  <a:cubicBezTo>
                    <a:pt x="609124" y="305276"/>
                    <a:pt x="611029" y="291941"/>
                    <a:pt x="611981" y="279559"/>
                  </a:cubicBezTo>
                  <a:cubicBezTo>
                    <a:pt x="612934" y="282416"/>
                    <a:pt x="612934" y="285274"/>
                    <a:pt x="613886" y="288131"/>
                  </a:cubicBezTo>
                  <a:cubicBezTo>
                    <a:pt x="614839" y="301466"/>
                    <a:pt x="615791" y="314801"/>
                    <a:pt x="615791" y="327184"/>
                  </a:cubicBezTo>
                  <a:cubicBezTo>
                    <a:pt x="615791" y="329089"/>
                    <a:pt x="615791" y="330041"/>
                    <a:pt x="615791" y="331946"/>
                  </a:cubicBezTo>
                  <a:cubicBezTo>
                    <a:pt x="615791" y="333851"/>
                    <a:pt x="615791" y="335756"/>
                    <a:pt x="615791" y="337661"/>
                  </a:cubicBezTo>
                  <a:cubicBezTo>
                    <a:pt x="614839" y="336709"/>
                    <a:pt x="613886" y="334804"/>
                    <a:pt x="613886" y="333851"/>
                  </a:cubicBezTo>
                  <a:cubicBezTo>
                    <a:pt x="611981" y="330041"/>
                    <a:pt x="609124" y="325279"/>
                    <a:pt x="607219" y="321469"/>
                  </a:cubicBezTo>
                  <a:cubicBezTo>
                    <a:pt x="608171" y="320516"/>
                    <a:pt x="608171" y="319564"/>
                    <a:pt x="608171" y="318611"/>
                  </a:cubicBezTo>
                  <a:close/>
                  <a:moveTo>
                    <a:pt x="606266" y="341471"/>
                  </a:moveTo>
                  <a:cubicBezTo>
                    <a:pt x="609124" y="349091"/>
                    <a:pt x="612934" y="356711"/>
                    <a:pt x="615791" y="364331"/>
                  </a:cubicBezTo>
                  <a:cubicBezTo>
                    <a:pt x="615791" y="364331"/>
                    <a:pt x="615791" y="365284"/>
                    <a:pt x="615791" y="365284"/>
                  </a:cubicBezTo>
                  <a:cubicBezTo>
                    <a:pt x="614839" y="368141"/>
                    <a:pt x="612934" y="371951"/>
                    <a:pt x="611029" y="375761"/>
                  </a:cubicBezTo>
                  <a:cubicBezTo>
                    <a:pt x="610076" y="371951"/>
                    <a:pt x="609124" y="367189"/>
                    <a:pt x="608171" y="363379"/>
                  </a:cubicBezTo>
                  <a:cubicBezTo>
                    <a:pt x="607219" y="358616"/>
                    <a:pt x="606266" y="354806"/>
                    <a:pt x="605314" y="350996"/>
                  </a:cubicBezTo>
                  <a:cubicBezTo>
                    <a:pt x="605314" y="348139"/>
                    <a:pt x="605314" y="344329"/>
                    <a:pt x="606266" y="341471"/>
                  </a:cubicBezTo>
                  <a:close/>
                  <a:moveTo>
                    <a:pt x="606266" y="424339"/>
                  </a:moveTo>
                  <a:cubicBezTo>
                    <a:pt x="607219" y="427196"/>
                    <a:pt x="608171" y="430054"/>
                    <a:pt x="609124" y="433864"/>
                  </a:cubicBezTo>
                  <a:cubicBezTo>
                    <a:pt x="608171" y="434816"/>
                    <a:pt x="608171" y="435769"/>
                    <a:pt x="607219" y="436721"/>
                  </a:cubicBezTo>
                  <a:lnTo>
                    <a:pt x="601504" y="435769"/>
                  </a:lnTo>
                  <a:cubicBezTo>
                    <a:pt x="604361" y="432911"/>
                    <a:pt x="605314" y="428149"/>
                    <a:pt x="606266" y="424339"/>
                  </a:cubicBezTo>
                  <a:close/>
                  <a:moveTo>
                    <a:pt x="599599" y="401479"/>
                  </a:moveTo>
                  <a:cubicBezTo>
                    <a:pt x="599599" y="402431"/>
                    <a:pt x="599599" y="402431"/>
                    <a:pt x="599599" y="401479"/>
                  </a:cubicBezTo>
                  <a:cubicBezTo>
                    <a:pt x="599599" y="402431"/>
                    <a:pt x="599599" y="403384"/>
                    <a:pt x="599599" y="403384"/>
                  </a:cubicBezTo>
                  <a:cubicBezTo>
                    <a:pt x="599599" y="403384"/>
                    <a:pt x="599599" y="402431"/>
                    <a:pt x="599599" y="401479"/>
                  </a:cubicBezTo>
                  <a:close/>
                  <a:moveTo>
                    <a:pt x="587216" y="300514"/>
                  </a:moveTo>
                  <a:cubicBezTo>
                    <a:pt x="588169" y="303371"/>
                    <a:pt x="590074" y="307181"/>
                    <a:pt x="591979" y="310039"/>
                  </a:cubicBezTo>
                  <a:cubicBezTo>
                    <a:pt x="591979" y="311944"/>
                    <a:pt x="591026" y="314801"/>
                    <a:pt x="591026" y="316706"/>
                  </a:cubicBezTo>
                  <a:cubicBezTo>
                    <a:pt x="591026" y="316706"/>
                    <a:pt x="591026" y="316706"/>
                    <a:pt x="591026" y="316706"/>
                  </a:cubicBezTo>
                  <a:cubicBezTo>
                    <a:pt x="591026" y="317659"/>
                    <a:pt x="590074" y="318611"/>
                    <a:pt x="590074" y="319564"/>
                  </a:cubicBezTo>
                  <a:cubicBezTo>
                    <a:pt x="589121" y="316706"/>
                    <a:pt x="588169" y="313849"/>
                    <a:pt x="587216" y="311944"/>
                  </a:cubicBezTo>
                  <a:cubicBezTo>
                    <a:pt x="587216" y="308134"/>
                    <a:pt x="587216" y="303371"/>
                    <a:pt x="586264" y="299561"/>
                  </a:cubicBezTo>
                  <a:cubicBezTo>
                    <a:pt x="586264" y="299561"/>
                    <a:pt x="586264" y="299561"/>
                    <a:pt x="587216" y="300514"/>
                  </a:cubicBezTo>
                  <a:close/>
                  <a:moveTo>
                    <a:pt x="553879" y="257651"/>
                  </a:moveTo>
                  <a:cubicBezTo>
                    <a:pt x="554831" y="249079"/>
                    <a:pt x="554831" y="241459"/>
                    <a:pt x="555784" y="233839"/>
                  </a:cubicBezTo>
                  <a:cubicBezTo>
                    <a:pt x="556736" y="238601"/>
                    <a:pt x="557689" y="243364"/>
                    <a:pt x="558641" y="249079"/>
                  </a:cubicBezTo>
                  <a:cubicBezTo>
                    <a:pt x="557689" y="247174"/>
                    <a:pt x="556736" y="247174"/>
                    <a:pt x="556736" y="247174"/>
                  </a:cubicBezTo>
                  <a:cubicBezTo>
                    <a:pt x="556736" y="247174"/>
                    <a:pt x="557689" y="248126"/>
                    <a:pt x="558641" y="250984"/>
                  </a:cubicBezTo>
                  <a:cubicBezTo>
                    <a:pt x="561499" y="264319"/>
                    <a:pt x="565309" y="280511"/>
                    <a:pt x="570071" y="297656"/>
                  </a:cubicBezTo>
                  <a:cubicBezTo>
                    <a:pt x="570071" y="299561"/>
                    <a:pt x="571024" y="301466"/>
                    <a:pt x="571976" y="303371"/>
                  </a:cubicBezTo>
                  <a:cubicBezTo>
                    <a:pt x="571024" y="306229"/>
                    <a:pt x="570071" y="310039"/>
                    <a:pt x="569119" y="312896"/>
                  </a:cubicBezTo>
                  <a:cubicBezTo>
                    <a:pt x="567214" y="307181"/>
                    <a:pt x="566261" y="301466"/>
                    <a:pt x="564356" y="295751"/>
                  </a:cubicBezTo>
                  <a:cubicBezTo>
                    <a:pt x="560546" y="285274"/>
                    <a:pt x="557689" y="274796"/>
                    <a:pt x="553879" y="266224"/>
                  </a:cubicBezTo>
                  <a:cubicBezTo>
                    <a:pt x="553879" y="263366"/>
                    <a:pt x="553879" y="260509"/>
                    <a:pt x="553879" y="257651"/>
                  </a:cubicBezTo>
                  <a:close/>
                  <a:moveTo>
                    <a:pt x="551974" y="295751"/>
                  </a:moveTo>
                  <a:cubicBezTo>
                    <a:pt x="551974" y="294799"/>
                    <a:pt x="551974" y="294799"/>
                    <a:pt x="551974" y="295751"/>
                  </a:cubicBezTo>
                  <a:cubicBezTo>
                    <a:pt x="551974" y="295751"/>
                    <a:pt x="552926" y="297656"/>
                    <a:pt x="552926" y="298609"/>
                  </a:cubicBezTo>
                  <a:cubicBezTo>
                    <a:pt x="554831" y="304324"/>
                    <a:pt x="555784" y="310991"/>
                    <a:pt x="556736" y="317659"/>
                  </a:cubicBezTo>
                  <a:cubicBezTo>
                    <a:pt x="556736" y="318611"/>
                    <a:pt x="556736" y="319564"/>
                    <a:pt x="557689" y="321469"/>
                  </a:cubicBezTo>
                  <a:cubicBezTo>
                    <a:pt x="557689" y="321469"/>
                    <a:pt x="557689" y="321469"/>
                    <a:pt x="557689" y="322421"/>
                  </a:cubicBezTo>
                  <a:cubicBezTo>
                    <a:pt x="557689" y="323374"/>
                    <a:pt x="557689" y="324326"/>
                    <a:pt x="557689" y="326231"/>
                  </a:cubicBezTo>
                  <a:cubicBezTo>
                    <a:pt x="555784" y="319564"/>
                    <a:pt x="553879" y="312896"/>
                    <a:pt x="552926" y="306229"/>
                  </a:cubicBezTo>
                  <a:cubicBezTo>
                    <a:pt x="551974" y="301466"/>
                    <a:pt x="551974" y="298609"/>
                    <a:pt x="551974" y="295751"/>
                  </a:cubicBezTo>
                  <a:close/>
                  <a:moveTo>
                    <a:pt x="529114" y="290036"/>
                  </a:moveTo>
                  <a:cubicBezTo>
                    <a:pt x="529114" y="290036"/>
                    <a:pt x="529114" y="290989"/>
                    <a:pt x="529114" y="290036"/>
                  </a:cubicBezTo>
                  <a:cubicBezTo>
                    <a:pt x="529114" y="290989"/>
                    <a:pt x="529114" y="290989"/>
                    <a:pt x="529114" y="290036"/>
                  </a:cubicBezTo>
                  <a:cubicBezTo>
                    <a:pt x="529114" y="290989"/>
                    <a:pt x="529114" y="290036"/>
                    <a:pt x="529114" y="290036"/>
                  </a:cubicBezTo>
                  <a:close/>
                  <a:moveTo>
                    <a:pt x="522446" y="336709"/>
                  </a:moveTo>
                  <a:cubicBezTo>
                    <a:pt x="522446" y="333851"/>
                    <a:pt x="523399" y="331946"/>
                    <a:pt x="523399" y="329089"/>
                  </a:cubicBezTo>
                  <a:cubicBezTo>
                    <a:pt x="524351" y="331946"/>
                    <a:pt x="525304" y="333851"/>
                    <a:pt x="526256" y="336709"/>
                  </a:cubicBezTo>
                  <a:cubicBezTo>
                    <a:pt x="528161" y="341471"/>
                    <a:pt x="530066" y="346234"/>
                    <a:pt x="531019" y="350996"/>
                  </a:cubicBezTo>
                  <a:cubicBezTo>
                    <a:pt x="531019" y="358616"/>
                    <a:pt x="531019" y="366236"/>
                    <a:pt x="531971" y="374809"/>
                  </a:cubicBezTo>
                  <a:cubicBezTo>
                    <a:pt x="531971" y="384334"/>
                    <a:pt x="532924" y="393859"/>
                    <a:pt x="533876" y="403384"/>
                  </a:cubicBezTo>
                  <a:cubicBezTo>
                    <a:pt x="530066" y="397669"/>
                    <a:pt x="528161" y="394811"/>
                    <a:pt x="528161" y="394811"/>
                  </a:cubicBezTo>
                  <a:cubicBezTo>
                    <a:pt x="528161" y="394811"/>
                    <a:pt x="530066" y="400526"/>
                    <a:pt x="532924" y="410051"/>
                  </a:cubicBezTo>
                  <a:cubicBezTo>
                    <a:pt x="533876" y="411956"/>
                    <a:pt x="534829" y="414814"/>
                    <a:pt x="534829" y="417671"/>
                  </a:cubicBezTo>
                  <a:cubicBezTo>
                    <a:pt x="534829" y="421481"/>
                    <a:pt x="535781" y="426244"/>
                    <a:pt x="535781" y="430054"/>
                  </a:cubicBezTo>
                  <a:lnTo>
                    <a:pt x="523399" y="428149"/>
                  </a:lnTo>
                  <a:cubicBezTo>
                    <a:pt x="523399" y="428149"/>
                    <a:pt x="522446" y="427196"/>
                    <a:pt x="522446" y="427196"/>
                  </a:cubicBezTo>
                  <a:cubicBezTo>
                    <a:pt x="522446" y="426244"/>
                    <a:pt x="522446" y="424339"/>
                    <a:pt x="522446" y="423386"/>
                  </a:cubicBezTo>
                  <a:cubicBezTo>
                    <a:pt x="525304" y="414814"/>
                    <a:pt x="527209" y="410051"/>
                    <a:pt x="527209" y="410051"/>
                  </a:cubicBezTo>
                  <a:cubicBezTo>
                    <a:pt x="527209" y="410051"/>
                    <a:pt x="525304" y="412909"/>
                    <a:pt x="522446" y="418624"/>
                  </a:cubicBezTo>
                  <a:cubicBezTo>
                    <a:pt x="522446" y="413861"/>
                    <a:pt x="521494" y="409099"/>
                    <a:pt x="521494" y="405289"/>
                  </a:cubicBezTo>
                  <a:cubicBezTo>
                    <a:pt x="520541" y="392906"/>
                    <a:pt x="518636" y="380524"/>
                    <a:pt x="517684" y="369094"/>
                  </a:cubicBezTo>
                  <a:cubicBezTo>
                    <a:pt x="519589" y="356711"/>
                    <a:pt x="520541" y="347186"/>
                    <a:pt x="522446" y="336709"/>
                  </a:cubicBezTo>
                  <a:close/>
                  <a:moveTo>
                    <a:pt x="512921" y="271939"/>
                  </a:moveTo>
                  <a:cubicBezTo>
                    <a:pt x="511969" y="276701"/>
                    <a:pt x="511016" y="281464"/>
                    <a:pt x="509111" y="287179"/>
                  </a:cubicBezTo>
                  <a:cubicBezTo>
                    <a:pt x="509111" y="287179"/>
                    <a:pt x="509111" y="287179"/>
                    <a:pt x="509111" y="288131"/>
                  </a:cubicBezTo>
                  <a:cubicBezTo>
                    <a:pt x="508159" y="284321"/>
                    <a:pt x="508159" y="279559"/>
                    <a:pt x="507206" y="275749"/>
                  </a:cubicBezTo>
                  <a:cubicBezTo>
                    <a:pt x="507206" y="270986"/>
                    <a:pt x="508159" y="267176"/>
                    <a:pt x="508159" y="262414"/>
                  </a:cubicBezTo>
                  <a:lnTo>
                    <a:pt x="509111" y="262414"/>
                  </a:lnTo>
                  <a:cubicBezTo>
                    <a:pt x="511016" y="265271"/>
                    <a:pt x="511969" y="268129"/>
                    <a:pt x="512921" y="271939"/>
                  </a:cubicBezTo>
                  <a:close/>
                  <a:moveTo>
                    <a:pt x="497681" y="207169"/>
                  </a:moveTo>
                  <a:cubicBezTo>
                    <a:pt x="500539" y="217646"/>
                    <a:pt x="503396" y="230981"/>
                    <a:pt x="506254" y="245269"/>
                  </a:cubicBezTo>
                  <a:cubicBezTo>
                    <a:pt x="507206" y="249079"/>
                    <a:pt x="508159" y="252889"/>
                    <a:pt x="509111" y="256699"/>
                  </a:cubicBezTo>
                  <a:cubicBezTo>
                    <a:pt x="508159" y="256699"/>
                    <a:pt x="507206" y="256699"/>
                    <a:pt x="506254" y="256699"/>
                  </a:cubicBezTo>
                  <a:lnTo>
                    <a:pt x="505301" y="256699"/>
                  </a:lnTo>
                  <a:cubicBezTo>
                    <a:pt x="505301" y="256699"/>
                    <a:pt x="505301" y="256699"/>
                    <a:pt x="505301" y="256699"/>
                  </a:cubicBezTo>
                  <a:cubicBezTo>
                    <a:pt x="502444" y="238601"/>
                    <a:pt x="499586" y="220504"/>
                    <a:pt x="497681" y="207169"/>
                  </a:cubicBezTo>
                  <a:cubicBezTo>
                    <a:pt x="496729" y="207169"/>
                    <a:pt x="496729" y="207169"/>
                    <a:pt x="497681" y="207169"/>
                  </a:cubicBezTo>
                  <a:close/>
                  <a:moveTo>
                    <a:pt x="487204" y="419576"/>
                  </a:moveTo>
                  <a:cubicBezTo>
                    <a:pt x="487204" y="420529"/>
                    <a:pt x="486251" y="421481"/>
                    <a:pt x="486251" y="422434"/>
                  </a:cubicBezTo>
                  <a:lnTo>
                    <a:pt x="483394" y="422434"/>
                  </a:lnTo>
                  <a:cubicBezTo>
                    <a:pt x="483394" y="421481"/>
                    <a:pt x="483394" y="419576"/>
                    <a:pt x="483394" y="418624"/>
                  </a:cubicBezTo>
                  <a:cubicBezTo>
                    <a:pt x="483394" y="412909"/>
                    <a:pt x="482441" y="407194"/>
                    <a:pt x="481489" y="401479"/>
                  </a:cubicBezTo>
                  <a:cubicBezTo>
                    <a:pt x="483394" y="407194"/>
                    <a:pt x="485299" y="413861"/>
                    <a:pt x="487204" y="419576"/>
                  </a:cubicBezTo>
                  <a:close/>
                  <a:moveTo>
                    <a:pt x="437674" y="390049"/>
                  </a:moveTo>
                  <a:cubicBezTo>
                    <a:pt x="437674" y="390049"/>
                    <a:pt x="437674" y="390049"/>
                    <a:pt x="437674" y="390049"/>
                  </a:cubicBezTo>
                  <a:cubicBezTo>
                    <a:pt x="437674" y="389096"/>
                    <a:pt x="437674" y="389096"/>
                    <a:pt x="437674" y="388144"/>
                  </a:cubicBezTo>
                  <a:cubicBezTo>
                    <a:pt x="437674" y="388144"/>
                    <a:pt x="437674" y="388144"/>
                    <a:pt x="437674" y="388144"/>
                  </a:cubicBezTo>
                  <a:cubicBezTo>
                    <a:pt x="437674" y="389096"/>
                    <a:pt x="437674" y="390049"/>
                    <a:pt x="437674" y="390049"/>
                  </a:cubicBezTo>
                  <a:cubicBezTo>
                    <a:pt x="437674" y="391001"/>
                    <a:pt x="437674" y="390049"/>
                    <a:pt x="437674" y="390049"/>
                  </a:cubicBezTo>
                  <a:close/>
                  <a:moveTo>
                    <a:pt x="448151" y="362426"/>
                  </a:moveTo>
                  <a:cubicBezTo>
                    <a:pt x="447199" y="360521"/>
                    <a:pt x="446246" y="358616"/>
                    <a:pt x="446246" y="356711"/>
                  </a:cubicBezTo>
                  <a:cubicBezTo>
                    <a:pt x="447199" y="353854"/>
                    <a:pt x="448151" y="350044"/>
                    <a:pt x="449104" y="347186"/>
                  </a:cubicBezTo>
                  <a:cubicBezTo>
                    <a:pt x="448151" y="351949"/>
                    <a:pt x="448151" y="357664"/>
                    <a:pt x="448151" y="362426"/>
                  </a:cubicBezTo>
                  <a:close/>
                  <a:moveTo>
                    <a:pt x="436721" y="227171"/>
                  </a:moveTo>
                  <a:cubicBezTo>
                    <a:pt x="437674" y="233839"/>
                    <a:pt x="439579" y="239554"/>
                    <a:pt x="440531" y="246221"/>
                  </a:cubicBezTo>
                  <a:cubicBezTo>
                    <a:pt x="438626" y="242411"/>
                    <a:pt x="436721" y="238601"/>
                    <a:pt x="434816" y="234791"/>
                  </a:cubicBezTo>
                  <a:cubicBezTo>
                    <a:pt x="435769" y="231934"/>
                    <a:pt x="435769" y="230029"/>
                    <a:pt x="436721" y="227171"/>
                  </a:cubicBezTo>
                  <a:close/>
                  <a:moveTo>
                    <a:pt x="428149" y="280511"/>
                  </a:moveTo>
                  <a:cubicBezTo>
                    <a:pt x="430054" y="270986"/>
                    <a:pt x="431006" y="262414"/>
                    <a:pt x="431959" y="253841"/>
                  </a:cubicBezTo>
                  <a:cubicBezTo>
                    <a:pt x="431959" y="255746"/>
                    <a:pt x="432911" y="256699"/>
                    <a:pt x="432911" y="258604"/>
                  </a:cubicBezTo>
                  <a:cubicBezTo>
                    <a:pt x="434816" y="266224"/>
                    <a:pt x="436721" y="274796"/>
                    <a:pt x="438626" y="284321"/>
                  </a:cubicBezTo>
                  <a:cubicBezTo>
                    <a:pt x="438626" y="286226"/>
                    <a:pt x="439579" y="288131"/>
                    <a:pt x="439579" y="290036"/>
                  </a:cubicBezTo>
                  <a:cubicBezTo>
                    <a:pt x="434816" y="284321"/>
                    <a:pt x="432911" y="281464"/>
                    <a:pt x="432911" y="281464"/>
                  </a:cubicBezTo>
                  <a:cubicBezTo>
                    <a:pt x="432911" y="281464"/>
                    <a:pt x="435769" y="287179"/>
                    <a:pt x="439579" y="295751"/>
                  </a:cubicBezTo>
                  <a:cubicBezTo>
                    <a:pt x="440531" y="296704"/>
                    <a:pt x="440531" y="298609"/>
                    <a:pt x="441484" y="299561"/>
                  </a:cubicBezTo>
                  <a:cubicBezTo>
                    <a:pt x="442436" y="303371"/>
                    <a:pt x="443389" y="308134"/>
                    <a:pt x="443389" y="312896"/>
                  </a:cubicBezTo>
                  <a:cubicBezTo>
                    <a:pt x="444341" y="317659"/>
                    <a:pt x="445294" y="323374"/>
                    <a:pt x="446246" y="328136"/>
                  </a:cubicBezTo>
                  <a:cubicBezTo>
                    <a:pt x="446246" y="330994"/>
                    <a:pt x="447199" y="332899"/>
                    <a:pt x="447199" y="335756"/>
                  </a:cubicBezTo>
                  <a:cubicBezTo>
                    <a:pt x="446246" y="337661"/>
                    <a:pt x="445294" y="339566"/>
                    <a:pt x="445294" y="341471"/>
                  </a:cubicBezTo>
                  <a:cubicBezTo>
                    <a:pt x="444341" y="344329"/>
                    <a:pt x="443389" y="346234"/>
                    <a:pt x="442436" y="349091"/>
                  </a:cubicBezTo>
                  <a:cubicBezTo>
                    <a:pt x="439579" y="342424"/>
                    <a:pt x="437674" y="336709"/>
                    <a:pt x="434816" y="331946"/>
                  </a:cubicBezTo>
                  <a:cubicBezTo>
                    <a:pt x="434816" y="322421"/>
                    <a:pt x="434816" y="317659"/>
                    <a:pt x="434816" y="317659"/>
                  </a:cubicBezTo>
                  <a:cubicBezTo>
                    <a:pt x="434816" y="317659"/>
                    <a:pt x="433864" y="321469"/>
                    <a:pt x="432911" y="328136"/>
                  </a:cubicBezTo>
                  <a:cubicBezTo>
                    <a:pt x="430054" y="319564"/>
                    <a:pt x="426244" y="310991"/>
                    <a:pt x="423386" y="303371"/>
                  </a:cubicBezTo>
                  <a:cubicBezTo>
                    <a:pt x="426244" y="295751"/>
                    <a:pt x="427196" y="288131"/>
                    <a:pt x="428149" y="280511"/>
                  </a:cubicBezTo>
                  <a:close/>
                  <a:moveTo>
                    <a:pt x="418624" y="345281"/>
                  </a:moveTo>
                  <a:cubicBezTo>
                    <a:pt x="419576" y="337661"/>
                    <a:pt x="420529" y="330041"/>
                    <a:pt x="422434" y="322421"/>
                  </a:cubicBezTo>
                  <a:cubicBezTo>
                    <a:pt x="424339" y="328136"/>
                    <a:pt x="425291" y="333851"/>
                    <a:pt x="427196" y="339566"/>
                  </a:cubicBezTo>
                  <a:cubicBezTo>
                    <a:pt x="428149" y="343376"/>
                    <a:pt x="429101" y="347186"/>
                    <a:pt x="430054" y="350996"/>
                  </a:cubicBezTo>
                  <a:cubicBezTo>
                    <a:pt x="429101" y="354806"/>
                    <a:pt x="429101" y="358616"/>
                    <a:pt x="428149" y="362426"/>
                  </a:cubicBezTo>
                  <a:cubicBezTo>
                    <a:pt x="427196" y="360521"/>
                    <a:pt x="426244" y="358616"/>
                    <a:pt x="426244" y="356711"/>
                  </a:cubicBezTo>
                  <a:cubicBezTo>
                    <a:pt x="423386" y="349091"/>
                    <a:pt x="420529" y="344329"/>
                    <a:pt x="420529" y="344329"/>
                  </a:cubicBezTo>
                  <a:cubicBezTo>
                    <a:pt x="420529" y="344329"/>
                    <a:pt x="420529" y="349091"/>
                    <a:pt x="422434" y="357664"/>
                  </a:cubicBezTo>
                  <a:cubicBezTo>
                    <a:pt x="423386" y="361474"/>
                    <a:pt x="423386" y="367189"/>
                    <a:pt x="424339" y="372904"/>
                  </a:cubicBezTo>
                  <a:cubicBezTo>
                    <a:pt x="424339" y="374809"/>
                    <a:pt x="425291" y="375761"/>
                    <a:pt x="425291" y="377666"/>
                  </a:cubicBezTo>
                  <a:cubicBezTo>
                    <a:pt x="425291" y="376714"/>
                    <a:pt x="424339" y="375761"/>
                    <a:pt x="424339" y="375761"/>
                  </a:cubicBezTo>
                  <a:cubicBezTo>
                    <a:pt x="424339" y="375761"/>
                    <a:pt x="424339" y="374809"/>
                    <a:pt x="424339" y="374809"/>
                  </a:cubicBezTo>
                  <a:cubicBezTo>
                    <a:pt x="422434" y="367189"/>
                    <a:pt x="420529" y="359569"/>
                    <a:pt x="418624" y="351949"/>
                  </a:cubicBezTo>
                  <a:cubicBezTo>
                    <a:pt x="417671" y="349091"/>
                    <a:pt x="418624" y="347186"/>
                    <a:pt x="418624" y="345281"/>
                  </a:cubicBezTo>
                  <a:close/>
                  <a:moveTo>
                    <a:pt x="406241" y="261461"/>
                  </a:moveTo>
                  <a:cubicBezTo>
                    <a:pt x="408146" y="267176"/>
                    <a:pt x="410051" y="275749"/>
                    <a:pt x="411956" y="285274"/>
                  </a:cubicBezTo>
                  <a:cubicBezTo>
                    <a:pt x="410051" y="292894"/>
                    <a:pt x="409099" y="301466"/>
                    <a:pt x="407194" y="310039"/>
                  </a:cubicBezTo>
                  <a:cubicBezTo>
                    <a:pt x="406241" y="307181"/>
                    <a:pt x="406241" y="304324"/>
                    <a:pt x="405289" y="302419"/>
                  </a:cubicBezTo>
                  <a:cubicBezTo>
                    <a:pt x="406241" y="288131"/>
                    <a:pt x="406241" y="273844"/>
                    <a:pt x="406241" y="261461"/>
                  </a:cubicBezTo>
                  <a:close/>
                  <a:moveTo>
                    <a:pt x="382429" y="290036"/>
                  </a:moveTo>
                  <a:cubicBezTo>
                    <a:pt x="382429" y="290989"/>
                    <a:pt x="382429" y="292894"/>
                    <a:pt x="381476" y="293846"/>
                  </a:cubicBezTo>
                  <a:cubicBezTo>
                    <a:pt x="381476" y="290989"/>
                    <a:pt x="381476" y="288131"/>
                    <a:pt x="381476" y="285274"/>
                  </a:cubicBezTo>
                  <a:cubicBezTo>
                    <a:pt x="381476" y="287179"/>
                    <a:pt x="382429" y="288131"/>
                    <a:pt x="382429" y="290036"/>
                  </a:cubicBezTo>
                  <a:close/>
                  <a:moveTo>
                    <a:pt x="361474" y="394811"/>
                  </a:moveTo>
                  <a:cubicBezTo>
                    <a:pt x="361474" y="397669"/>
                    <a:pt x="361474" y="401479"/>
                    <a:pt x="361474" y="404336"/>
                  </a:cubicBezTo>
                  <a:cubicBezTo>
                    <a:pt x="361474" y="405289"/>
                    <a:pt x="361474" y="406241"/>
                    <a:pt x="361474" y="407194"/>
                  </a:cubicBezTo>
                  <a:cubicBezTo>
                    <a:pt x="359569" y="399574"/>
                    <a:pt x="357664" y="391001"/>
                    <a:pt x="354806" y="383381"/>
                  </a:cubicBezTo>
                  <a:cubicBezTo>
                    <a:pt x="354806" y="383381"/>
                    <a:pt x="354806" y="383381"/>
                    <a:pt x="354806" y="382429"/>
                  </a:cubicBezTo>
                  <a:cubicBezTo>
                    <a:pt x="353854" y="379571"/>
                    <a:pt x="353854" y="376714"/>
                    <a:pt x="352901" y="373856"/>
                  </a:cubicBezTo>
                  <a:cubicBezTo>
                    <a:pt x="355759" y="381476"/>
                    <a:pt x="358616" y="388144"/>
                    <a:pt x="361474" y="394811"/>
                  </a:cubicBezTo>
                  <a:close/>
                  <a:moveTo>
                    <a:pt x="347186" y="307181"/>
                  </a:moveTo>
                  <a:cubicBezTo>
                    <a:pt x="348139" y="309086"/>
                    <a:pt x="348139" y="310039"/>
                    <a:pt x="349091" y="311944"/>
                  </a:cubicBezTo>
                  <a:cubicBezTo>
                    <a:pt x="348139" y="310991"/>
                    <a:pt x="348139" y="310039"/>
                    <a:pt x="347186" y="309086"/>
                  </a:cubicBezTo>
                  <a:cubicBezTo>
                    <a:pt x="346234" y="309086"/>
                    <a:pt x="346234" y="308134"/>
                    <a:pt x="347186" y="307181"/>
                  </a:cubicBezTo>
                  <a:close/>
                  <a:moveTo>
                    <a:pt x="347186" y="429101"/>
                  </a:moveTo>
                  <a:cubicBezTo>
                    <a:pt x="347186" y="430054"/>
                    <a:pt x="348139" y="431959"/>
                    <a:pt x="348139" y="432911"/>
                  </a:cubicBezTo>
                  <a:lnTo>
                    <a:pt x="346234" y="432911"/>
                  </a:lnTo>
                  <a:cubicBezTo>
                    <a:pt x="346234" y="431006"/>
                    <a:pt x="346234" y="430054"/>
                    <a:pt x="347186" y="429101"/>
                  </a:cubicBezTo>
                  <a:close/>
                  <a:moveTo>
                    <a:pt x="310991" y="439579"/>
                  </a:moveTo>
                  <a:cubicBezTo>
                    <a:pt x="310991" y="434816"/>
                    <a:pt x="310991" y="429101"/>
                    <a:pt x="311944" y="424339"/>
                  </a:cubicBezTo>
                  <a:cubicBezTo>
                    <a:pt x="313849" y="429101"/>
                    <a:pt x="315754" y="433864"/>
                    <a:pt x="317659" y="438626"/>
                  </a:cubicBezTo>
                  <a:lnTo>
                    <a:pt x="310991" y="439579"/>
                  </a:lnTo>
                  <a:close/>
                  <a:moveTo>
                    <a:pt x="302419" y="230981"/>
                  </a:moveTo>
                  <a:cubicBezTo>
                    <a:pt x="303371" y="232886"/>
                    <a:pt x="303371" y="235744"/>
                    <a:pt x="304324" y="237649"/>
                  </a:cubicBezTo>
                  <a:cubicBezTo>
                    <a:pt x="305276" y="242411"/>
                    <a:pt x="306229" y="247174"/>
                    <a:pt x="307181" y="252889"/>
                  </a:cubicBezTo>
                  <a:cubicBezTo>
                    <a:pt x="303371" y="247174"/>
                    <a:pt x="300514" y="244316"/>
                    <a:pt x="300514" y="244316"/>
                  </a:cubicBezTo>
                  <a:cubicBezTo>
                    <a:pt x="300514" y="238601"/>
                    <a:pt x="301466" y="234791"/>
                    <a:pt x="302419" y="230981"/>
                  </a:cubicBezTo>
                  <a:close/>
                  <a:moveTo>
                    <a:pt x="295751" y="269081"/>
                  </a:moveTo>
                  <a:cubicBezTo>
                    <a:pt x="296704" y="264319"/>
                    <a:pt x="297656" y="262414"/>
                    <a:pt x="297656" y="262414"/>
                  </a:cubicBezTo>
                  <a:cubicBezTo>
                    <a:pt x="297656" y="262414"/>
                    <a:pt x="296704" y="263366"/>
                    <a:pt x="295751" y="265271"/>
                  </a:cubicBezTo>
                  <a:cubicBezTo>
                    <a:pt x="296704" y="260509"/>
                    <a:pt x="296704" y="256699"/>
                    <a:pt x="297656" y="251936"/>
                  </a:cubicBezTo>
                  <a:cubicBezTo>
                    <a:pt x="298609" y="249079"/>
                    <a:pt x="298609" y="246221"/>
                    <a:pt x="299561" y="243364"/>
                  </a:cubicBezTo>
                  <a:cubicBezTo>
                    <a:pt x="299561" y="244316"/>
                    <a:pt x="300514" y="245269"/>
                    <a:pt x="301466" y="247174"/>
                  </a:cubicBezTo>
                  <a:cubicBezTo>
                    <a:pt x="304324" y="254794"/>
                    <a:pt x="307181" y="262414"/>
                    <a:pt x="310039" y="270986"/>
                  </a:cubicBezTo>
                  <a:cubicBezTo>
                    <a:pt x="312896" y="285274"/>
                    <a:pt x="315754" y="298609"/>
                    <a:pt x="319564" y="312896"/>
                  </a:cubicBezTo>
                  <a:cubicBezTo>
                    <a:pt x="322421" y="328136"/>
                    <a:pt x="326231" y="343376"/>
                    <a:pt x="330041" y="358616"/>
                  </a:cubicBezTo>
                  <a:cubicBezTo>
                    <a:pt x="330041" y="359569"/>
                    <a:pt x="330041" y="360521"/>
                    <a:pt x="330041" y="362426"/>
                  </a:cubicBezTo>
                  <a:cubicBezTo>
                    <a:pt x="329089" y="375761"/>
                    <a:pt x="328136" y="390049"/>
                    <a:pt x="327184" y="404336"/>
                  </a:cubicBezTo>
                  <a:cubicBezTo>
                    <a:pt x="327184" y="404336"/>
                    <a:pt x="327184" y="404336"/>
                    <a:pt x="327184" y="404336"/>
                  </a:cubicBezTo>
                  <a:cubicBezTo>
                    <a:pt x="325279" y="400526"/>
                    <a:pt x="323374" y="396716"/>
                    <a:pt x="321469" y="392906"/>
                  </a:cubicBezTo>
                  <a:cubicBezTo>
                    <a:pt x="317659" y="382429"/>
                    <a:pt x="313849" y="371951"/>
                    <a:pt x="310991" y="362426"/>
                  </a:cubicBezTo>
                  <a:cubicBezTo>
                    <a:pt x="306229" y="347186"/>
                    <a:pt x="301466" y="332899"/>
                    <a:pt x="296704" y="318611"/>
                  </a:cubicBezTo>
                  <a:cubicBezTo>
                    <a:pt x="294799" y="312896"/>
                    <a:pt x="293846" y="308134"/>
                    <a:pt x="291941" y="302419"/>
                  </a:cubicBezTo>
                  <a:cubicBezTo>
                    <a:pt x="292894" y="290989"/>
                    <a:pt x="294799" y="279559"/>
                    <a:pt x="295751" y="269081"/>
                  </a:cubicBezTo>
                  <a:close/>
                  <a:moveTo>
                    <a:pt x="283369" y="378619"/>
                  </a:moveTo>
                  <a:cubicBezTo>
                    <a:pt x="283369" y="373856"/>
                    <a:pt x="284321" y="369094"/>
                    <a:pt x="284321" y="365284"/>
                  </a:cubicBezTo>
                  <a:cubicBezTo>
                    <a:pt x="284321" y="364331"/>
                    <a:pt x="284321" y="363379"/>
                    <a:pt x="285274" y="363379"/>
                  </a:cubicBezTo>
                  <a:cubicBezTo>
                    <a:pt x="289084" y="370999"/>
                    <a:pt x="291941" y="378619"/>
                    <a:pt x="295751" y="387191"/>
                  </a:cubicBezTo>
                  <a:cubicBezTo>
                    <a:pt x="297656" y="391954"/>
                    <a:pt x="300514" y="395764"/>
                    <a:pt x="302419" y="400526"/>
                  </a:cubicBezTo>
                  <a:cubicBezTo>
                    <a:pt x="302419" y="401479"/>
                    <a:pt x="303371" y="403384"/>
                    <a:pt x="303371" y="404336"/>
                  </a:cubicBezTo>
                  <a:cubicBezTo>
                    <a:pt x="302419" y="407194"/>
                    <a:pt x="302419" y="410051"/>
                    <a:pt x="301466" y="412909"/>
                  </a:cubicBezTo>
                  <a:cubicBezTo>
                    <a:pt x="299561" y="422434"/>
                    <a:pt x="297656" y="432911"/>
                    <a:pt x="295751" y="442436"/>
                  </a:cubicBezTo>
                  <a:lnTo>
                    <a:pt x="283369" y="444341"/>
                  </a:lnTo>
                  <a:cubicBezTo>
                    <a:pt x="282416" y="441484"/>
                    <a:pt x="282416" y="438626"/>
                    <a:pt x="281464" y="435769"/>
                  </a:cubicBezTo>
                  <a:cubicBezTo>
                    <a:pt x="281464" y="425291"/>
                    <a:pt x="281464" y="415766"/>
                    <a:pt x="281464" y="407194"/>
                  </a:cubicBezTo>
                  <a:cubicBezTo>
                    <a:pt x="281464" y="397669"/>
                    <a:pt x="282416" y="388144"/>
                    <a:pt x="283369" y="378619"/>
                  </a:cubicBezTo>
                  <a:close/>
                  <a:moveTo>
                    <a:pt x="237649" y="415766"/>
                  </a:moveTo>
                  <a:cubicBezTo>
                    <a:pt x="234791" y="409099"/>
                    <a:pt x="230981" y="402431"/>
                    <a:pt x="228124" y="395764"/>
                  </a:cubicBezTo>
                  <a:cubicBezTo>
                    <a:pt x="228124" y="391954"/>
                    <a:pt x="229076" y="387191"/>
                    <a:pt x="229076" y="383381"/>
                  </a:cubicBezTo>
                  <a:cubicBezTo>
                    <a:pt x="232886" y="391001"/>
                    <a:pt x="235744" y="398621"/>
                    <a:pt x="239554" y="406241"/>
                  </a:cubicBezTo>
                  <a:cubicBezTo>
                    <a:pt x="239554" y="410051"/>
                    <a:pt x="238601" y="412909"/>
                    <a:pt x="237649" y="415766"/>
                  </a:cubicBezTo>
                  <a:close/>
                  <a:moveTo>
                    <a:pt x="247174" y="431006"/>
                  </a:moveTo>
                  <a:cubicBezTo>
                    <a:pt x="247174" y="429101"/>
                    <a:pt x="247174" y="427196"/>
                    <a:pt x="248126" y="425291"/>
                  </a:cubicBezTo>
                  <a:cubicBezTo>
                    <a:pt x="248126" y="425291"/>
                    <a:pt x="248126" y="425291"/>
                    <a:pt x="248126" y="425291"/>
                  </a:cubicBezTo>
                  <a:cubicBezTo>
                    <a:pt x="248126" y="427196"/>
                    <a:pt x="247174" y="429101"/>
                    <a:pt x="247174" y="431006"/>
                  </a:cubicBezTo>
                  <a:close/>
                  <a:moveTo>
                    <a:pt x="264319" y="204311"/>
                  </a:moveTo>
                  <a:cubicBezTo>
                    <a:pt x="267176" y="195739"/>
                    <a:pt x="269081" y="189071"/>
                    <a:pt x="270986" y="185261"/>
                  </a:cubicBezTo>
                  <a:cubicBezTo>
                    <a:pt x="269081" y="194786"/>
                    <a:pt x="268129" y="204311"/>
                    <a:pt x="267176" y="214789"/>
                  </a:cubicBezTo>
                  <a:cubicBezTo>
                    <a:pt x="267176" y="212884"/>
                    <a:pt x="266224" y="211931"/>
                    <a:pt x="266224" y="210026"/>
                  </a:cubicBezTo>
                  <a:cubicBezTo>
                    <a:pt x="264319" y="207169"/>
                    <a:pt x="264319" y="206216"/>
                    <a:pt x="264319" y="204311"/>
                  </a:cubicBezTo>
                  <a:cubicBezTo>
                    <a:pt x="264319" y="204311"/>
                    <a:pt x="264319" y="204311"/>
                    <a:pt x="264319" y="204311"/>
                  </a:cubicBezTo>
                  <a:close/>
                  <a:moveTo>
                    <a:pt x="254794" y="235744"/>
                  </a:moveTo>
                  <a:cubicBezTo>
                    <a:pt x="256699" y="230029"/>
                    <a:pt x="257651" y="225266"/>
                    <a:pt x="258604" y="220504"/>
                  </a:cubicBezTo>
                  <a:cubicBezTo>
                    <a:pt x="259556" y="227171"/>
                    <a:pt x="260509" y="234791"/>
                    <a:pt x="261461" y="242411"/>
                  </a:cubicBezTo>
                  <a:cubicBezTo>
                    <a:pt x="261461" y="243364"/>
                    <a:pt x="261461" y="244316"/>
                    <a:pt x="262414" y="245269"/>
                  </a:cubicBezTo>
                  <a:cubicBezTo>
                    <a:pt x="261461" y="253841"/>
                    <a:pt x="260509" y="261461"/>
                    <a:pt x="260509" y="270034"/>
                  </a:cubicBezTo>
                  <a:cubicBezTo>
                    <a:pt x="259556" y="268129"/>
                    <a:pt x="258604" y="266224"/>
                    <a:pt x="257651" y="264319"/>
                  </a:cubicBezTo>
                  <a:cubicBezTo>
                    <a:pt x="254794" y="258604"/>
                    <a:pt x="252889" y="253841"/>
                    <a:pt x="250984" y="249079"/>
                  </a:cubicBezTo>
                  <a:cubicBezTo>
                    <a:pt x="252889" y="245269"/>
                    <a:pt x="253841" y="239554"/>
                    <a:pt x="254794" y="235744"/>
                  </a:cubicBezTo>
                  <a:close/>
                  <a:moveTo>
                    <a:pt x="245269" y="276701"/>
                  </a:moveTo>
                  <a:cubicBezTo>
                    <a:pt x="246221" y="270986"/>
                    <a:pt x="248126" y="265271"/>
                    <a:pt x="249079" y="260509"/>
                  </a:cubicBezTo>
                  <a:cubicBezTo>
                    <a:pt x="250031" y="262414"/>
                    <a:pt x="250031" y="265271"/>
                    <a:pt x="250984" y="268129"/>
                  </a:cubicBezTo>
                  <a:cubicBezTo>
                    <a:pt x="252889" y="275749"/>
                    <a:pt x="255746" y="284321"/>
                    <a:pt x="258604" y="292894"/>
                  </a:cubicBezTo>
                  <a:cubicBezTo>
                    <a:pt x="258604" y="293846"/>
                    <a:pt x="259556" y="294799"/>
                    <a:pt x="259556" y="294799"/>
                  </a:cubicBezTo>
                  <a:cubicBezTo>
                    <a:pt x="259556" y="295751"/>
                    <a:pt x="259556" y="296704"/>
                    <a:pt x="259556" y="297656"/>
                  </a:cubicBezTo>
                  <a:cubicBezTo>
                    <a:pt x="258604" y="310039"/>
                    <a:pt x="258604" y="321469"/>
                    <a:pt x="257651" y="333851"/>
                  </a:cubicBezTo>
                  <a:cubicBezTo>
                    <a:pt x="255746" y="325279"/>
                    <a:pt x="253841" y="317659"/>
                    <a:pt x="250984" y="309086"/>
                  </a:cubicBezTo>
                  <a:cubicBezTo>
                    <a:pt x="252889" y="304324"/>
                    <a:pt x="253841" y="301466"/>
                    <a:pt x="253841" y="301466"/>
                  </a:cubicBezTo>
                  <a:cubicBezTo>
                    <a:pt x="253841" y="301466"/>
                    <a:pt x="252889" y="303371"/>
                    <a:pt x="250984" y="307181"/>
                  </a:cubicBezTo>
                  <a:cubicBezTo>
                    <a:pt x="249079" y="299561"/>
                    <a:pt x="247174" y="291941"/>
                    <a:pt x="244316" y="284321"/>
                  </a:cubicBezTo>
                  <a:cubicBezTo>
                    <a:pt x="244316" y="281464"/>
                    <a:pt x="245269" y="279559"/>
                    <a:pt x="245269" y="276701"/>
                  </a:cubicBezTo>
                  <a:close/>
                  <a:moveTo>
                    <a:pt x="236696" y="325279"/>
                  </a:moveTo>
                  <a:cubicBezTo>
                    <a:pt x="236696" y="324326"/>
                    <a:pt x="236696" y="323374"/>
                    <a:pt x="237649" y="322421"/>
                  </a:cubicBezTo>
                  <a:cubicBezTo>
                    <a:pt x="237649" y="324326"/>
                    <a:pt x="238601" y="327184"/>
                    <a:pt x="238601" y="329089"/>
                  </a:cubicBezTo>
                  <a:cubicBezTo>
                    <a:pt x="237649" y="330994"/>
                    <a:pt x="236696" y="332899"/>
                    <a:pt x="235744" y="335756"/>
                  </a:cubicBezTo>
                  <a:cubicBezTo>
                    <a:pt x="235744" y="332899"/>
                    <a:pt x="235744" y="329089"/>
                    <a:pt x="236696" y="325279"/>
                  </a:cubicBezTo>
                  <a:close/>
                  <a:moveTo>
                    <a:pt x="234791" y="353854"/>
                  </a:moveTo>
                  <a:cubicBezTo>
                    <a:pt x="236696" y="348139"/>
                    <a:pt x="238601" y="342424"/>
                    <a:pt x="240506" y="337661"/>
                  </a:cubicBezTo>
                  <a:cubicBezTo>
                    <a:pt x="240506" y="339566"/>
                    <a:pt x="241459" y="340519"/>
                    <a:pt x="241459" y="342424"/>
                  </a:cubicBezTo>
                  <a:cubicBezTo>
                    <a:pt x="243364" y="352901"/>
                    <a:pt x="246221" y="362426"/>
                    <a:pt x="248126" y="372904"/>
                  </a:cubicBezTo>
                  <a:cubicBezTo>
                    <a:pt x="248126" y="374809"/>
                    <a:pt x="247174" y="376714"/>
                    <a:pt x="247174" y="378619"/>
                  </a:cubicBezTo>
                  <a:cubicBezTo>
                    <a:pt x="245269" y="375761"/>
                    <a:pt x="243364" y="371951"/>
                    <a:pt x="242411" y="369094"/>
                  </a:cubicBezTo>
                  <a:cubicBezTo>
                    <a:pt x="239554" y="364331"/>
                    <a:pt x="236696" y="359569"/>
                    <a:pt x="234791" y="353854"/>
                  </a:cubicBezTo>
                  <a:cubicBezTo>
                    <a:pt x="234791" y="354806"/>
                    <a:pt x="234791" y="353854"/>
                    <a:pt x="234791" y="353854"/>
                  </a:cubicBezTo>
                  <a:close/>
                  <a:moveTo>
                    <a:pt x="222409" y="297656"/>
                  </a:moveTo>
                  <a:cubicBezTo>
                    <a:pt x="224314" y="290036"/>
                    <a:pt x="226219" y="283369"/>
                    <a:pt x="227171" y="278606"/>
                  </a:cubicBezTo>
                  <a:cubicBezTo>
                    <a:pt x="227171" y="280511"/>
                    <a:pt x="228124" y="282416"/>
                    <a:pt x="228124" y="284321"/>
                  </a:cubicBezTo>
                  <a:cubicBezTo>
                    <a:pt x="229076" y="286226"/>
                    <a:pt x="229076" y="288131"/>
                    <a:pt x="230029" y="290989"/>
                  </a:cubicBezTo>
                  <a:cubicBezTo>
                    <a:pt x="227171" y="301466"/>
                    <a:pt x="225266" y="312896"/>
                    <a:pt x="222409" y="324326"/>
                  </a:cubicBezTo>
                  <a:cubicBezTo>
                    <a:pt x="222409" y="326231"/>
                    <a:pt x="221456" y="328136"/>
                    <a:pt x="221456" y="330041"/>
                  </a:cubicBezTo>
                  <a:cubicBezTo>
                    <a:pt x="221456" y="330041"/>
                    <a:pt x="221456" y="329089"/>
                    <a:pt x="220504" y="329089"/>
                  </a:cubicBezTo>
                  <a:cubicBezTo>
                    <a:pt x="219551" y="323374"/>
                    <a:pt x="219551" y="317659"/>
                    <a:pt x="218599" y="312896"/>
                  </a:cubicBezTo>
                  <a:cubicBezTo>
                    <a:pt x="220504" y="306229"/>
                    <a:pt x="221456" y="301466"/>
                    <a:pt x="222409" y="297656"/>
                  </a:cubicBezTo>
                  <a:close/>
                  <a:moveTo>
                    <a:pt x="169069" y="411956"/>
                  </a:moveTo>
                  <a:cubicBezTo>
                    <a:pt x="169069" y="411956"/>
                    <a:pt x="169069" y="412909"/>
                    <a:pt x="169069" y="412909"/>
                  </a:cubicBezTo>
                  <a:cubicBezTo>
                    <a:pt x="168116" y="407194"/>
                    <a:pt x="167164" y="401479"/>
                    <a:pt x="165259" y="396716"/>
                  </a:cubicBezTo>
                  <a:cubicBezTo>
                    <a:pt x="165259" y="389096"/>
                    <a:pt x="164306" y="382429"/>
                    <a:pt x="164306" y="375761"/>
                  </a:cubicBezTo>
                  <a:cubicBezTo>
                    <a:pt x="163354" y="365284"/>
                    <a:pt x="162401" y="354806"/>
                    <a:pt x="161449" y="345281"/>
                  </a:cubicBezTo>
                  <a:cubicBezTo>
                    <a:pt x="160496" y="336709"/>
                    <a:pt x="159544" y="329089"/>
                    <a:pt x="158591" y="321469"/>
                  </a:cubicBezTo>
                  <a:cubicBezTo>
                    <a:pt x="158591" y="322421"/>
                    <a:pt x="159544" y="322421"/>
                    <a:pt x="159544" y="323374"/>
                  </a:cubicBezTo>
                  <a:cubicBezTo>
                    <a:pt x="160496" y="325279"/>
                    <a:pt x="161449" y="326231"/>
                    <a:pt x="162401" y="328136"/>
                  </a:cubicBezTo>
                  <a:cubicBezTo>
                    <a:pt x="163354" y="342424"/>
                    <a:pt x="165259" y="359569"/>
                    <a:pt x="167164" y="376714"/>
                  </a:cubicBezTo>
                  <a:cubicBezTo>
                    <a:pt x="168116" y="385286"/>
                    <a:pt x="169069" y="393859"/>
                    <a:pt x="170021" y="402431"/>
                  </a:cubicBezTo>
                  <a:cubicBezTo>
                    <a:pt x="170021" y="405289"/>
                    <a:pt x="169069" y="408146"/>
                    <a:pt x="169069" y="411956"/>
                  </a:cubicBezTo>
                  <a:close/>
                  <a:moveTo>
                    <a:pt x="209074" y="350044"/>
                  </a:moveTo>
                  <a:cubicBezTo>
                    <a:pt x="209074" y="352901"/>
                    <a:pt x="209074" y="356711"/>
                    <a:pt x="209074" y="359569"/>
                  </a:cubicBezTo>
                  <a:cubicBezTo>
                    <a:pt x="208121" y="358616"/>
                    <a:pt x="208121" y="357664"/>
                    <a:pt x="207169" y="356711"/>
                  </a:cubicBezTo>
                  <a:cubicBezTo>
                    <a:pt x="208121" y="354806"/>
                    <a:pt x="209074" y="351949"/>
                    <a:pt x="209074" y="350044"/>
                  </a:cubicBezTo>
                  <a:close/>
                  <a:moveTo>
                    <a:pt x="170974" y="259556"/>
                  </a:moveTo>
                  <a:cubicBezTo>
                    <a:pt x="173831" y="264319"/>
                    <a:pt x="175736" y="270034"/>
                    <a:pt x="178594" y="274796"/>
                  </a:cubicBezTo>
                  <a:cubicBezTo>
                    <a:pt x="181451" y="280511"/>
                    <a:pt x="184309" y="286226"/>
                    <a:pt x="187166" y="291941"/>
                  </a:cubicBezTo>
                  <a:cubicBezTo>
                    <a:pt x="192881" y="304324"/>
                    <a:pt x="198596" y="316706"/>
                    <a:pt x="205264" y="330041"/>
                  </a:cubicBezTo>
                  <a:cubicBezTo>
                    <a:pt x="203359" y="333851"/>
                    <a:pt x="202406" y="338614"/>
                    <a:pt x="200501" y="343376"/>
                  </a:cubicBezTo>
                  <a:cubicBezTo>
                    <a:pt x="200501" y="343376"/>
                    <a:pt x="200501" y="342424"/>
                    <a:pt x="199549" y="342424"/>
                  </a:cubicBezTo>
                  <a:cubicBezTo>
                    <a:pt x="193834" y="330994"/>
                    <a:pt x="187166" y="320516"/>
                    <a:pt x="180499" y="310039"/>
                  </a:cubicBezTo>
                  <a:cubicBezTo>
                    <a:pt x="178594" y="301466"/>
                    <a:pt x="176689" y="296704"/>
                    <a:pt x="176689" y="296704"/>
                  </a:cubicBezTo>
                  <a:cubicBezTo>
                    <a:pt x="176689" y="296704"/>
                    <a:pt x="176689" y="299561"/>
                    <a:pt x="176689" y="305276"/>
                  </a:cubicBezTo>
                  <a:cubicBezTo>
                    <a:pt x="175736" y="303371"/>
                    <a:pt x="174784" y="301466"/>
                    <a:pt x="172879" y="299561"/>
                  </a:cubicBezTo>
                  <a:cubicBezTo>
                    <a:pt x="172879" y="299561"/>
                    <a:pt x="171926" y="298609"/>
                    <a:pt x="171926" y="298609"/>
                  </a:cubicBezTo>
                  <a:cubicBezTo>
                    <a:pt x="170974" y="291941"/>
                    <a:pt x="169069" y="285274"/>
                    <a:pt x="168116" y="279559"/>
                  </a:cubicBezTo>
                  <a:cubicBezTo>
                    <a:pt x="164306" y="262414"/>
                    <a:pt x="161449" y="247174"/>
                    <a:pt x="158591" y="235744"/>
                  </a:cubicBezTo>
                  <a:cubicBezTo>
                    <a:pt x="163354" y="243364"/>
                    <a:pt x="167164" y="250984"/>
                    <a:pt x="170974" y="259556"/>
                  </a:cubicBezTo>
                  <a:close/>
                  <a:moveTo>
                    <a:pt x="161449" y="307181"/>
                  </a:moveTo>
                  <a:cubicBezTo>
                    <a:pt x="159544" y="305276"/>
                    <a:pt x="157639" y="303371"/>
                    <a:pt x="156686" y="301466"/>
                  </a:cubicBezTo>
                  <a:cubicBezTo>
                    <a:pt x="156686" y="300514"/>
                    <a:pt x="156686" y="298609"/>
                    <a:pt x="155734" y="297656"/>
                  </a:cubicBezTo>
                  <a:cubicBezTo>
                    <a:pt x="156686" y="300514"/>
                    <a:pt x="158591" y="304324"/>
                    <a:pt x="161449" y="307181"/>
                  </a:cubicBezTo>
                  <a:close/>
                  <a:moveTo>
                    <a:pt x="130969" y="280511"/>
                  </a:moveTo>
                  <a:cubicBezTo>
                    <a:pt x="131921" y="281464"/>
                    <a:pt x="132874" y="282416"/>
                    <a:pt x="133826" y="284321"/>
                  </a:cubicBezTo>
                  <a:cubicBezTo>
                    <a:pt x="137636" y="289084"/>
                    <a:pt x="141446" y="294799"/>
                    <a:pt x="145256" y="301466"/>
                  </a:cubicBezTo>
                  <a:cubicBezTo>
                    <a:pt x="147161" y="304324"/>
                    <a:pt x="149066" y="307181"/>
                    <a:pt x="150971" y="310039"/>
                  </a:cubicBezTo>
                  <a:cubicBezTo>
                    <a:pt x="150971" y="318611"/>
                    <a:pt x="150019" y="329089"/>
                    <a:pt x="150019" y="341471"/>
                  </a:cubicBezTo>
                  <a:cubicBezTo>
                    <a:pt x="150019" y="341471"/>
                    <a:pt x="150019" y="340519"/>
                    <a:pt x="149066" y="339566"/>
                  </a:cubicBezTo>
                  <a:cubicBezTo>
                    <a:pt x="148114" y="335756"/>
                    <a:pt x="146209" y="331946"/>
                    <a:pt x="145256" y="328136"/>
                  </a:cubicBezTo>
                  <a:cubicBezTo>
                    <a:pt x="144304" y="324326"/>
                    <a:pt x="142399" y="321469"/>
                    <a:pt x="140494" y="317659"/>
                  </a:cubicBezTo>
                  <a:cubicBezTo>
                    <a:pt x="137636" y="310991"/>
                    <a:pt x="134779" y="306229"/>
                    <a:pt x="132874" y="301466"/>
                  </a:cubicBezTo>
                  <a:cubicBezTo>
                    <a:pt x="130969" y="296704"/>
                    <a:pt x="129064" y="292894"/>
                    <a:pt x="127159" y="290989"/>
                  </a:cubicBezTo>
                  <a:cubicBezTo>
                    <a:pt x="129064" y="287179"/>
                    <a:pt x="130016" y="283369"/>
                    <a:pt x="130969" y="280511"/>
                  </a:cubicBezTo>
                  <a:close/>
                  <a:moveTo>
                    <a:pt x="121444" y="318611"/>
                  </a:moveTo>
                  <a:cubicBezTo>
                    <a:pt x="123349" y="309086"/>
                    <a:pt x="124301" y="301466"/>
                    <a:pt x="127159" y="294799"/>
                  </a:cubicBezTo>
                  <a:cubicBezTo>
                    <a:pt x="127159" y="294799"/>
                    <a:pt x="127159" y="294799"/>
                    <a:pt x="127159" y="293846"/>
                  </a:cubicBezTo>
                  <a:cubicBezTo>
                    <a:pt x="128111" y="296704"/>
                    <a:pt x="128111" y="299561"/>
                    <a:pt x="129064" y="303371"/>
                  </a:cubicBezTo>
                  <a:cubicBezTo>
                    <a:pt x="130016" y="308134"/>
                    <a:pt x="131921" y="313849"/>
                    <a:pt x="133826" y="320516"/>
                  </a:cubicBezTo>
                  <a:cubicBezTo>
                    <a:pt x="135731" y="327184"/>
                    <a:pt x="137636" y="334804"/>
                    <a:pt x="138589" y="342424"/>
                  </a:cubicBezTo>
                  <a:cubicBezTo>
                    <a:pt x="140494" y="350996"/>
                    <a:pt x="141446" y="359569"/>
                    <a:pt x="143351" y="369094"/>
                  </a:cubicBezTo>
                  <a:cubicBezTo>
                    <a:pt x="145256" y="378619"/>
                    <a:pt x="146209" y="388144"/>
                    <a:pt x="148114" y="398621"/>
                  </a:cubicBezTo>
                  <a:cubicBezTo>
                    <a:pt x="148114" y="399574"/>
                    <a:pt x="148114" y="401479"/>
                    <a:pt x="149066" y="403384"/>
                  </a:cubicBezTo>
                  <a:cubicBezTo>
                    <a:pt x="149066" y="406241"/>
                    <a:pt x="149066" y="408146"/>
                    <a:pt x="149066" y="411004"/>
                  </a:cubicBezTo>
                  <a:cubicBezTo>
                    <a:pt x="149066" y="412909"/>
                    <a:pt x="149066" y="414814"/>
                    <a:pt x="149066" y="416719"/>
                  </a:cubicBezTo>
                  <a:cubicBezTo>
                    <a:pt x="145256" y="407194"/>
                    <a:pt x="142399" y="397669"/>
                    <a:pt x="138589" y="388144"/>
                  </a:cubicBezTo>
                  <a:cubicBezTo>
                    <a:pt x="135731" y="379571"/>
                    <a:pt x="132874" y="371951"/>
                    <a:pt x="129064" y="363379"/>
                  </a:cubicBezTo>
                  <a:cubicBezTo>
                    <a:pt x="130969" y="360521"/>
                    <a:pt x="131921" y="358616"/>
                    <a:pt x="131921" y="358616"/>
                  </a:cubicBezTo>
                  <a:cubicBezTo>
                    <a:pt x="131921" y="358616"/>
                    <a:pt x="130969" y="359569"/>
                    <a:pt x="129064" y="361474"/>
                  </a:cubicBezTo>
                  <a:cubicBezTo>
                    <a:pt x="127159" y="357664"/>
                    <a:pt x="126206" y="353854"/>
                    <a:pt x="124301" y="350044"/>
                  </a:cubicBezTo>
                  <a:cubicBezTo>
                    <a:pt x="124301" y="348139"/>
                    <a:pt x="125254" y="346234"/>
                    <a:pt x="125254" y="344329"/>
                  </a:cubicBezTo>
                  <a:cubicBezTo>
                    <a:pt x="128111" y="333851"/>
                    <a:pt x="129064" y="328136"/>
                    <a:pt x="129064" y="328136"/>
                  </a:cubicBezTo>
                  <a:cubicBezTo>
                    <a:pt x="129064" y="328136"/>
                    <a:pt x="126206" y="333851"/>
                    <a:pt x="121444" y="343376"/>
                  </a:cubicBezTo>
                  <a:cubicBezTo>
                    <a:pt x="121444" y="343376"/>
                    <a:pt x="121444" y="343376"/>
                    <a:pt x="121444" y="343376"/>
                  </a:cubicBezTo>
                  <a:cubicBezTo>
                    <a:pt x="121444" y="342424"/>
                    <a:pt x="121444" y="342424"/>
                    <a:pt x="120491" y="341471"/>
                  </a:cubicBezTo>
                  <a:cubicBezTo>
                    <a:pt x="119539" y="339566"/>
                    <a:pt x="118586" y="337661"/>
                    <a:pt x="117634" y="334804"/>
                  </a:cubicBezTo>
                  <a:cubicBezTo>
                    <a:pt x="119539" y="329089"/>
                    <a:pt x="120491" y="323374"/>
                    <a:pt x="121444" y="318611"/>
                  </a:cubicBezTo>
                  <a:close/>
                  <a:moveTo>
                    <a:pt x="116681" y="393859"/>
                  </a:moveTo>
                  <a:cubicBezTo>
                    <a:pt x="120491" y="402431"/>
                    <a:pt x="123349" y="411004"/>
                    <a:pt x="127159" y="419576"/>
                  </a:cubicBezTo>
                  <a:lnTo>
                    <a:pt x="113824" y="414814"/>
                  </a:lnTo>
                  <a:cubicBezTo>
                    <a:pt x="115729" y="408146"/>
                    <a:pt x="115729" y="400526"/>
                    <a:pt x="116681" y="393859"/>
                  </a:cubicBezTo>
                  <a:close/>
                  <a:moveTo>
                    <a:pt x="91916" y="341471"/>
                  </a:moveTo>
                  <a:cubicBezTo>
                    <a:pt x="91916" y="339566"/>
                    <a:pt x="92869" y="337661"/>
                    <a:pt x="92869" y="335756"/>
                  </a:cubicBezTo>
                  <a:cubicBezTo>
                    <a:pt x="93821" y="337661"/>
                    <a:pt x="93821" y="338614"/>
                    <a:pt x="94774" y="340519"/>
                  </a:cubicBezTo>
                  <a:cubicBezTo>
                    <a:pt x="97631" y="346234"/>
                    <a:pt x="99536" y="351949"/>
                    <a:pt x="102394" y="358616"/>
                  </a:cubicBezTo>
                  <a:cubicBezTo>
                    <a:pt x="100489" y="367189"/>
                    <a:pt x="98584" y="374809"/>
                    <a:pt x="96679" y="384334"/>
                  </a:cubicBezTo>
                  <a:cubicBezTo>
                    <a:pt x="95726" y="389096"/>
                    <a:pt x="94774" y="393859"/>
                    <a:pt x="94774" y="399574"/>
                  </a:cubicBezTo>
                  <a:cubicBezTo>
                    <a:pt x="94774" y="399574"/>
                    <a:pt x="93821" y="400526"/>
                    <a:pt x="93821" y="400526"/>
                  </a:cubicBezTo>
                  <a:cubicBezTo>
                    <a:pt x="92869" y="401479"/>
                    <a:pt x="91916" y="403384"/>
                    <a:pt x="90964" y="404336"/>
                  </a:cubicBezTo>
                  <a:cubicBezTo>
                    <a:pt x="90011" y="396716"/>
                    <a:pt x="89059" y="390049"/>
                    <a:pt x="88106" y="382429"/>
                  </a:cubicBezTo>
                  <a:cubicBezTo>
                    <a:pt x="87154" y="376714"/>
                    <a:pt x="86201" y="370999"/>
                    <a:pt x="85249" y="365284"/>
                  </a:cubicBezTo>
                  <a:cubicBezTo>
                    <a:pt x="87154" y="356711"/>
                    <a:pt x="89059" y="348139"/>
                    <a:pt x="91916" y="341471"/>
                  </a:cubicBezTo>
                  <a:close/>
                  <a:moveTo>
                    <a:pt x="72866" y="407194"/>
                  </a:moveTo>
                  <a:cubicBezTo>
                    <a:pt x="72866" y="408146"/>
                    <a:pt x="72866" y="408146"/>
                    <a:pt x="72866" y="409099"/>
                  </a:cubicBezTo>
                  <a:cubicBezTo>
                    <a:pt x="72866" y="409099"/>
                    <a:pt x="72866" y="409099"/>
                    <a:pt x="71914" y="409099"/>
                  </a:cubicBezTo>
                  <a:cubicBezTo>
                    <a:pt x="71914" y="408146"/>
                    <a:pt x="72866" y="408146"/>
                    <a:pt x="72866" y="40719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13"/>
            </a:p>
          </p:txBody>
        </p:sp>
        <p:sp>
          <p:nvSpPr>
            <p:cNvPr id="8" name="Graphic 41">
              <a:extLst>
                <a:ext uri="{FF2B5EF4-FFF2-40B4-BE49-F238E27FC236}">
                  <a16:creationId xmlns:a16="http://schemas.microsoft.com/office/drawing/2014/main" id="{D99DEF50-1B12-45D7-8822-C1AF050634CB}"/>
                </a:ext>
              </a:extLst>
            </p:cNvPr>
            <p:cNvSpPr/>
            <p:nvPr userDrawn="1"/>
          </p:nvSpPr>
          <p:spPr>
            <a:xfrm>
              <a:off x="5489944" y="6411432"/>
              <a:ext cx="5608465" cy="446567"/>
            </a:xfrm>
            <a:custGeom>
              <a:avLst/>
              <a:gdLst>
                <a:gd name="connsiteX0" fmla="*/ 7144 w 6400800"/>
                <a:gd name="connsiteY0" fmla="*/ 511016 h 514350"/>
                <a:gd name="connsiteX1" fmla="*/ 6354604 w 6400800"/>
                <a:gd name="connsiteY1" fmla="*/ 511016 h 514350"/>
                <a:gd name="connsiteX2" fmla="*/ 6354604 w 6400800"/>
                <a:gd name="connsiteY2" fmla="*/ 409099 h 514350"/>
                <a:gd name="connsiteX3" fmla="*/ 6327934 w 6400800"/>
                <a:gd name="connsiteY3" fmla="*/ 415766 h 514350"/>
                <a:gd name="connsiteX4" fmla="*/ 6327934 w 6400800"/>
                <a:gd name="connsiteY4" fmla="*/ 404336 h 514350"/>
                <a:gd name="connsiteX5" fmla="*/ 6328887 w 6400800"/>
                <a:gd name="connsiteY5" fmla="*/ 383381 h 514350"/>
                <a:gd name="connsiteX6" fmla="*/ 6329839 w 6400800"/>
                <a:gd name="connsiteY6" fmla="*/ 365284 h 514350"/>
                <a:gd name="connsiteX7" fmla="*/ 6324124 w 6400800"/>
                <a:gd name="connsiteY7" fmla="*/ 383381 h 514350"/>
                <a:gd name="connsiteX8" fmla="*/ 6319362 w 6400800"/>
                <a:gd name="connsiteY8" fmla="*/ 404336 h 514350"/>
                <a:gd name="connsiteX9" fmla="*/ 6316504 w 6400800"/>
                <a:gd name="connsiteY9" fmla="*/ 419576 h 514350"/>
                <a:gd name="connsiteX10" fmla="*/ 6303169 w 6400800"/>
                <a:gd name="connsiteY10" fmla="*/ 423386 h 514350"/>
                <a:gd name="connsiteX11" fmla="*/ 6304121 w 6400800"/>
                <a:gd name="connsiteY11" fmla="*/ 405289 h 514350"/>
                <a:gd name="connsiteX12" fmla="*/ 6319362 w 6400800"/>
                <a:gd name="connsiteY12" fmla="*/ 358616 h 514350"/>
                <a:gd name="connsiteX13" fmla="*/ 6322219 w 6400800"/>
                <a:gd name="connsiteY13" fmla="*/ 349091 h 514350"/>
                <a:gd name="connsiteX14" fmla="*/ 6334601 w 6400800"/>
                <a:gd name="connsiteY14" fmla="*/ 312896 h 514350"/>
                <a:gd name="connsiteX15" fmla="*/ 6349842 w 6400800"/>
                <a:gd name="connsiteY15" fmla="*/ 269081 h 514350"/>
                <a:gd name="connsiteX16" fmla="*/ 6363176 w 6400800"/>
                <a:gd name="connsiteY16" fmla="*/ 228124 h 514350"/>
                <a:gd name="connsiteX17" fmla="*/ 6375559 w 6400800"/>
                <a:gd name="connsiteY17" fmla="*/ 190976 h 514350"/>
                <a:gd name="connsiteX18" fmla="*/ 6393656 w 6400800"/>
                <a:gd name="connsiteY18" fmla="*/ 134779 h 514350"/>
                <a:gd name="connsiteX19" fmla="*/ 6400324 w 6400800"/>
                <a:gd name="connsiteY19" fmla="*/ 113824 h 514350"/>
                <a:gd name="connsiteX20" fmla="*/ 6389846 w 6400800"/>
                <a:gd name="connsiteY20" fmla="*/ 133826 h 514350"/>
                <a:gd name="connsiteX21" fmla="*/ 6380321 w 6400800"/>
                <a:gd name="connsiteY21" fmla="*/ 153829 h 514350"/>
                <a:gd name="connsiteX22" fmla="*/ 6392704 w 6400800"/>
                <a:gd name="connsiteY22" fmla="*/ 110966 h 514350"/>
                <a:gd name="connsiteX23" fmla="*/ 6399371 w 6400800"/>
                <a:gd name="connsiteY23" fmla="*/ 87154 h 514350"/>
                <a:gd name="connsiteX24" fmla="*/ 6388894 w 6400800"/>
                <a:gd name="connsiteY24" fmla="*/ 109061 h 514350"/>
                <a:gd name="connsiteX25" fmla="*/ 6377464 w 6400800"/>
                <a:gd name="connsiteY25" fmla="*/ 134779 h 514350"/>
                <a:gd name="connsiteX26" fmla="*/ 6364129 w 6400800"/>
                <a:gd name="connsiteY26" fmla="*/ 168116 h 514350"/>
                <a:gd name="connsiteX27" fmla="*/ 6332696 w 6400800"/>
                <a:gd name="connsiteY27" fmla="*/ 253841 h 514350"/>
                <a:gd name="connsiteX28" fmla="*/ 6316504 w 6400800"/>
                <a:gd name="connsiteY28" fmla="*/ 302419 h 514350"/>
                <a:gd name="connsiteX29" fmla="*/ 6314599 w 6400800"/>
                <a:gd name="connsiteY29" fmla="*/ 308134 h 514350"/>
                <a:gd name="connsiteX30" fmla="*/ 6317456 w 6400800"/>
                <a:gd name="connsiteY30" fmla="*/ 287179 h 514350"/>
                <a:gd name="connsiteX31" fmla="*/ 6319362 w 6400800"/>
                <a:gd name="connsiteY31" fmla="*/ 267176 h 514350"/>
                <a:gd name="connsiteX32" fmla="*/ 6320314 w 6400800"/>
                <a:gd name="connsiteY32" fmla="*/ 250031 h 514350"/>
                <a:gd name="connsiteX33" fmla="*/ 6314599 w 6400800"/>
                <a:gd name="connsiteY33" fmla="*/ 266224 h 514350"/>
                <a:gd name="connsiteX34" fmla="*/ 6302217 w 6400800"/>
                <a:gd name="connsiteY34" fmla="*/ 310039 h 514350"/>
                <a:gd name="connsiteX35" fmla="*/ 6293644 w 6400800"/>
                <a:gd name="connsiteY35" fmla="*/ 339566 h 514350"/>
                <a:gd name="connsiteX36" fmla="*/ 6286976 w 6400800"/>
                <a:gd name="connsiteY36" fmla="*/ 362426 h 514350"/>
                <a:gd name="connsiteX37" fmla="*/ 6284119 w 6400800"/>
                <a:gd name="connsiteY37" fmla="*/ 335756 h 514350"/>
                <a:gd name="connsiteX38" fmla="*/ 6288881 w 6400800"/>
                <a:gd name="connsiteY38" fmla="*/ 318611 h 514350"/>
                <a:gd name="connsiteX39" fmla="*/ 6302217 w 6400800"/>
                <a:gd name="connsiteY39" fmla="*/ 274796 h 514350"/>
                <a:gd name="connsiteX40" fmla="*/ 6307931 w 6400800"/>
                <a:gd name="connsiteY40" fmla="*/ 255746 h 514350"/>
                <a:gd name="connsiteX41" fmla="*/ 6313646 w 6400800"/>
                <a:gd name="connsiteY41" fmla="*/ 238601 h 514350"/>
                <a:gd name="connsiteX42" fmla="*/ 6323171 w 6400800"/>
                <a:gd name="connsiteY42" fmla="*/ 210026 h 514350"/>
                <a:gd name="connsiteX43" fmla="*/ 6330792 w 6400800"/>
                <a:gd name="connsiteY43" fmla="*/ 185261 h 514350"/>
                <a:gd name="connsiteX44" fmla="*/ 6319362 w 6400800"/>
                <a:gd name="connsiteY44" fmla="*/ 208121 h 514350"/>
                <a:gd name="connsiteX45" fmla="*/ 6306026 w 6400800"/>
                <a:gd name="connsiteY45" fmla="*/ 234791 h 514350"/>
                <a:gd name="connsiteX46" fmla="*/ 6298406 w 6400800"/>
                <a:gd name="connsiteY46" fmla="*/ 250984 h 514350"/>
                <a:gd name="connsiteX47" fmla="*/ 6290787 w 6400800"/>
                <a:gd name="connsiteY47" fmla="*/ 270034 h 514350"/>
                <a:gd name="connsiteX48" fmla="*/ 6278404 w 6400800"/>
                <a:gd name="connsiteY48" fmla="*/ 301466 h 514350"/>
                <a:gd name="connsiteX49" fmla="*/ 6277451 w 6400800"/>
                <a:gd name="connsiteY49" fmla="*/ 292894 h 514350"/>
                <a:gd name="connsiteX50" fmla="*/ 6276499 w 6400800"/>
                <a:gd name="connsiteY50" fmla="*/ 306229 h 514350"/>
                <a:gd name="connsiteX51" fmla="*/ 6273642 w 6400800"/>
                <a:gd name="connsiteY51" fmla="*/ 312896 h 514350"/>
                <a:gd name="connsiteX52" fmla="*/ 6269831 w 6400800"/>
                <a:gd name="connsiteY52" fmla="*/ 322421 h 514350"/>
                <a:gd name="connsiteX53" fmla="*/ 6273642 w 6400800"/>
                <a:gd name="connsiteY53" fmla="*/ 300514 h 514350"/>
                <a:gd name="connsiteX54" fmla="*/ 6283167 w 6400800"/>
                <a:gd name="connsiteY54" fmla="*/ 252889 h 514350"/>
                <a:gd name="connsiteX55" fmla="*/ 6287929 w 6400800"/>
                <a:gd name="connsiteY55" fmla="*/ 231934 h 514350"/>
                <a:gd name="connsiteX56" fmla="*/ 6292692 w 6400800"/>
                <a:gd name="connsiteY56" fmla="*/ 212884 h 514350"/>
                <a:gd name="connsiteX57" fmla="*/ 6300312 w 6400800"/>
                <a:gd name="connsiteY57" fmla="*/ 181451 h 514350"/>
                <a:gd name="connsiteX58" fmla="*/ 6306026 w 6400800"/>
                <a:gd name="connsiteY58" fmla="*/ 153829 h 514350"/>
                <a:gd name="connsiteX59" fmla="*/ 6296501 w 6400800"/>
                <a:gd name="connsiteY59" fmla="*/ 180499 h 514350"/>
                <a:gd name="connsiteX60" fmla="*/ 6286024 w 6400800"/>
                <a:gd name="connsiteY60" fmla="*/ 210979 h 514350"/>
                <a:gd name="connsiteX61" fmla="*/ 6279356 w 6400800"/>
                <a:gd name="connsiteY61" fmla="*/ 230029 h 514350"/>
                <a:gd name="connsiteX62" fmla="*/ 6273642 w 6400800"/>
                <a:gd name="connsiteY62" fmla="*/ 250984 h 514350"/>
                <a:gd name="connsiteX63" fmla="*/ 6260306 w 6400800"/>
                <a:gd name="connsiteY63" fmla="*/ 298609 h 514350"/>
                <a:gd name="connsiteX64" fmla="*/ 6246971 w 6400800"/>
                <a:gd name="connsiteY64" fmla="*/ 351949 h 514350"/>
                <a:gd name="connsiteX65" fmla="*/ 6236494 w 6400800"/>
                <a:gd name="connsiteY65" fmla="*/ 396716 h 514350"/>
                <a:gd name="connsiteX66" fmla="*/ 6235542 w 6400800"/>
                <a:gd name="connsiteY66" fmla="*/ 394811 h 514350"/>
                <a:gd name="connsiteX67" fmla="*/ 6234589 w 6400800"/>
                <a:gd name="connsiteY67" fmla="*/ 370046 h 514350"/>
                <a:gd name="connsiteX68" fmla="*/ 6230779 w 6400800"/>
                <a:gd name="connsiteY68" fmla="*/ 389096 h 514350"/>
                <a:gd name="connsiteX69" fmla="*/ 6227921 w 6400800"/>
                <a:gd name="connsiteY69" fmla="*/ 384334 h 514350"/>
                <a:gd name="connsiteX70" fmla="*/ 6216492 w 6400800"/>
                <a:gd name="connsiteY70" fmla="*/ 367189 h 514350"/>
                <a:gd name="connsiteX71" fmla="*/ 6223159 w 6400800"/>
                <a:gd name="connsiteY71" fmla="*/ 348139 h 514350"/>
                <a:gd name="connsiteX72" fmla="*/ 6236494 w 6400800"/>
                <a:gd name="connsiteY72" fmla="*/ 310991 h 514350"/>
                <a:gd name="connsiteX73" fmla="*/ 6247924 w 6400800"/>
                <a:gd name="connsiteY73" fmla="*/ 279559 h 514350"/>
                <a:gd name="connsiteX74" fmla="*/ 6256496 w 6400800"/>
                <a:gd name="connsiteY74" fmla="*/ 254794 h 514350"/>
                <a:gd name="connsiteX75" fmla="*/ 6264117 w 6400800"/>
                <a:gd name="connsiteY75" fmla="*/ 233839 h 514350"/>
                <a:gd name="connsiteX76" fmla="*/ 6252687 w 6400800"/>
                <a:gd name="connsiteY76" fmla="*/ 253841 h 514350"/>
                <a:gd name="connsiteX77" fmla="*/ 6240304 w 6400800"/>
                <a:gd name="connsiteY77" fmla="*/ 276701 h 514350"/>
                <a:gd name="connsiteX78" fmla="*/ 6225064 w 6400800"/>
                <a:gd name="connsiteY78" fmla="*/ 307181 h 514350"/>
                <a:gd name="connsiteX79" fmla="*/ 6208871 w 6400800"/>
                <a:gd name="connsiteY79" fmla="*/ 343376 h 514350"/>
                <a:gd name="connsiteX80" fmla="*/ 6205062 w 6400800"/>
                <a:gd name="connsiteY80" fmla="*/ 351949 h 514350"/>
                <a:gd name="connsiteX81" fmla="*/ 6204109 w 6400800"/>
                <a:gd name="connsiteY81" fmla="*/ 350996 h 514350"/>
                <a:gd name="connsiteX82" fmla="*/ 6210776 w 6400800"/>
                <a:gd name="connsiteY82" fmla="*/ 320516 h 514350"/>
                <a:gd name="connsiteX83" fmla="*/ 6222206 w 6400800"/>
                <a:gd name="connsiteY83" fmla="*/ 268129 h 514350"/>
                <a:gd name="connsiteX84" fmla="*/ 6226017 w 6400800"/>
                <a:gd name="connsiteY84" fmla="*/ 248126 h 514350"/>
                <a:gd name="connsiteX85" fmla="*/ 6218396 w 6400800"/>
                <a:gd name="connsiteY85" fmla="*/ 267176 h 514350"/>
                <a:gd name="connsiteX86" fmla="*/ 6209824 w 6400800"/>
                <a:gd name="connsiteY86" fmla="*/ 289084 h 514350"/>
                <a:gd name="connsiteX87" fmla="*/ 6199346 w 6400800"/>
                <a:gd name="connsiteY87" fmla="*/ 317659 h 514350"/>
                <a:gd name="connsiteX88" fmla="*/ 6193631 w 6400800"/>
                <a:gd name="connsiteY88" fmla="*/ 335756 h 514350"/>
                <a:gd name="connsiteX89" fmla="*/ 6184106 w 6400800"/>
                <a:gd name="connsiteY89" fmla="*/ 322421 h 514350"/>
                <a:gd name="connsiteX90" fmla="*/ 6181249 w 6400800"/>
                <a:gd name="connsiteY90" fmla="*/ 318611 h 514350"/>
                <a:gd name="connsiteX91" fmla="*/ 6184106 w 6400800"/>
                <a:gd name="connsiteY91" fmla="*/ 302419 h 514350"/>
                <a:gd name="connsiteX92" fmla="*/ 6189821 w 6400800"/>
                <a:gd name="connsiteY92" fmla="*/ 274796 h 514350"/>
                <a:gd name="connsiteX93" fmla="*/ 6195537 w 6400800"/>
                <a:gd name="connsiteY93" fmla="*/ 250984 h 514350"/>
                <a:gd name="connsiteX94" fmla="*/ 6186012 w 6400800"/>
                <a:gd name="connsiteY94" fmla="*/ 273844 h 514350"/>
                <a:gd name="connsiteX95" fmla="*/ 6176487 w 6400800"/>
                <a:gd name="connsiteY95" fmla="*/ 300514 h 514350"/>
                <a:gd name="connsiteX96" fmla="*/ 6173629 w 6400800"/>
                <a:gd name="connsiteY96" fmla="*/ 309086 h 514350"/>
                <a:gd name="connsiteX97" fmla="*/ 6172676 w 6400800"/>
                <a:gd name="connsiteY97" fmla="*/ 308134 h 514350"/>
                <a:gd name="connsiteX98" fmla="*/ 6174581 w 6400800"/>
                <a:gd name="connsiteY98" fmla="*/ 294799 h 514350"/>
                <a:gd name="connsiteX99" fmla="*/ 6180296 w 6400800"/>
                <a:gd name="connsiteY99" fmla="*/ 263366 h 514350"/>
                <a:gd name="connsiteX100" fmla="*/ 6185059 w 6400800"/>
                <a:gd name="connsiteY100" fmla="*/ 236696 h 514350"/>
                <a:gd name="connsiteX101" fmla="*/ 6188869 w 6400800"/>
                <a:gd name="connsiteY101" fmla="*/ 215741 h 514350"/>
                <a:gd name="connsiteX102" fmla="*/ 6192679 w 6400800"/>
                <a:gd name="connsiteY102" fmla="*/ 197644 h 514350"/>
                <a:gd name="connsiteX103" fmla="*/ 6185059 w 6400800"/>
                <a:gd name="connsiteY103" fmla="*/ 214789 h 514350"/>
                <a:gd name="connsiteX104" fmla="*/ 6168867 w 6400800"/>
                <a:gd name="connsiteY104" fmla="*/ 260509 h 514350"/>
                <a:gd name="connsiteX105" fmla="*/ 6163151 w 6400800"/>
                <a:gd name="connsiteY105" fmla="*/ 280511 h 514350"/>
                <a:gd name="connsiteX106" fmla="*/ 6159342 w 6400800"/>
                <a:gd name="connsiteY106" fmla="*/ 253841 h 514350"/>
                <a:gd name="connsiteX107" fmla="*/ 6154579 w 6400800"/>
                <a:gd name="connsiteY107" fmla="*/ 225266 h 514350"/>
                <a:gd name="connsiteX108" fmla="*/ 6156484 w 6400800"/>
                <a:gd name="connsiteY108" fmla="*/ 285274 h 514350"/>
                <a:gd name="connsiteX109" fmla="*/ 6143149 w 6400800"/>
                <a:gd name="connsiteY109" fmla="*/ 268129 h 514350"/>
                <a:gd name="connsiteX110" fmla="*/ 6143149 w 6400800"/>
                <a:gd name="connsiteY110" fmla="*/ 267176 h 514350"/>
                <a:gd name="connsiteX111" fmla="*/ 6146006 w 6400800"/>
                <a:gd name="connsiteY111" fmla="*/ 256699 h 514350"/>
                <a:gd name="connsiteX112" fmla="*/ 6161246 w 6400800"/>
                <a:gd name="connsiteY112" fmla="*/ 178594 h 514350"/>
                <a:gd name="connsiteX113" fmla="*/ 6152674 w 6400800"/>
                <a:gd name="connsiteY113" fmla="*/ 200501 h 514350"/>
                <a:gd name="connsiteX114" fmla="*/ 6152674 w 6400800"/>
                <a:gd name="connsiteY114" fmla="*/ 197644 h 514350"/>
                <a:gd name="connsiteX115" fmla="*/ 6156484 w 6400800"/>
                <a:gd name="connsiteY115" fmla="*/ 172879 h 514350"/>
                <a:gd name="connsiteX116" fmla="*/ 6160294 w 6400800"/>
                <a:gd name="connsiteY116" fmla="*/ 150971 h 514350"/>
                <a:gd name="connsiteX117" fmla="*/ 6152674 w 6400800"/>
                <a:gd name="connsiteY117" fmla="*/ 171926 h 514350"/>
                <a:gd name="connsiteX118" fmla="*/ 6145054 w 6400800"/>
                <a:gd name="connsiteY118" fmla="*/ 196691 h 514350"/>
                <a:gd name="connsiteX119" fmla="*/ 6138387 w 6400800"/>
                <a:gd name="connsiteY119" fmla="*/ 220504 h 514350"/>
                <a:gd name="connsiteX120" fmla="*/ 6135529 w 6400800"/>
                <a:gd name="connsiteY120" fmla="*/ 202406 h 514350"/>
                <a:gd name="connsiteX121" fmla="*/ 6134576 w 6400800"/>
                <a:gd name="connsiteY121" fmla="*/ 221456 h 514350"/>
                <a:gd name="connsiteX122" fmla="*/ 6132671 w 6400800"/>
                <a:gd name="connsiteY122" fmla="*/ 242411 h 514350"/>
                <a:gd name="connsiteX123" fmla="*/ 6131719 w 6400800"/>
                <a:gd name="connsiteY123" fmla="*/ 249079 h 514350"/>
                <a:gd name="connsiteX124" fmla="*/ 6130767 w 6400800"/>
                <a:gd name="connsiteY124" fmla="*/ 253841 h 514350"/>
                <a:gd name="connsiteX125" fmla="*/ 6129814 w 6400800"/>
                <a:gd name="connsiteY125" fmla="*/ 251936 h 514350"/>
                <a:gd name="connsiteX126" fmla="*/ 6130767 w 6400800"/>
                <a:gd name="connsiteY126" fmla="*/ 254794 h 514350"/>
                <a:gd name="connsiteX127" fmla="*/ 6129814 w 6400800"/>
                <a:gd name="connsiteY127" fmla="*/ 261461 h 514350"/>
                <a:gd name="connsiteX128" fmla="*/ 6129814 w 6400800"/>
                <a:gd name="connsiteY128" fmla="*/ 243364 h 514350"/>
                <a:gd name="connsiteX129" fmla="*/ 6126004 w 6400800"/>
                <a:gd name="connsiteY129" fmla="*/ 274796 h 514350"/>
                <a:gd name="connsiteX130" fmla="*/ 6125051 w 6400800"/>
                <a:gd name="connsiteY130" fmla="*/ 281464 h 514350"/>
                <a:gd name="connsiteX131" fmla="*/ 6122194 w 6400800"/>
                <a:gd name="connsiteY131" fmla="*/ 267176 h 514350"/>
                <a:gd name="connsiteX132" fmla="*/ 6117431 w 6400800"/>
                <a:gd name="connsiteY132" fmla="*/ 243364 h 514350"/>
                <a:gd name="connsiteX133" fmla="*/ 6118384 w 6400800"/>
                <a:gd name="connsiteY133" fmla="*/ 267176 h 514350"/>
                <a:gd name="connsiteX134" fmla="*/ 6119337 w 6400800"/>
                <a:gd name="connsiteY134" fmla="*/ 300514 h 514350"/>
                <a:gd name="connsiteX135" fmla="*/ 6114574 w 6400800"/>
                <a:gd name="connsiteY135" fmla="*/ 317659 h 514350"/>
                <a:gd name="connsiteX136" fmla="*/ 6114574 w 6400800"/>
                <a:gd name="connsiteY136" fmla="*/ 307181 h 514350"/>
                <a:gd name="connsiteX137" fmla="*/ 6112669 w 6400800"/>
                <a:gd name="connsiteY137" fmla="*/ 286226 h 514350"/>
                <a:gd name="connsiteX138" fmla="*/ 6109812 w 6400800"/>
                <a:gd name="connsiteY138" fmla="*/ 270986 h 514350"/>
                <a:gd name="connsiteX139" fmla="*/ 6105049 w 6400800"/>
                <a:gd name="connsiteY139" fmla="*/ 258604 h 514350"/>
                <a:gd name="connsiteX140" fmla="*/ 6106001 w 6400800"/>
                <a:gd name="connsiteY140" fmla="*/ 272891 h 514350"/>
                <a:gd name="connsiteX141" fmla="*/ 6106001 w 6400800"/>
                <a:gd name="connsiteY141" fmla="*/ 282416 h 514350"/>
                <a:gd name="connsiteX142" fmla="*/ 6104096 w 6400800"/>
                <a:gd name="connsiteY142" fmla="*/ 273844 h 514350"/>
                <a:gd name="connsiteX143" fmla="*/ 6102192 w 6400800"/>
                <a:gd name="connsiteY143" fmla="*/ 268129 h 514350"/>
                <a:gd name="connsiteX144" fmla="*/ 6101239 w 6400800"/>
                <a:gd name="connsiteY144" fmla="*/ 253841 h 514350"/>
                <a:gd name="connsiteX145" fmla="*/ 6103144 w 6400800"/>
                <a:gd name="connsiteY145" fmla="*/ 247174 h 514350"/>
                <a:gd name="connsiteX146" fmla="*/ 6107906 w 6400800"/>
                <a:gd name="connsiteY146" fmla="*/ 225266 h 514350"/>
                <a:gd name="connsiteX147" fmla="*/ 6111717 w 6400800"/>
                <a:gd name="connsiteY147" fmla="*/ 205264 h 514350"/>
                <a:gd name="connsiteX148" fmla="*/ 6104096 w 6400800"/>
                <a:gd name="connsiteY148" fmla="*/ 223361 h 514350"/>
                <a:gd name="connsiteX149" fmla="*/ 6099334 w 6400800"/>
                <a:gd name="connsiteY149" fmla="*/ 234791 h 514350"/>
                <a:gd name="connsiteX150" fmla="*/ 6096476 w 6400800"/>
                <a:gd name="connsiteY150" fmla="*/ 206216 h 514350"/>
                <a:gd name="connsiteX151" fmla="*/ 6097429 w 6400800"/>
                <a:gd name="connsiteY151" fmla="*/ 199549 h 514350"/>
                <a:gd name="connsiteX152" fmla="*/ 6101239 w 6400800"/>
                <a:gd name="connsiteY152" fmla="*/ 177641 h 514350"/>
                <a:gd name="connsiteX153" fmla="*/ 6104096 w 6400800"/>
                <a:gd name="connsiteY153" fmla="*/ 157639 h 514350"/>
                <a:gd name="connsiteX154" fmla="*/ 6107906 w 6400800"/>
                <a:gd name="connsiteY154" fmla="*/ 124301 h 514350"/>
                <a:gd name="connsiteX155" fmla="*/ 6110764 w 6400800"/>
                <a:gd name="connsiteY155" fmla="*/ 95726 h 514350"/>
                <a:gd name="connsiteX156" fmla="*/ 6104096 w 6400800"/>
                <a:gd name="connsiteY156" fmla="*/ 124301 h 514350"/>
                <a:gd name="connsiteX157" fmla="*/ 6096476 w 6400800"/>
                <a:gd name="connsiteY157" fmla="*/ 156686 h 514350"/>
                <a:gd name="connsiteX158" fmla="*/ 6091714 w 6400800"/>
                <a:gd name="connsiteY158" fmla="*/ 176689 h 514350"/>
                <a:gd name="connsiteX159" fmla="*/ 6085999 w 6400800"/>
                <a:gd name="connsiteY159" fmla="*/ 198596 h 514350"/>
                <a:gd name="connsiteX160" fmla="*/ 6081237 w 6400800"/>
                <a:gd name="connsiteY160" fmla="*/ 214789 h 514350"/>
                <a:gd name="connsiteX161" fmla="*/ 6074569 w 6400800"/>
                <a:gd name="connsiteY161" fmla="*/ 201454 h 514350"/>
                <a:gd name="connsiteX162" fmla="*/ 6079331 w 6400800"/>
                <a:gd name="connsiteY162" fmla="*/ 219551 h 514350"/>
                <a:gd name="connsiteX163" fmla="*/ 6073617 w 6400800"/>
                <a:gd name="connsiteY163" fmla="*/ 230029 h 514350"/>
                <a:gd name="connsiteX164" fmla="*/ 6069806 w 6400800"/>
                <a:gd name="connsiteY164" fmla="*/ 237649 h 514350"/>
                <a:gd name="connsiteX165" fmla="*/ 6069806 w 6400800"/>
                <a:gd name="connsiteY165" fmla="*/ 228124 h 514350"/>
                <a:gd name="connsiteX166" fmla="*/ 6069806 w 6400800"/>
                <a:gd name="connsiteY166" fmla="*/ 205264 h 514350"/>
                <a:gd name="connsiteX167" fmla="*/ 6065996 w 6400800"/>
                <a:gd name="connsiteY167" fmla="*/ 228124 h 514350"/>
                <a:gd name="connsiteX168" fmla="*/ 6061234 w 6400800"/>
                <a:gd name="connsiteY168" fmla="*/ 253841 h 514350"/>
                <a:gd name="connsiteX169" fmla="*/ 6059329 w 6400800"/>
                <a:gd name="connsiteY169" fmla="*/ 263366 h 514350"/>
                <a:gd name="connsiteX170" fmla="*/ 6057424 w 6400800"/>
                <a:gd name="connsiteY170" fmla="*/ 268129 h 514350"/>
                <a:gd name="connsiteX171" fmla="*/ 6048851 w 6400800"/>
                <a:gd name="connsiteY171" fmla="*/ 294799 h 514350"/>
                <a:gd name="connsiteX172" fmla="*/ 6041231 w 6400800"/>
                <a:gd name="connsiteY172" fmla="*/ 324326 h 514350"/>
                <a:gd name="connsiteX173" fmla="*/ 6041231 w 6400800"/>
                <a:gd name="connsiteY173" fmla="*/ 325279 h 514350"/>
                <a:gd name="connsiteX174" fmla="*/ 6033612 w 6400800"/>
                <a:gd name="connsiteY174" fmla="*/ 306229 h 514350"/>
                <a:gd name="connsiteX175" fmla="*/ 6029801 w 6400800"/>
                <a:gd name="connsiteY175" fmla="*/ 296704 h 514350"/>
                <a:gd name="connsiteX176" fmla="*/ 6029801 w 6400800"/>
                <a:gd name="connsiteY176" fmla="*/ 295751 h 514350"/>
                <a:gd name="connsiteX177" fmla="*/ 6031706 w 6400800"/>
                <a:gd name="connsiteY177" fmla="*/ 281464 h 514350"/>
                <a:gd name="connsiteX178" fmla="*/ 6033612 w 6400800"/>
                <a:gd name="connsiteY178" fmla="*/ 269081 h 514350"/>
                <a:gd name="connsiteX179" fmla="*/ 6027896 w 6400800"/>
                <a:gd name="connsiteY179" fmla="*/ 280511 h 514350"/>
                <a:gd name="connsiteX180" fmla="*/ 6025039 w 6400800"/>
                <a:gd name="connsiteY180" fmla="*/ 286226 h 514350"/>
                <a:gd name="connsiteX181" fmla="*/ 6020276 w 6400800"/>
                <a:gd name="connsiteY181" fmla="*/ 272891 h 514350"/>
                <a:gd name="connsiteX182" fmla="*/ 6008846 w 6400800"/>
                <a:gd name="connsiteY182" fmla="*/ 244316 h 514350"/>
                <a:gd name="connsiteX183" fmla="*/ 6016467 w 6400800"/>
                <a:gd name="connsiteY183" fmla="*/ 273844 h 514350"/>
                <a:gd name="connsiteX184" fmla="*/ 6022181 w 6400800"/>
                <a:gd name="connsiteY184" fmla="*/ 293846 h 514350"/>
                <a:gd name="connsiteX185" fmla="*/ 6019324 w 6400800"/>
                <a:gd name="connsiteY185" fmla="*/ 302419 h 514350"/>
                <a:gd name="connsiteX186" fmla="*/ 6016467 w 6400800"/>
                <a:gd name="connsiteY186" fmla="*/ 311944 h 514350"/>
                <a:gd name="connsiteX187" fmla="*/ 6010751 w 6400800"/>
                <a:gd name="connsiteY187" fmla="*/ 333851 h 514350"/>
                <a:gd name="connsiteX188" fmla="*/ 6010751 w 6400800"/>
                <a:gd name="connsiteY188" fmla="*/ 334804 h 514350"/>
                <a:gd name="connsiteX189" fmla="*/ 6003131 w 6400800"/>
                <a:gd name="connsiteY189" fmla="*/ 320516 h 514350"/>
                <a:gd name="connsiteX190" fmla="*/ 5996464 w 6400800"/>
                <a:gd name="connsiteY190" fmla="*/ 308134 h 514350"/>
                <a:gd name="connsiteX191" fmla="*/ 5999321 w 6400800"/>
                <a:gd name="connsiteY191" fmla="*/ 302419 h 514350"/>
                <a:gd name="connsiteX192" fmla="*/ 6007894 w 6400800"/>
                <a:gd name="connsiteY192" fmla="*/ 283369 h 514350"/>
                <a:gd name="connsiteX193" fmla="*/ 6014562 w 6400800"/>
                <a:gd name="connsiteY193" fmla="*/ 267176 h 514350"/>
                <a:gd name="connsiteX194" fmla="*/ 6004084 w 6400800"/>
                <a:gd name="connsiteY194" fmla="*/ 281464 h 514350"/>
                <a:gd name="connsiteX195" fmla="*/ 5993606 w 6400800"/>
                <a:gd name="connsiteY195" fmla="*/ 297656 h 514350"/>
                <a:gd name="connsiteX196" fmla="*/ 5989796 w 6400800"/>
                <a:gd name="connsiteY196" fmla="*/ 273844 h 514350"/>
                <a:gd name="connsiteX197" fmla="*/ 5991701 w 6400800"/>
                <a:gd name="connsiteY197" fmla="*/ 250984 h 514350"/>
                <a:gd name="connsiteX198" fmla="*/ 5997417 w 6400800"/>
                <a:gd name="connsiteY198" fmla="*/ 212884 h 514350"/>
                <a:gd name="connsiteX199" fmla="*/ 6003131 w 6400800"/>
                <a:gd name="connsiteY199" fmla="*/ 179546 h 514350"/>
                <a:gd name="connsiteX200" fmla="*/ 5993606 w 6400800"/>
                <a:gd name="connsiteY200" fmla="*/ 211931 h 514350"/>
                <a:gd name="connsiteX201" fmla="*/ 5985034 w 6400800"/>
                <a:gd name="connsiteY201" fmla="*/ 248126 h 514350"/>
                <a:gd name="connsiteX202" fmla="*/ 5974556 w 6400800"/>
                <a:gd name="connsiteY202" fmla="*/ 206216 h 514350"/>
                <a:gd name="connsiteX203" fmla="*/ 5974556 w 6400800"/>
                <a:gd name="connsiteY203" fmla="*/ 206216 h 514350"/>
                <a:gd name="connsiteX204" fmla="*/ 5977414 w 6400800"/>
                <a:gd name="connsiteY204" fmla="*/ 178594 h 514350"/>
                <a:gd name="connsiteX205" fmla="*/ 5979319 w 6400800"/>
                <a:gd name="connsiteY205" fmla="*/ 153829 h 514350"/>
                <a:gd name="connsiteX206" fmla="*/ 5973604 w 6400800"/>
                <a:gd name="connsiteY206" fmla="*/ 177641 h 514350"/>
                <a:gd name="connsiteX207" fmla="*/ 5969794 w 6400800"/>
                <a:gd name="connsiteY207" fmla="*/ 191929 h 514350"/>
                <a:gd name="connsiteX208" fmla="*/ 5959317 w 6400800"/>
                <a:gd name="connsiteY208" fmla="*/ 160496 h 514350"/>
                <a:gd name="connsiteX209" fmla="*/ 5946934 w 6400800"/>
                <a:gd name="connsiteY209" fmla="*/ 130016 h 514350"/>
                <a:gd name="connsiteX210" fmla="*/ 5934551 w 6400800"/>
                <a:gd name="connsiteY210" fmla="*/ 104299 h 514350"/>
                <a:gd name="connsiteX211" fmla="*/ 5943124 w 6400800"/>
                <a:gd name="connsiteY211" fmla="*/ 131921 h 514350"/>
                <a:gd name="connsiteX212" fmla="*/ 5951696 w 6400800"/>
                <a:gd name="connsiteY212" fmla="*/ 163354 h 514350"/>
                <a:gd name="connsiteX213" fmla="*/ 5961221 w 6400800"/>
                <a:gd name="connsiteY213" fmla="*/ 204311 h 514350"/>
                <a:gd name="connsiteX214" fmla="*/ 5964079 w 6400800"/>
                <a:gd name="connsiteY214" fmla="*/ 216694 h 514350"/>
                <a:gd name="connsiteX215" fmla="*/ 5962174 w 6400800"/>
                <a:gd name="connsiteY215" fmla="*/ 222409 h 514350"/>
                <a:gd name="connsiteX216" fmla="*/ 5958364 w 6400800"/>
                <a:gd name="connsiteY216" fmla="*/ 235744 h 514350"/>
                <a:gd name="connsiteX217" fmla="*/ 5956459 w 6400800"/>
                <a:gd name="connsiteY217" fmla="*/ 232886 h 514350"/>
                <a:gd name="connsiteX218" fmla="*/ 5956459 w 6400800"/>
                <a:gd name="connsiteY218" fmla="*/ 231934 h 514350"/>
                <a:gd name="connsiteX219" fmla="*/ 5956459 w 6400800"/>
                <a:gd name="connsiteY219" fmla="*/ 232886 h 514350"/>
                <a:gd name="connsiteX220" fmla="*/ 5938362 w 6400800"/>
                <a:gd name="connsiteY220" fmla="*/ 199549 h 514350"/>
                <a:gd name="connsiteX221" fmla="*/ 5927884 w 6400800"/>
                <a:gd name="connsiteY221" fmla="*/ 180499 h 514350"/>
                <a:gd name="connsiteX222" fmla="*/ 5953601 w 6400800"/>
                <a:gd name="connsiteY222" fmla="*/ 250984 h 514350"/>
                <a:gd name="connsiteX223" fmla="*/ 5952649 w 6400800"/>
                <a:gd name="connsiteY223" fmla="*/ 255746 h 514350"/>
                <a:gd name="connsiteX224" fmla="*/ 5945029 w 6400800"/>
                <a:gd name="connsiteY224" fmla="*/ 282416 h 514350"/>
                <a:gd name="connsiteX225" fmla="*/ 5944076 w 6400800"/>
                <a:gd name="connsiteY225" fmla="*/ 285274 h 514350"/>
                <a:gd name="connsiteX226" fmla="*/ 5940267 w 6400800"/>
                <a:gd name="connsiteY226" fmla="*/ 271939 h 514350"/>
                <a:gd name="connsiteX227" fmla="*/ 5928837 w 6400800"/>
                <a:gd name="connsiteY227" fmla="*/ 237649 h 514350"/>
                <a:gd name="connsiteX228" fmla="*/ 5922169 w 6400800"/>
                <a:gd name="connsiteY228" fmla="*/ 220504 h 514350"/>
                <a:gd name="connsiteX229" fmla="*/ 5923121 w 6400800"/>
                <a:gd name="connsiteY229" fmla="*/ 216694 h 514350"/>
                <a:gd name="connsiteX230" fmla="*/ 5921217 w 6400800"/>
                <a:gd name="connsiteY230" fmla="*/ 219551 h 514350"/>
                <a:gd name="connsiteX231" fmla="*/ 5917406 w 6400800"/>
                <a:gd name="connsiteY231" fmla="*/ 211931 h 514350"/>
                <a:gd name="connsiteX232" fmla="*/ 5908834 w 6400800"/>
                <a:gd name="connsiteY232" fmla="*/ 194786 h 514350"/>
                <a:gd name="connsiteX233" fmla="*/ 5907881 w 6400800"/>
                <a:gd name="connsiteY233" fmla="*/ 183356 h 514350"/>
                <a:gd name="connsiteX234" fmla="*/ 5905024 w 6400800"/>
                <a:gd name="connsiteY234" fmla="*/ 159544 h 514350"/>
                <a:gd name="connsiteX235" fmla="*/ 5904071 w 6400800"/>
                <a:gd name="connsiteY235" fmla="*/ 184309 h 514350"/>
                <a:gd name="connsiteX236" fmla="*/ 5903119 w 6400800"/>
                <a:gd name="connsiteY236" fmla="*/ 211931 h 514350"/>
                <a:gd name="connsiteX237" fmla="*/ 5902167 w 6400800"/>
                <a:gd name="connsiteY237" fmla="*/ 229076 h 514350"/>
                <a:gd name="connsiteX238" fmla="*/ 5902167 w 6400800"/>
                <a:gd name="connsiteY238" fmla="*/ 248126 h 514350"/>
                <a:gd name="connsiteX239" fmla="*/ 5903119 w 6400800"/>
                <a:gd name="connsiteY239" fmla="*/ 270034 h 514350"/>
                <a:gd name="connsiteX240" fmla="*/ 5900262 w 6400800"/>
                <a:gd name="connsiteY240" fmla="*/ 285274 h 514350"/>
                <a:gd name="connsiteX241" fmla="*/ 5899309 w 6400800"/>
                <a:gd name="connsiteY241" fmla="*/ 282416 h 514350"/>
                <a:gd name="connsiteX242" fmla="*/ 5895499 w 6400800"/>
                <a:gd name="connsiteY242" fmla="*/ 263366 h 514350"/>
                <a:gd name="connsiteX243" fmla="*/ 5891689 w 6400800"/>
                <a:gd name="connsiteY243" fmla="*/ 248126 h 514350"/>
                <a:gd name="connsiteX244" fmla="*/ 5891689 w 6400800"/>
                <a:gd name="connsiteY244" fmla="*/ 245269 h 514350"/>
                <a:gd name="connsiteX245" fmla="*/ 5890737 w 6400800"/>
                <a:gd name="connsiteY245" fmla="*/ 247174 h 514350"/>
                <a:gd name="connsiteX246" fmla="*/ 5890737 w 6400800"/>
                <a:gd name="connsiteY246" fmla="*/ 247174 h 514350"/>
                <a:gd name="connsiteX247" fmla="*/ 5890737 w 6400800"/>
                <a:gd name="connsiteY247" fmla="*/ 248126 h 514350"/>
                <a:gd name="connsiteX248" fmla="*/ 5881212 w 6400800"/>
                <a:gd name="connsiteY248" fmla="*/ 275749 h 514350"/>
                <a:gd name="connsiteX249" fmla="*/ 5878354 w 6400800"/>
                <a:gd name="connsiteY249" fmla="*/ 262414 h 514350"/>
                <a:gd name="connsiteX250" fmla="*/ 5874544 w 6400800"/>
                <a:gd name="connsiteY250" fmla="*/ 240506 h 514350"/>
                <a:gd name="connsiteX251" fmla="*/ 5874544 w 6400800"/>
                <a:gd name="connsiteY251" fmla="*/ 262414 h 514350"/>
                <a:gd name="connsiteX252" fmla="*/ 5875496 w 6400800"/>
                <a:gd name="connsiteY252" fmla="*/ 290989 h 514350"/>
                <a:gd name="connsiteX253" fmla="*/ 5873592 w 6400800"/>
                <a:gd name="connsiteY253" fmla="*/ 298609 h 514350"/>
                <a:gd name="connsiteX254" fmla="*/ 5870734 w 6400800"/>
                <a:gd name="connsiteY254" fmla="*/ 271939 h 514350"/>
                <a:gd name="connsiteX255" fmla="*/ 5867876 w 6400800"/>
                <a:gd name="connsiteY255" fmla="*/ 292894 h 514350"/>
                <a:gd name="connsiteX256" fmla="*/ 5866924 w 6400800"/>
                <a:gd name="connsiteY256" fmla="*/ 269081 h 514350"/>
                <a:gd name="connsiteX257" fmla="*/ 5865971 w 6400800"/>
                <a:gd name="connsiteY257" fmla="*/ 243364 h 514350"/>
                <a:gd name="connsiteX258" fmla="*/ 5873592 w 6400800"/>
                <a:gd name="connsiteY258" fmla="*/ 225266 h 514350"/>
                <a:gd name="connsiteX259" fmla="*/ 5865971 w 6400800"/>
                <a:gd name="connsiteY259" fmla="*/ 237649 h 514350"/>
                <a:gd name="connsiteX260" fmla="*/ 5865971 w 6400800"/>
                <a:gd name="connsiteY260" fmla="*/ 230029 h 514350"/>
                <a:gd name="connsiteX261" fmla="*/ 5865019 w 6400800"/>
                <a:gd name="connsiteY261" fmla="*/ 194786 h 514350"/>
                <a:gd name="connsiteX262" fmla="*/ 5863114 w 6400800"/>
                <a:gd name="connsiteY262" fmla="*/ 141446 h 514350"/>
                <a:gd name="connsiteX263" fmla="*/ 5862162 w 6400800"/>
                <a:gd name="connsiteY263" fmla="*/ 121444 h 514350"/>
                <a:gd name="connsiteX264" fmla="*/ 5859304 w 6400800"/>
                <a:gd name="connsiteY264" fmla="*/ 141446 h 514350"/>
                <a:gd name="connsiteX265" fmla="*/ 5856446 w 6400800"/>
                <a:gd name="connsiteY265" fmla="*/ 161449 h 514350"/>
                <a:gd name="connsiteX266" fmla="*/ 5853589 w 6400800"/>
                <a:gd name="connsiteY266" fmla="*/ 120491 h 514350"/>
                <a:gd name="connsiteX267" fmla="*/ 5851684 w 6400800"/>
                <a:gd name="connsiteY267" fmla="*/ 98584 h 514350"/>
                <a:gd name="connsiteX268" fmla="*/ 5849779 w 6400800"/>
                <a:gd name="connsiteY268" fmla="*/ 120491 h 514350"/>
                <a:gd name="connsiteX269" fmla="*/ 5847874 w 6400800"/>
                <a:gd name="connsiteY269" fmla="*/ 146209 h 514350"/>
                <a:gd name="connsiteX270" fmla="*/ 5846921 w 6400800"/>
                <a:gd name="connsiteY270" fmla="*/ 179546 h 514350"/>
                <a:gd name="connsiteX271" fmla="*/ 5846921 w 6400800"/>
                <a:gd name="connsiteY271" fmla="*/ 262414 h 514350"/>
                <a:gd name="connsiteX272" fmla="*/ 5846921 w 6400800"/>
                <a:gd name="connsiteY272" fmla="*/ 269081 h 514350"/>
                <a:gd name="connsiteX273" fmla="*/ 5843112 w 6400800"/>
                <a:gd name="connsiteY273" fmla="*/ 274796 h 514350"/>
                <a:gd name="connsiteX274" fmla="*/ 5840254 w 6400800"/>
                <a:gd name="connsiteY274" fmla="*/ 261461 h 514350"/>
                <a:gd name="connsiteX275" fmla="*/ 5841206 w 6400800"/>
                <a:gd name="connsiteY275" fmla="*/ 242411 h 514350"/>
                <a:gd name="connsiteX276" fmla="*/ 5841206 w 6400800"/>
                <a:gd name="connsiteY276" fmla="*/ 223361 h 514350"/>
                <a:gd name="connsiteX277" fmla="*/ 5837396 w 6400800"/>
                <a:gd name="connsiteY277" fmla="*/ 242411 h 514350"/>
                <a:gd name="connsiteX278" fmla="*/ 5836444 w 6400800"/>
                <a:gd name="connsiteY278" fmla="*/ 245269 h 514350"/>
                <a:gd name="connsiteX279" fmla="*/ 5829776 w 6400800"/>
                <a:gd name="connsiteY279" fmla="*/ 215741 h 514350"/>
                <a:gd name="connsiteX280" fmla="*/ 5824062 w 6400800"/>
                <a:gd name="connsiteY280" fmla="*/ 189071 h 514350"/>
                <a:gd name="connsiteX281" fmla="*/ 5825967 w 6400800"/>
                <a:gd name="connsiteY281" fmla="*/ 215741 h 514350"/>
                <a:gd name="connsiteX282" fmla="*/ 5828824 w 6400800"/>
                <a:gd name="connsiteY282" fmla="*/ 246221 h 514350"/>
                <a:gd name="connsiteX283" fmla="*/ 5831681 w 6400800"/>
                <a:gd name="connsiteY283" fmla="*/ 268129 h 514350"/>
                <a:gd name="connsiteX284" fmla="*/ 5826919 w 6400800"/>
                <a:gd name="connsiteY284" fmla="*/ 276701 h 514350"/>
                <a:gd name="connsiteX285" fmla="*/ 5825967 w 6400800"/>
                <a:gd name="connsiteY285" fmla="*/ 270986 h 514350"/>
                <a:gd name="connsiteX286" fmla="*/ 5822156 w 6400800"/>
                <a:gd name="connsiteY286" fmla="*/ 250031 h 514350"/>
                <a:gd name="connsiteX287" fmla="*/ 5818346 w 6400800"/>
                <a:gd name="connsiteY287" fmla="*/ 231934 h 514350"/>
                <a:gd name="connsiteX288" fmla="*/ 5818346 w 6400800"/>
                <a:gd name="connsiteY288" fmla="*/ 250031 h 514350"/>
                <a:gd name="connsiteX289" fmla="*/ 5818346 w 6400800"/>
                <a:gd name="connsiteY289" fmla="*/ 270986 h 514350"/>
                <a:gd name="connsiteX290" fmla="*/ 5812631 w 6400800"/>
                <a:gd name="connsiteY290" fmla="*/ 262414 h 514350"/>
                <a:gd name="connsiteX291" fmla="*/ 5812631 w 6400800"/>
                <a:gd name="connsiteY291" fmla="*/ 246221 h 514350"/>
                <a:gd name="connsiteX292" fmla="*/ 5814537 w 6400800"/>
                <a:gd name="connsiteY292" fmla="*/ 220504 h 514350"/>
                <a:gd name="connsiteX293" fmla="*/ 5816442 w 6400800"/>
                <a:gd name="connsiteY293" fmla="*/ 221456 h 514350"/>
                <a:gd name="connsiteX294" fmla="*/ 5819299 w 6400800"/>
                <a:gd name="connsiteY294" fmla="*/ 224314 h 514350"/>
                <a:gd name="connsiteX295" fmla="*/ 5822156 w 6400800"/>
                <a:gd name="connsiteY295" fmla="*/ 231934 h 514350"/>
                <a:gd name="connsiteX296" fmla="*/ 5821204 w 6400800"/>
                <a:gd name="connsiteY296" fmla="*/ 223361 h 514350"/>
                <a:gd name="connsiteX297" fmla="*/ 5818346 w 6400800"/>
                <a:gd name="connsiteY297" fmla="*/ 219551 h 514350"/>
                <a:gd name="connsiteX298" fmla="*/ 5813584 w 6400800"/>
                <a:gd name="connsiteY298" fmla="*/ 217646 h 514350"/>
                <a:gd name="connsiteX299" fmla="*/ 5811679 w 6400800"/>
                <a:gd name="connsiteY299" fmla="*/ 217646 h 514350"/>
                <a:gd name="connsiteX300" fmla="*/ 5811679 w 6400800"/>
                <a:gd name="connsiteY300" fmla="*/ 219551 h 514350"/>
                <a:gd name="connsiteX301" fmla="*/ 5805012 w 6400800"/>
                <a:gd name="connsiteY301" fmla="*/ 246221 h 514350"/>
                <a:gd name="connsiteX302" fmla="*/ 5803106 w 6400800"/>
                <a:gd name="connsiteY302" fmla="*/ 256699 h 514350"/>
                <a:gd name="connsiteX303" fmla="*/ 5796439 w 6400800"/>
                <a:gd name="connsiteY303" fmla="*/ 264319 h 514350"/>
                <a:gd name="connsiteX304" fmla="*/ 5795487 w 6400800"/>
                <a:gd name="connsiteY304" fmla="*/ 253841 h 514350"/>
                <a:gd name="connsiteX305" fmla="*/ 5794534 w 6400800"/>
                <a:gd name="connsiteY305" fmla="*/ 248126 h 514350"/>
                <a:gd name="connsiteX306" fmla="*/ 5794534 w 6400800"/>
                <a:gd name="connsiteY306" fmla="*/ 253841 h 514350"/>
                <a:gd name="connsiteX307" fmla="*/ 5793581 w 6400800"/>
                <a:gd name="connsiteY307" fmla="*/ 268129 h 514350"/>
                <a:gd name="connsiteX308" fmla="*/ 5791676 w 6400800"/>
                <a:gd name="connsiteY308" fmla="*/ 270034 h 514350"/>
                <a:gd name="connsiteX309" fmla="*/ 5791676 w 6400800"/>
                <a:gd name="connsiteY309" fmla="*/ 270034 h 514350"/>
                <a:gd name="connsiteX310" fmla="*/ 5787867 w 6400800"/>
                <a:gd name="connsiteY310" fmla="*/ 239554 h 514350"/>
                <a:gd name="connsiteX311" fmla="*/ 5793581 w 6400800"/>
                <a:gd name="connsiteY311" fmla="*/ 224314 h 514350"/>
                <a:gd name="connsiteX312" fmla="*/ 5786914 w 6400800"/>
                <a:gd name="connsiteY312" fmla="*/ 234791 h 514350"/>
                <a:gd name="connsiteX313" fmla="*/ 5785009 w 6400800"/>
                <a:gd name="connsiteY313" fmla="*/ 205264 h 514350"/>
                <a:gd name="connsiteX314" fmla="*/ 5795487 w 6400800"/>
                <a:gd name="connsiteY314" fmla="*/ 183356 h 514350"/>
                <a:gd name="connsiteX315" fmla="*/ 5795487 w 6400800"/>
                <a:gd name="connsiteY315" fmla="*/ 184309 h 514350"/>
                <a:gd name="connsiteX316" fmla="*/ 5795487 w 6400800"/>
                <a:gd name="connsiteY316" fmla="*/ 183356 h 514350"/>
                <a:gd name="connsiteX317" fmla="*/ 5797392 w 6400800"/>
                <a:gd name="connsiteY317" fmla="*/ 178594 h 514350"/>
                <a:gd name="connsiteX318" fmla="*/ 5812631 w 6400800"/>
                <a:gd name="connsiteY318" fmla="*/ 145256 h 514350"/>
                <a:gd name="connsiteX319" fmla="*/ 5825967 w 6400800"/>
                <a:gd name="connsiteY319" fmla="*/ 115729 h 514350"/>
                <a:gd name="connsiteX320" fmla="*/ 5809774 w 6400800"/>
                <a:gd name="connsiteY320" fmla="*/ 143351 h 514350"/>
                <a:gd name="connsiteX321" fmla="*/ 5791676 w 6400800"/>
                <a:gd name="connsiteY321" fmla="*/ 173831 h 514350"/>
                <a:gd name="connsiteX322" fmla="*/ 5788819 w 6400800"/>
                <a:gd name="connsiteY322" fmla="*/ 170974 h 514350"/>
                <a:gd name="connsiteX323" fmla="*/ 5783104 w 6400800"/>
                <a:gd name="connsiteY323" fmla="*/ 169069 h 514350"/>
                <a:gd name="connsiteX324" fmla="*/ 5781199 w 6400800"/>
                <a:gd name="connsiteY324" fmla="*/ 169069 h 514350"/>
                <a:gd name="connsiteX325" fmla="*/ 5781199 w 6400800"/>
                <a:gd name="connsiteY325" fmla="*/ 170974 h 514350"/>
                <a:gd name="connsiteX326" fmla="*/ 5777389 w 6400800"/>
                <a:gd name="connsiteY326" fmla="*/ 197644 h 514350"/>
                <a:gd name="connsiteX327" fmla="*/ 5766912 w 6400800"/>
                <a:gd name="connsiteY327" fmla="*/ 217646 h 514350"/>
                <a:gd name="connsiteX328" fmla="*/ 5752624 w 6400800"/>
                <a:gd name="connsiteY328" fmla="*/ 244316 h 514350"/>
                <a:gd name="connsiteX329" fmla="*/ 5751671 w 6400800"/>
                <a:gd name="connsiteY329" fmla="*/ 233839 h 514350"/>
                <a:gd name="connsiteX330" fmla="*/ 5749767 w 6400800"/>
                <a:gd name="connsiteY330" fmla="*/ 216694 h 514350"/>
                <a:gd name="connsiteX331" fmla="*/ 5757387 w 6400800"/>
                <a:gd name="connsiteY331" fmla="*/ 190024 h 514350"/>
                <a:gd name="connsiteX332" fmla="*/ 5749767 w 6400800"/>
                <a:gd name="connsiteY332" fmla="*/ 210979 h 514350"/>
                <a:gd name="connsiteX333" fmla="*/ 5748814 w 6400800"/>
                <a:gd name="connsiteY333" fmla="*/ 204311 h 514350"/>
                <a:gd name="connsiteX334" fmla="*/ 5745004 w 6400800"/>
                <a:gd name="connsiteY334" fmla="*/ 178594 h 514350"/>
                <a:gd name="connsiteX335" fmla="*/ 5745004 w 6400800"/>
                <a:gd name="connsiteY335" fmla="*/ 204311 h 514350"/>
                <a:gd name="connsiteX336" fmla="*/ 5745004 w 6400800"/>
                <a:gd name="connsiteY336" fmla="*/ 222409 h 514350"/>
                <a:gd name="connsiteX337" fmla="*/ 5744051 w 6400800"/>
                <a:gd name="connsiteY337" fmla="*/ 225266 h 514350"/>
                <a:gd name="connsiteX338" fmla="*/ 5731669 w 6400800"/>
                <a:gd name="connsiteY338" fmla="*/ 259556 h 514350"/>
                <a:gd name="connsiteX339" fmla="*/ 5731669 w 6400800"/>
                <a:gd name="connsiteY339" fmla="*/ 258604 h 514350"/>
                <a:gd name="connsiteX340" fmla="*/ 5734526 w 6400800"/>
                <a:gd name="connsiteY340" fmla="*/ 238601 h 514350"/>
                <a:gd name="connsiteX341" fmla="*/ 5727859 w 6400800"/>
                <a:gd name="connsiteY341" fmla="*/ 258604 h 514350"/>
                <a:gd name="connsiteX342" fmla="*/ 5725954 w 6400800"/>
                <a:gd name="connsiteY342" fmla="*/ 264319 h 514350"/>
                <a:gd name="connsiteX343" fmla="*/ 5725954 w 6400800"/>
                <a:gd name="connsiteY343" fmla="*/ 263366 h 514350"/>
                <a:gd name="connsiteX344" fmla="*/ 5725954 w 6400800"/>
                <a:gd name="connsiteY344" fmla="*/ 262414 h 514350"/>
                <a:gd name="connsiteX345" fmla="*/ 5726906 w 6400800"/>
                <a:gd name="connsiteY345" fmla="*/ 256699 h 514350"/>
                <a:gd name="connsiteX346" fmla="*/ 5729764 w 6400800"/>
                <a:gd name="connsiteY346" fmla="*/ 242411 h 514350"/>
                <a:gd name="connsiteX347" fmla="*/ 5732621 w 6400800"/>
                <a:gd name="connsiteY347" fmla="*/ 230029 h 514350"/>
                <a:gd name="connsiteX348" fmla="*/ 5737384 w 6400800"/>
                <a:gd name="connsiteY348" fmla="*/ 210026 h 514350"/>
                <a:gd name="connsiteX349" fmla="*/ 5741194 w 6400800"/>
                <a:gd name="connsiteY349" fmla="*/ 191929 h 514350"/>
                <a:gd name="connsiteX350" fmla="*/ 5739289 w 6400800"/>
                <a:gd name="connsiteY350" fmla="*/ 196691 h 514350"/>
                <a:gd name="connsiteX351" fmla="*/ 5740242 w 6400800"/>
                <a:gd name="connsiteY351" fmla="*/ 190024 h 514350"/>
                <a:gd name="connsiteX352" fmla="*/ 5731669 w 6400800"/>
                <a:gd name="connsiteY352" fmla="*/ 211931 h 514350"/>
                <a:gd name="connsiteX353" fmla="*/ 5726906 w 6400800"/>
                <a:gd name="connsiteY353" fmla="*/ 224314 h 514350"/>
                <a:gd name="connsiteX354" fmla="*/ 5725001 w 6400800"/>
                <a:gd name="connsiteY354" fmla="*/ 228124 h 514350"/>
                <a:gd name="connsiteX355" fmla="*/ 5720239 w 6400800"/>
                <a:gd name="connsiteY355" fmla="*/ 240506 h 514350"/>
                <a:gd name="connsiteX356" fmla="*/ 5717381 w 6400800"/>
                <a:gd name="connsiteY356" fmla="*/ 250031 h 514350"/>
                <a:gd name="connsiteX357" fmla="*/ 5715476 w 6400800"/>
                <a:gd name="connsiteY357" fmla="*/ 254794 h 514350"/>
                <a:gd name="connsiteX358" fmla="*/ 5709762 w 6400800"/>
                <a:gd name="connsiteY358" fmla="*/ 272891 h 514350"/>
                <a:gd name="connsiteX359" fmla="*/ 5704046 w 6400800"/>
                <a:gd name="connsiteY359" fmla="*/ 290989 h 514350"/>
                <a:gd name="connsiteX360" fmla="*/ 5696426 w 6400800"/>
                <a:gd name="connsiteY360" fmla="*/ 275749 h 514350"/>
                <a:gd name="connsiteX361" fmla="*/ 5695474 w 6400800"/>
                <a:gd name="connsiteY361" fmla="*/ 269081 h 514350"/>
                <a:gd name="connsiteX362" fmla="*/ 5695474 w 6400800"/>
                <a:gd name="connsiteY362" fmla="*/ 272891 h 514350"/>
                <a:gd name="connsiteX363" fmla="*/ 5688806 w 6400800"/>
                <a:gd name="connsiteY363" fmla="*/ 259556 h 514350"/>
                <a:gd name="connsiteX364" fmla="*/ 5680234 w 6400800"/>
                <a:gd name="connsiteY364" fmla="*/ 243364 h 514350"/>
                <a:gd name="connsiteX365" fmla="*/ 5684996 w 6400800"/>
                <a:gd name="connsiteY365" fmla="*/ 260509 h 514350"/>
                <a:gd name="connsiteX366" fmla="*/ 5694521 w 6400800"/>
                <a:gd name="connsiteY366" fmla="*/ 292894 h 514350"/>
                <a:gd name="connsiteX367" fmla="*/ 5694521 w 6400800"/>
                <a:gd name="connsiteY367" fmla="*/ 309086 h 514350"/>
                <a:gd name="connsiteX368" fmla="*/ 5694521 w 6400800"/>
                <a:gd name="connsiteY368" fmla="*/ 323374 h 514350"/>
                <a:gd name="connsiteX369" fmla="*/ 5691664 w 6400800"/>
                <a:gd name="connsiteY369" fmla="*/ 331946 h 514350"/>
                <a:gd name="connsiteX370" fmla="*/ 5689759 w 6400800"/>
                <a:gd name="connsiteY370" fmla="*/ 329089 h 514350"/>
                <a:gd name="connsiteX371" fmla="*/ 5689759 w 6400800"/>
                <a:gd name="connsiteY371" fmla="*/ 320516 h 514350"/>
                <a:gd name="connsiteX372" fmla="*/ 5687854 w 6400800"/>
                <a:gd name="connsiteY372" fmla="*/ 286226 h 514350"/>
                <a:gd name="connsiteX373" fmla="*/ 5684996 w 6400800"/>
                <a:gd name="connsiteY373" fmla="*/ 319564 h 514350"/>
                <a:gd name="connsiteX374" fmla="*/ 5681187 w 6400800"/>
                <a:gd name="connsiteY374" fmla="*/ 312896 h 514350"/>
                <a:gd name="connsiteX375" fmla="*/ 5675471 w 6400800"/>
                <a:gd name="connsiteY375" fmla="*/ 273844 h 514350"/>
                <a:gd name="connsiteX376" fmla="*/ 5672614 w 6400800"/>
                <a:gd name="connsiteY376" fmla="*/ 253841 h 514350"/>
                <a:gd name="connsiteX377" fmla="*/ 5670709 w 6400800"/>
                <a:gd name="connsiteY377" fmla="*/ 235744 h 514350"/>
                <a:gd name="connsiteX378" fmla="*/ 5667851 w 6400800"/>
                <a:gd name="connsiteY378" fmla="*/ 207169 h 514350"/>
                <a:gd name="connsiteX379" fmla="*/ 5665946 w 6400800"/>
                <a:gd name="connsiteY379" fmla="*/ 188119 h 514350"/>
                <a:gd name="connsiteX380" fmla="*/ 5666899 w 6400800"/>
                <a:gd name="connsiteY380" fmla="*/ 183356 h 514350"/>
                <a:gd name="connsiteX381" fmla="*/ 5665946 w 6400800"/>
                <a:gd name="connsiteY381" fmla="*/ 186214 h 514350"/>
                <a:gd name="connsiteX382" fmla="*/ 5664994 w 6400800"/>
                <a:gd name="connsiteY382" fmla="*/ 181451 h 514350"/>
                <a:gd name="connsiteX383" fmla="*/ 5664994 w 6400800"/>
                <a:gd name="connsiteY383" fmla="*/ 188119 h 514350"/>
                <a:gd name="connsiteX384" fmla="*/ 5654517 w 6400800"/>
                <a:gd name="connsiteY384" fmla="*/ 211931 h 514350"/>
                <a:gd name="connsiteX385" fmla="*/ 5653564 w 6400800"/>
                <a:gd name="connsiteY385" fmla="*/ 205264 h 514350"/>
                <a:gd name="connsiteX386" fmla="*/ 5652612 w 6400800"/>
                <a:gd name="connsiteY386" fmla="*/ 189071 h 514350"/>
                <a:gd name="connsiteX387" fmla="*/ 5657374 w 6400800"/>
                <a:gd name="connsiteY387" fmla="*/ 179546 h 514350"/>
                <a:gd name="connsiteX388" fmla="*/ 5652612 w 6400800"/>
                <a:gd name="connsiteY388" fmla="*/ 187166 h 514350"/>
                <a:gd name="connsiteX389" fmla="*/ 5652612 w 6400800"/>
                <a:gd name="connsiteY389" fmla="*/ 185261 h 514350"/>
                <a:gd name="connsiteX390" fmla="*/ 5651659 w 6400800"/>
                <a:gd name="connsiteY390" fmla="*/ 167164 h 514350"/>
                <a:gd name="connsiteX391" fmla="*/ 5649754 w 6400800"/>
                <a:gd name="connsiteY391" fmla="*/ 179546 h 514350"/>
                <a:gd name="connsiteX392" fmla="*/ 5649754 w 6400800"/>
                <a:gd name="connsiteY392" fmla="*/ 178594 h 514350"/>
                <a:gd name="connsiteX393" fmla="*/ 5647849 w 6400800"/>
                <a:gd name="connsiteY393" fmla="*/ 159544 h 514350"/>
                <a:gd name="connsiteX394" fmla="*/ 5646896 w 6400800"/>
                <a:gd name="connsiteY394" fmla="*/ 142399 h 514350"/>
                <a:gd name="connsiteX395" fmla="*/ 5645944 w 6400800"/>
                <a:gd name="connsiteY395" fmla="*/ 114776 h 514350"/>
                <a:gd name="connsiteX396" fmla="*/ 5644992 w 6400800"/>
                <a:gd name="connsiteY396" fmla="*/ 90011 h 514350"/>
                <a:gd name="connsiteX397" fmla="*/ 5641181 w 6400800"/>
                <a:gd name="connsiteY397" fmla="*/ 113824 h 514350"/>
                <a:gd name="connsiteX398" fmla="*/ 5639276 w 6400800"/>
                <a:gd name="connsiteY398" fmla="*/ 141446 h 514350"/>
                <a:gd name="connsiteX399" fmla="*/ 5638324 w 6400800"/>
                <a:gd name="connsiteY399" fmla="*/ 158591 h 514350"/>
                <a:gd name="connsiteX400" fmla="*/ 5638324 w 6400800"/>
                <a:gd name="connsiteY400" fmla="*/ 177641 h 514350"/>
                <a:gd name="connsiteX401" fmla="*/ 5639276 w 6400800"/>
                <a:gd name="connsiteY401" fmla="*/ 205264 h 514350"/>
                <a:gd name="connsiteX402" fmla="*/ 5637371 w 6400800"/>
                <a:gd name="connsiteY402" fmla="*/ 208121 h 514350"/>
                <a:gd name="connsiteX403" fmla="*/ 5636419 w 6400800"/>
                <a:gd name="connsiteY403" fmla="*/ 209074 h 514350"/>
                <a:gd name="connsiteX404" fmla="*/ 5636419 w 6400800"/>
                <a:gd name="connsiteY404" fmla="*/ 208121 h 514350"/>
                <a:gd name="connsiteX405" fmla="*/ 5636419 w 6400800"/>
                <a:gd name="connsiteY405" fmla="*/ 209074 h 514350"/>
                <a:gd name="connsiteX406" fmla="*/ 5631656 w 6400800"/>
                <a:gd name="connsiteY406" fmla="*/ 215741 h 514350"/>
                <a:gd name="connsiteX407" fmla="*/ 5626894 w 6400800"/>
                <a:gd name="connsiteY407" fmla="*/ 192881 h 514350"/>
                <a:gd name="connsiteX408" fmla="*/ 5626894 w 6400800"/>
                <a:gd name="connsiteY408" fmla="*/ 222409 h 514350"/>
                <a:gd name="connsiteX409" fmla="*/ 5626894 w 6400800"/>
                <a:gd name="connsiteY409" fmla="*/ 223361 h 514350"/>
                <a:gd name="connsiteX410" fmla="*/ 5618321 w 6400800"/>
                <a:gd name="connsiteY410" fmla="*/ 211931 h 514350"/>
                <a:gd name="connsiteX411" fmla="*/ 5593556 w 6400800"/>
                <a:gd name="connsiteY411" fmla="*/ 181451 h 514350"/>
                <a:gd name="connsiteX412" fmla="*/ 5570696 w 6400800"/>
                <a:gd name="connsiteY412" fmla="*/ 155734 h 514350"/>
                <a:gd name="connsiteX413" fmla="*/ 5590699 w 6400800"/>
                <a:gd name="connsiteY413" fmla="*/ 184309 h 514350"/>
                <a:gd name="connsiteX414" fmla="*/ 5612606 w 6400800"/>
                <a:gd name="connsiteY414" fmla="*/ 217646 h 514350"/>
                <a:gd name="connsiteX415" fmla="*/ 5616417 w 6400800"/>
                <a:gd name="connsiteY415" fmla="*/ 223361 h 514350"/>
                <a:gd name="connsiteX416" fmla="*/ 5620226 w 6400800"/>
                <a:gd name="connsiteY416" fmla="*/ 233839 h 514350"/>
                <a:gd name="connsiteX417" fmla="*/ 5620226 w 6400800"/>
                <a:gd name="connsiteY417" fmla="*/ 234791 h 514350"/>
                <a:gd name="connsiteX418" fmla="*/ 5616417 w 6400800"/>
                <a:gd name="connsiteY418" fmla="*/ 241459 h 514350"/>
                <a:gd name="connsiteX419" fmla="*/ 5616417 w 6400800"/>
                <a:gd name="connsiteY419" fmla="*/ 240506 h 514350"/>
                <a:gd name="connsiteX420" fmla="*/ 5616417 w 6400800"/>
                <a:gd name="connsiteY420" fmla="*/ 241459 h 514350"/>
                <a:gd name="connsiteX421" fmla="*/ 5614512 w 6400800"/>
                <a:gd name="connsiteY421" fmla="*/ 245269 h 514350"/>
                <a:gd name="connsiteX422" fmla="*/ 5594509 w 6400800"/>
                <a:gd name="connsiteY422" fmla="*/ 280511 h 514350"/>
                <a:gd name="connsiteX423" fmla="*/ 5594509 w 6400800"/>
                <a:gd name="connsiteY423" fmla="*/ 275749 h 514350"/>
                <a:gd name="connsiteX424" fmla="*/ 5594509 w 6400800"/>
                <a:gd name="connsiteY424" fmla="*/ 268129 h 514350"/>
                <a:gd name="connsiteX425" fmla="*/ 5596414 w 6400800"/>
                <a:gd name="connsiteY425" fmla="*/ 256699 h 514350"/>
                <a:gd name="connsiteX426" fmla="*/ 5594509 w 6400800"/>
                <a:gd name="connsiteY426" fmla="*/ 263366 h 514350"/>
                <a:gd name="connsiteX427" fmla="*/ 5594509 w 6400800"/>
                <a:gd name="connsiteY427" fmla="*/ 262414 h 514350"/>
                <a:gd name="connsiteX428" fmla="*/ 5592604 w 6400800"/>
                <a:gd name="connsiteY428" fmla="*/ 250031 h 514350"/>
                <a:gd name="connsiteX429" fmla="*/ 5590699 w 6400800"/>
                <a:gd name="connsiteY429" fmla="*/ 232886 h 514350"/>
                <a:gd name="connsiteX430" fmla="*/ 5596414 w 6400800"/>
                <a:gd name="connsiteY430" fmla="*/ 217646 h 514350"/>
                <a:gd name="connsiteX431" fmla="*/ 5589746 w 6400800"/>
                <a:gd name="connsiteY431" fmla="*/ 230029 h 514350"/>
                <a:gd name="connsiteX432" fmla="*/ 5589746 w 6400800"/>
                <a:gd name="connsiteY432" fmla="*/ 230029 h 514350"/>
                <a:gd name="connsiteX433" fmla="*/ 5586889 w 6400800"/>
                <a:gd name="connsiteY433" fmla="*/ 211931 h 514350"/>
                <a:gd name="connsiteX434" fmla="*/ 5585937 w 6400800"/>
                <a:gd name="connsiteY434" fmla="*/ 230029 h 514350"/>
                <a:gd name="connsiteX435" fmla="*/ 5585937 w 6400800"/>
                <a:gd name="connsiteY435" fmla="*/ 230981 h 514350"/>
                <a:gd name="connsiteX436" fmla="*/ 5583079 w 6400800"/>
                <a:gd name="connsiteY436" fmla="*/ 213836 h 514350"/>
                <a:gd name="connsiteX437" fmla="*/ 5583079 w 6400800"/>
                <a:gd name="connsiteY437" fmla="*/ 242411 h 514350"/>
                <a:gd name="connsiteX438" fmla="*/ 5581174 w 6400800"/>
                <a:gd name="connsiteY438" fmla="*/ 246221 h 514350"/>
                <a:gd name="connsiteX439" fmla="*/ 5579269 w 6400800"/>
                <a:gd name="connsiteY439" fmla="*/ 250031 h 514350"/>
                <a:gd name="connsiteX440" fmla="*/ 5571649 w 6400800"/>
                <a:gd name="connsiteY440" fmla="*/ 209074 h 514350"/>
                <a:gd name="connsiteX441" fmla="*/ 5567839 w 6400800"/>
                <a:gd name="connsiteY441" fmla="*/ 189071 h 514350"/>
                <a:gd name="connsiteX442" fmla="*/ 5563076 w 6400800"/>
                <a:gd name="connsiteY442" fmla="*/ 170974 h 514350"/>
                <a:gd name="connsiteX443" fmla="*/ 5555456 w 6400800"/>
                <a:gd name="connsiteY443" fmla="*/ 141446 h 514350"/>
                <a:gd name="connsiteX444" fmla="*/ 5548789 w 6400800"/>
                <a:gd name="connsiteY444" fmla="*/ 115729 h 514350"/>
                <a:gd name="connsiteX445" fmla="*/ 5551646 w 6400800"/>
                <a:gd name="connsiteY445" fmla="*/ 142399 h 514350"/>
                <a:gd name="connsiteX446" fmla="*/ 5555456 w 6400800"/>
                <a:gd name="connsiteY446" fmla="*/ 172879 h 514350"/>
                <a:gd name="connsiteX447" fmla="*/ 5558314 w 6400800"/>
                <a:gd name="connsiteY447" fmla="*/ 190976 h 514350"/>
                <a:gd name="connsiteX448" fmla="*/ 5560219 w 6400800"/>
                <a:gd name="connsiteY448" fmla="*/ 211931 h 514350"/>
                <a:gd name="connsiteX449" fmla="*/ 5564981 w 6400800"/>
                <a:gd name="connsiteY449" fmla="*/ 257651 h 514350"/>
                <a:gd name="connsiteX450" fmla="*/ 5565934 w 6400800"/>
                <a:gd name="connsiteY450" fmla="*/ 274796 h 514350"/>
                <a:gd name="connsiteX451" fmla="*/ 5564029 w 6400800"/>
                <a:gd name="connsiteY451" fmla="*/ 278606 h 514350"/>
                <a:gd name="connsiteX452" fmla="*/ 5561171 w 6400800"/>
                <a:gd name="connsiteY452" fmla="*/ 284321 h 514350"/>
                <a:gd name="connsiteX453" fmla="*/ 5549742 w 6400800"/>
                <a:gd name="connsiteY453" fmla="*/ 264319 h 514350"/>
                <a:gd name="connsiteX454" fmla="*/ 5548789 w 6400800"/>
                <a:gd name="connsiteY454" fmla="*/ 261461 h 514350"/>
                <a:gd name="connsiteX455" fmla="*/ 5544026 w 6400800"/>
                <a:gd name="connsiteY455" fmla="*/ 247174 h 514350"/>
                <a:gd name="connsiteX456" fmla="*/ 5547837 w 6400800"/>
                <a:gd name="connsiteY456" fmla="*/ 228124 h 514350"/>
                <a:gd name="connsiteX457" fmla="*/ 5542121 w 6400800"/>
                <a:gd name="connsiteY457" fmla="*/ 241459 h 514350"/>
                <a:gd name="connsiteX458" fmla="*/ 5541169 w 6400800"/>
                <a:gd name="connsiteY458" fmla="*/ 238601 h 514350"/>
                <a:gd name="connsiteX459" fmla="*/ 5538312 w 6400800"/>
                <a:gd name="connsiteY459" fmla="*/ 230029 h 514350"/>
                <a:gd name="connsiteX460" fmla="*/ 5551646 w 6400800"/>
                <a:gd name="connsiteY460" fmla="*/ 167164 h 514350"/>
                <a:gd name="connsiteX461" fmla="*/ 5528787 w 6400800"/>
                <a:gd name="connsiteY461" fmla="*/ 225266 h 514350"/>
                <a:gd name="connsiteX462" fmla="*/ 5524976 w 6400800"/>
                <a:gd name="connsiteY462" fmla="*/ 217646 h 514350"/>
                <a:gd name="connsiteX463" fmla="*/ 5524024 w 6400800"/>
                <a:gd name="connsiteY463" fmla="*/ 207169 h 514350"/>
                <a:gd name="connsiteX464" fmla="*/ 5521167 w 6400800"/>
                <a:gd name="connsiteY464" fmla="*/ 185261 h 514350"/>
                <a:gd name="connsiteX465" fmla="*/ 5520214 w 6400800"/>
                <a:gd name="connsiteY465" fmla="*/ 207169 h 514350"/>
                <a:gd name="connsiteX466" fmla="*/ 5520214 w 6400800"/>
                <a:gd name="connsiteY466" fmla="*/ 232886 h 514350"/>
                <a:gd name="connsiteX467" fmla="*/ 5520214 w 6400800"/>
                <a:gd name="connsiteY467" fmla="*/ 248126 h 514350"/>
                <a:gd name="connsiteX468" fmla="*/ 5520214 w 6400800"/>
                <a:gd name="connsiteY468" fmla="*/ 250984 h 514350"/>
                <a:gd name="connsiteX469" fmla="*/ 5505926 w 6400800"/>
                <a:gd name="connsiteY469" fmla="*/ 291941 h 514350"/>
                <a:gd name="connsiteX470" fmla="*/ 5503069 w 6400800"/>
                <a:gd name="connsiteY470" fmla="*/ 300514 h 514350"/>
                <a:gd name="connsiteX471" fmla="*/ 5498306 w 6400800"/>
                <a:gd name="connsiteY471" fmla="*/ 290989 h 514350"/>
                <a:gd name="connsiteX472" fmla="*/ 5498306 w 6400800"/>
                <a:gd name="connsiteY472" fmla="*/ 285274 h 514350"/>
                <a:gd name="connsiteX473" fmla="*/ 5499259 w 6400800"/>
                <a:gd name="connsiteY473" fmla="*/ 269081 h 514350"/>
                <a:gd name="connsiteX474" fmla="*/ 5494496 w 6400800"/>
                <a:gd name="connsiteY474" fmla="*/ 284321 h 514350"/>
                <a:gd name="connsiteX475" fmla="*/ 5481162 w 6400800"/>
                <a:gd name="connsiteY475" fmla="*/ 257651 h 514350"/>
                <a:gd name="connsiteX476" fmla="*/ 5483067 w 6400800"/>
                <a:gd name="connsiteY476" fmla="*/ 251936 h 514350"/>
                <a:gd name="connsiteX477" fmla="*/ 5492592 w 6400800"/>
                <a:gd name="connsiteY477" fmla="*/ 224314 h 514350"/>
                <a:gd name="connsiteX478" fmla="*/ 5500212 w 6400800"/>
                <a:gd name="connsiteY478" fmla="*/ 200501 h 514350"/>
                <a:gd name="connsiteX479" fmla="*/ 5493544 w 6400800"/>
                <a:gd name="connsiteY479" fmla="*/ 212884 h 514350"/>
                <a:gd name="connsiteX480" fmla="*/ 5502117 w 6400800"/>
                <a:gd name="connsiteY480" fmla="*/ 188119 h 514350"/>
                <a:gd name="connsiteX481" fmla="*/ 5511642 w 6400800"/>
                <a:gd name="connsiteY481" fmla="*/ 160496 h 514350"/>
                <a:gd name="connsiteX482" fmla="*/ 5498306 w 6400800"/>
                <a:gd name="connsiteY482" fmla="*/ 186214 h 514350"/>
                <a:gd name="connsiteX483" fmla="*/ 5484019 w 6400800"/>
                <a:gd name="connsiteY483" fmla="*/ 215741 h 514350"/>
                <a:gd name="connsiteX484" fmla="*/ 5475446 w 6400800"/>
                <a:gd name="connsiteY484" fmla="*/ 233839 h 514350"/>
                <a:gd name="connsiteX485" fmla="*/ 5472589 w 6400800"/>
                <a:gd name="connsiteY485" fmla="*/ 241459 h 514350"/>
                <a:gd name="connsiteX486" fmla="*/ 5461159 w 6400800"/>
                <a:gd name="connsiteY486" fmla="*/ 221456 h 514350"/>
                <a:gd name="connsiteX487" fmla="*/ 5469731 w 6400800"/>
                <a:gd name="connsiteY487" fmla="*/ 248126 h 514350"/>
                <a:gd name="connsiteX488" fmla="*/ 5466874 w 6400800"/>
                <a:gd name="connsiteY488" fmla="*/ 254794 h 514350"/>
                <a:gd name="connsiteX489" fmla="*/ 5465921 w 6400800"/>
                <a:gd name="connsiteY489" fmla="*/ 257651 h 514350"/>
                <a:gd name="connsiteX490" fmla="*/ 5464969 w 6400800"/>
                <a:gd name="connsiteY490" fmla="*/ 256699 h 514350"/>
                <a:gd name="connsiteX491" fmla="*/ 5455444 w 6400800"/>
                <a:gd name="connsiteY491" fmla="*/ 246221 h 514350"/>
                <a:gd name="connsiteX492" fmla="*/ 5452587 w 6400800"/>
                <a:gd name="connsiteY492" fmla="*/ 230029 h 514350"/>
                <a:gd name="connsiteX493" fmla="*/ 5448776 w 6400800"/>
                <a:gd name="connsiteY493" fmla="*/ 214789 h 514350"/>
                <a:gd name="connsiteX494" fmla="*/ 5442109 w 6400800"/>
                <a:gd name="connsiteY494" fmla="*/ 190024 h 514350"/>
                <a:gd name="connsiteX495" fmla="*/ 5442109 w 6400800"/>
                <a:gd name="connsiteY495" fmla="*/ 190024 h 514350"/>
                <a:gd name="connsiteX496" fmla="*/ 5442109 w 6400800"/>
                <a:gd name="connsiteY496" fmla="*/ 180499 h 514350"/>
                <a:gd name="connsiteX497" fmla="*/ 5441156 w 6400800"/>
                <a:gd name="connsiteY497" fmla="*/ 186214 h 514350"/>
                <a:gd name="connsiteX498" fmla="*/ 5436394 w 6400800"/>
                <a:gd name="connsiteY498" fmla="*/ 169069 h 514350"/>
                <a:gd name="connsiteX499" fmla="*/ 5438299 w 6400800"/>
                <a:gd name="connsiteY499" fmla="*/ 190976 h 514350"/>
                <a:gd name="connsiteX500" fmla="*/ 5439251 w 6400800"/>
                <a:gd name="connsiteY500" fmla="*/ 195739 h 514350"/>
                <a:gd name="connsiteX501" fmla="*/ 5433537 w 6400800"/>
                <a:gd name="connsiteY501" fmla="*/ 225266 h 514350"/>
                <a:gd name="connsiteX502" fmla="*/ 5429726 w 6400800"/>
                <a:gd name="connsiteY502" fmla="*/ 221456 h 514350"/>
                <a:gd name="connsiteX503" fmla="*/ 5433537 w 6400800"/>
                <a:gd name="connsiteY503" fmla="*/ 225266 h 514350"/>
                <a:gd name="connsiteX504" fmla="*/ 5430679 w 6400800"/>
                <a:gd name="connsiteY504" fmla="*/ 240506 h 514350"/>
                <a:gd name="connsiteX505" fmla="*/ 5428774 w 6400800"/>
                <a:gd name="connsiteY505" fmla="*/ 228124 h 514350"/>
                <a:gd name="connsiteX506" fmla="*/ 5428774 w 6400800"/>
                <a:gd name="connsiteY506" fmla="*/ 242411 h 514350"/>
                <a:gd name="connsiteX507" fmla="*/ 5424012 w 6400800"/>
                <a:gd name="connsiteY507" fmla="*/ 222409 h 514350"/>
                <a:gd name="connsiteX508" fmla="*/ 5419249 w 6400800"/>
                <a:gd name="connsiteY508" fmla="*/ 200501 h 514350"/>
                <a:gd name="connsiteX509" fmla="*/ 5420201 w 6400800"/>
                <a:gd name="connsiteY509" fmla="*/ 223361 h 514350"/>
                <a:gd name="connsiteX510" fmla="*/ 5424964 w 6400800"/>
                <a:gd name="connsiteY510" fmla="*/ 274796 h 514350"/>
                <a:gd name="connsiteX511" fmla="*/ 5420201 w 6400800"/>
                <a:gd name="connsiteY511" fmla="*/ 299561 h 514350"/>
                <a:gd name="connsiteX512" fmla="*/ 5418296 w 6400800"/>
                <a:gd name="connsiteY512" fmla="*/ 305276 h 514350"/>
                <a:gd name="connsiteX513" fmla="*/ 5415439 w 6400800"/>
                <a:gd name="connsiteY513" fmla="*/ 298609 h 514350"/>
                <a:gd name="connsiteX514" fmla="*/ 5417344 w 6400800"/>
                <a:gd name="connsiteY514" fmla="*/ 291941 h 514350"/>
                <a:gd name="connsiteX515" fmla="*/ 5414487 w 6400800"/>
                <a:gd name="connsiteY515" fmla="*/ 296704 h 514350"/>
                <a:gd name="connsiteX516" fmla="*/ 5414487 w 6400800"/>
                <a:gd name="connsiteY516" fmla="*/ 295751 h 514350"/>
                <a:gd name="connsiteX517" fmla="*/ 5411629 w 6400800"/>
                <a:gd name="connsiteY517" fmla="*/ 287179 h 514350"/>
                <a:gd name="connsiteX518" fmla="*/ 5414487 w 6400800"/>
                <a:gd name="connsiteY518" fmla="*/ 268129 h 514350"/>
                <a:gd name="connsiteX519" fmla="*/ 5409724 w 6400800"/>
                <a:gd name="connsiteY519" fmla="*/ 282416 h 514350"/>
                <a:gd name="connsiteX520" fmla="*/ 5404009 w 6400800"/>
                <a:gd name="connsiteY520" fmla="*/ 267176 h 514350"/>
                <a:gd name="connsiteX521" fmla="*/ 5399246 w 6400800"/>
                <a:gd name="connsiteY521" fmla="*/ 253841 h 514350"/>
                <a:gd name="connsiteX522" fmla="*/ 5400199 w 6400800"/>
                <a:gd name="connsiteY522" fmla="*/ 232886 h 514350"/>
                <a:gd name="connsiteX523" fmla="*/ 5396389 w 6400800"/>
                <a:gd name="connsiteY523" fmla="*/ 247174 h 514350"/>
                <a:gd name="connsiteX524" fmla="*/ 5395437 w 6400800"/>
                <a:gd name="connsiteY524" fmla="*/ 244316 h 514350"/>
                <a:gd name="connsiteX525" fmla="*/ 5387817 w 6400800"/>
                <a:gd name="connsiteY525" fmla="*/ 224314 h 514350"/>
                <a:gd name="connsiteX526" fmla="*/ 5391626 w 6400800"/>
                <a:gd name="connsiteY526" fmla="*/ 245269 h 514350"/>
                <a:gd name="connsiteX527" fmla="*/ 5394484 w 6400800"/>
                <a:gd name="connsiteY527" fmla="*/ 257651 h 514350"/>
                <a:gd name="connsiteX528" fmla="*/ 5384959 w 6400800"/>
                <a:gd name="connsiteY528" fmla="*/ 300514 h 514350"/>
                <a:gd name="connsiteX529" fmla="*/ 5384006 w 6400800"/>
                <a:gd name="connsiteY529" fmla="*/ 297656 h 514350"/>
                <a:gd name="connsiteX530" fmla="*/ 5382101 w 6400800"/>
                <a:gd name="connsiteY530" fmla="*/ 283369 h 514350"/>
                <a:gd name="connsiteX531" fmla="*/ 5382101 w 6400800"/>
                <a:gd name="connsiteY531" fmla="*/ 287179 h 514350"/>
                <a:gd name="connsiteX532" fmla="*/ 5380196 w 6400800"/>
                <a:gd name="connsiteY532" fmla="*/ 276701 h 514350"/>
                <a:gd name="connsiteX533" fmla="*/ 5379244 w 6400800"/>
                <a:gd name="connsiteY533" fmla="*/ 272891 h 514350"/>
                <a:gd name="connsiteX534" fmla="*/ 5380196 w 6400800"/>
                <a:gd name="connsiteY534" fmla="*/ 269081 h 514350"/>
                <a:gd name="connsiteX535" fmla="*/ 5379244 w 6400800"/>
                <a:gd name="connsiteY535" fmla="*/ 271939 h 514350"/>
                <a:gd name="connsiteX536" fmla="*/ 5372576 w 6400800"/>
                <a:gd name="connsiteY536" fmla="*/ 241459 h 514350"/>
                <a:gd name="connsiteX537" fmla="*/ 5373529 w 6400800"/>
                <a:gd name="connsiteY537" fmla="*/ 232886 h 514350"/>
                <a:gd name="connsiteX538" fmla="*/ 5378292 w 6400800"/>
                <a:gd name="connsiteY538" fmla="*/ 190024 h 514350"/>
                <a:gd name="connsiteX539" fmla="*/ 5384006 w 6400800"/>
                <a:gd name="connsiteY539" fmla="*/ 153829 h 514350"/>
                <a:gd name="connsiteX540" fmla="*/ 5386864 w 6400800"/>
                <a:gd name="connsiteY540" fmla="*/ 138589 h 514350"/>
                <a:gd name="connsiteX541" fmla="*/ 5389721 w 6400800"/>
                <a:gd name="connsiteY541" fmla="*/ 126206 h 514350"/>
                <a:gd name="connsiteX542" fmla="*/ 5394484 w 6400800"/>
                <a:gd name="connsiteY542" fmla="*/ 102394 h 514350"/>
                <a:gd name="connsiteX543" fmla="*/ 5385912 w 6400800"/>
                <a:gd name="connsiteY543" fmla="*/ 125254 h 514350"/>
                <a:gd name="connsiteX544" fmla="*/ 5381149 w 6400800"/>
                <a:gd name="connsiteY544" fmla="*/ 137636 h 514350"/>
                <a:gd name="connsiteX545" fmla="*/ 5376387 w 6400800"/>
                <a:gd name="connsiteY545" fmla="*/ 151924 h 514350"/>
                <a:gd name="connsiteX546" fmla="*/ 5366862 w 6400800"/>
                <a:gd name="connsiteY546" fmla="*/ 188119 h 514350"/>
                <a:gd name="connsiteX547" fmla="*/ 5363051 w 6400800"/>
                <a:gd name="connsiteY547" fmla="*/ 205264 h 514350"/>
                <a:gd name="connsiteX548" fmla="*/ 5360194 w 6400800"/>
                <a:gd name="connsiteY548" fmla="*/ 196691 h 514350"/>
                <a:gd name="connsiteX549" fmla="*/ 5361146 w 6400800"/>
                <a:gd name="connsiteY549" fmla="*/ 210979 h 514350"/>
                <a:gd name="connsiteX550" fmla="*/ 5357337 w 6400800"/>
                <a:gd name="connsiteY550" fmla="*/ 230981 h 514350"/>
                <a:gd name="connsiteX551" fmla="*/ 5355431 w 6400800"/>
                <a:gd name="connsiteY551" fmla="*/ 245269 h 514350"/>
                <a:gd name="connsiteX552" fmla="*/ 5354479 w 6400800"/>
                <a:gd name="connsiteY552" fmla="*/ 235744 h 514350"/>
                <a:gd name="connsiteX553" fmla="*/ 5354479 w 6400800"/>
                <a:gd name="connsiteY553" fmla="*/ 230029 h 514350"/>
                <a:gd name="connsiteX554" fmla="*/ 5355431 w 6400800"/>
                <a:gd name="connsiteY554" fmla="*/ 210979 h 514350"/>
                <a:gd name="connsiteX555" fmla="*/ 5352574 w 6400800"/>
                <a:gd name="connsiteY555" fmla="*/ 222409 h 514350"/>
                <a:gd name="connsiteX556" fmla="*/ 5347812 w 6400800"/>
                <a:gd name="connsiteY556" fmla="*/ 190024 h 514350"/>
                <a:gd name="connsiteX557" fmla="*/ 5347812 w 6400800"/>
                <a:gd name="connsiteY557" fmla="*/ 179546 h 514350"/>
                <a:gd name="connsiteX558" fmla="*/ 5347812 w 6400800"/>
                <a:gd name="connsiteY558" fmla="*/ 160496 h 514350"/>
                <a:gd name="connsiteX559" fmla="*/ 5344954 w 6400800"/>
                <a:gd name="connsiteY559" fmla="*/ 173831 h 514350"/>
                <a:gd name="connsiteX560" fmla="*/ 5341144 w 6400800"/>
                <a:gd name="connsiteY560" fmla="*/ 150019 h 514350"/>
                <a:gd name="connsiteX561" fmla="*/ 5342096 w 6400800"/>
                <a:gd name="connsiteY561" fmla="*/ 177641 h 514350"/>
                <a:gd name="connsiteX562" fmla="*/ 5342096 w 6400800"/>
                <a:gd name="connsiteY562" fmla="*/ 187166 h 514350"/>
                <a:gd name="connsiteX563" fmla="*/ 5340192 w 6400800"/>
                <a:gd name="connsiteY563" fmla="*/ 200501 h 514350"/>
                <a:gd name="connsiteX564" fmla="*/ 5337334 w 6400800"/>
                <a:gd name="connsiteY564" fmla="*/ 229076 h 514350"/>
                <a:gd name="connsiteX565" fmla="*/ 5336381 w 6400800"/>
                <a:gd name="connsiteY565" fmla="*/ 263366 h 514350"/>
                <a:gd name="connsiteX566" fmla="*/ 5336381 w 6400800"/>
                <a:gd name="connsiteY566" fmla="*/ 282416 h 514350"/>
                <a:gd name="connsiteX567" fmla="*/ 5336381 w 6400800"/>
                <a:gd name="connsiteY567" fmla="*/ 282416 h 514350"/>
                <a:gd name="connsiteX568" fmla="*/ 5333524 w 6400800"/>
                <a:gd name="connsiteY568" fmla="*/ 293846 h 514350"/>
                <a:gd name="connsiteX569" fmla="*/ 5332571 w 6400800"/>
                <a:gd name="connsiteY569" fmla="*/ 291941 h 514350"/>
                <a:gd name="connsiteX570" fmla="*/ 5327809 w 6400800"/>
                <a:gd name="connsiteY570" fmla="*/ 278606 h 514350"/>
                <a:gd name="connsiteX571" fmla="*/ 5319237 w 6400800"/>
                <a:gd name="connsiteY571" fmla="*/ 252889 h 514350"/>
                <a:gd name="connsiteX572" fmla="*/ 5310664 w 6400800"/>
                <a:gd name="connsiteY572" fmla="*/ 230029 h 514350"/>
                <a:gd name="connsiteX573" fmla="*/ 5315426 w 6400800"/>
                <a:gd name="connsiteY573" fmla="*/ 253841 h 514350"/>
                <a:gd name="connsiteX574" fmla="*/ 5318284 w 6400800"/>
                <a:gd name="connsiteY574" fmla="*/ 267176 h 514350"/>
                <a:gd name="connsiteX575" fmla="*/ 5315426 w 6400800"/>
                <a:gd name="connsiteY575" fmla="*/ 263366 h 514350"/>
                <a:gd name="connsiteX576" fmla="*/ 5320189 w 6400800"/>
                <a:gd name="connsiteY576" fmla="*/ 276701 h 514350"/>
                <a:gd name="connsiteX577" fmla="*/ 5321142 w 6400800"/>
                <a:gd name="connsiteY577" fmla="*/ 281464 h 514350"/>
                <a:gd name="connsiteX578" fmla="*/ 5324951 w 6400800"/>
                <a:gd name="connsiteY578" fmla="*/ 297656 h 514350"/>
                <a:gd name="connsiteX579" fmla="*/ 5326856 w 6400800"/>
                <a:gd name="connsiteY579" fmla="*/ 306229 h 514350"/>
                <a:gd name="connsiteX580" fmla="*/ 5316379 w 6400800"/>
                <a:gd name="connsiteY580" fmla="*/ 322421 h 514350"/>
                <a:gd name="connsiteX581" fmla="*/ 5306854 w 6400800"/>
                <a:gd name="connsiteY581" fmla="*/ 338614 h 514350"/>
                <a:gd name="connsiteX582" fmla="*/ 5298281 w 6400800"/>
                <a:gd name="connsiteY582" fmla="*/ 354806 h 514350"/>
                <a:gd name="connsiteX583" fmla="*/ 5298281 w 6400800"/>
                <a:gd name="connsiteY583" fmla="*/ 344329 h 514350"/>
                <a:gd name="connsiteX584" fmla="*/ 5301139 w 6400800"/>
                <a:gd name="connsiteY584" fmla="*/ 318611 h 514350"/>
                <a:gd name="connsiteX585" fmla="*/ 5305901 w 6400800"/>
                <a:gd name="connsiteY585" fmla="*/ 291941 h 514350"/>
                <a:gd name="connsiteX586" fmla="*/ 5311617 w 6400800"/>
                <a:gd name="connsiteY586" fmla="*/ 269081 h 514350"/>
                <a:gd name="connsiteX587" fmla="*/ 5302092 w 6400800"/>
                <a:gd name="connsiteY587" fmla="*/ 290989 h 514350"/>
                <a:gd name="connsiteX588" fmla="*/ 5299234 w 6400800"/>
                <a:gd name="connsiteY588" fmla="*/ 298609 h 514350"/>
                <a:gd name="connsiteX589" fmla="*/ 5299234 w 6400800"/>
                <a:gd name="connsiteY589" fmla="*/ 263366 h 514350"/>
                <a:gd name="connsiteX590" fmla="*/ 5290662 w 6400800"/>
                <a:gd name="connsiteY590" fmla="*/ 317659 h 514350"/>
                <a:gd name="connsiteX591" fmla="*/ 5289709 w 6400800"/>
                <a:gd name="connsiteY591" fmla="*/ 312896 h 514350"/>
                <a:gd name="connsiteX592" fmla="*/ 5284946 w 6400800"/>
                <a:gd name="connsiteY592" fmla="*/ 295751 h 514350"/>
                <a:gd name="connsiteX593" fmla="*/ 5284946 w 6400800"/>
                <a:gd name="connsiteY593" fmla="*/ 295751 h 514350"/>
                <a:gd name="connsiteX594" fmla="*/ 5284946 w 6400800"/>
                <a:gd name="connsiteY594" fmla="*/ 295751 h 514350"/>
                <a:gd name="connsiteX595" fmla="*/ 5282089 w 6400800"/>
                <a:gd name="connsiteY595" fmla="*/ 284321 h 514350"/>
                <a:gd name="connsiteX596" fmla="*/ 5281137 w 6400800"/>
                <a:gd name="connsiteY596" fmla="*/ 282416 h 514350"/>
                <a:gd name="connsiteX597" fmla="*/ 5288756 w 6400800"/>
                <a:gd name="connsiteY597" fmla="*/ 252889 h 514350"/>
                <a:gd name="connsiteX598" fmla="*/ 5279231 w 6400800"/>
                <a:gd name="connsiteY598" fmla="*/ 273844 h 514350"/>
                <a:gd name="connsiteX599" fmla="*/ 5275421 w 6400800"/>
                <a:gd name="connsiteY599" fmla="*/ 262414 h 514350"/>
                <a:gd name="connsiteX600" fmla="*/ 5268754 w 6400800"/>
                <a:gd name="connsiteY600" fmla="*/ 243364 h 514350"/>
                <a:gd name="connsiteX601" fmla="*/ 5271612 w 6400800"/>
                <a:gd name="connsiteY601" fmla="*/ 262414 h 514350"/>
                <a:gd name="connsiteX602" fmla="*/ 5274469 w 6400800"/>
                <a:gd name="connsiteY602" fmla="*/ 283369 h 514350"/>
                <a:gd name="connsiteX603" fmla="*/ 5263039 w 6400800"/>
                <a:gd name="connsiteY603" fmla="*/ 310039 h 514350"/>
                <a:gd name="connsiteX604" fmla="*/ 5263039 w 6400800"/>
                <a:gd name="connsiteY604" fmla="*/ 302419 h 514350"/>
                <a:gd name="connsiteX605" fmla="*/ 5260181 w 6400800"/>
                <a:gd name="connsiteY605" fmla="*/ 310039 h 514350"/>
                <a:gd name="connsiteX606" fmla="*/ 5260181 w 6400800"/>
                <a:gd name="connsiteY606" fmla="*/ 309086 h 514350"/>
                <a:gd name="connsiteX607" fmla="*/ 5261134 w 6400800"/>
                <a:gd name="connsiteY607" fmla="*/ 301466 h 514350"/>
                <a:gd name="connsiteX608" fmla="*/ 5262087 w 6400800"/>
                <a:gd name="connsiteY608" fmla="*/ 284321 h 514350"/>
                <a:gd name="connsiteX609" fmla="*/ 5263039 w 6400800"/>
                <a:gd name="connsiteY609" fmla="*/ 269081 h 514350"/>
                <a:gd name="connsiteX610" fmla="*/ 5258276 w 6400800"/>
                <a:gd name="connsiteY610" fmla="*/ 283369 h 514350"/>
                <a:gd name="connsiteX611" fmla="*/ 5257324 w 6400800"/>
                <a:gd name="connsiteY611" fmla="*/ 287179 h 514350"/>
                <a:gd name="connsiteX612" fmla="*/ 5255419 w 6400800"/>
                <a:gd name="connsiteY612" fmla="*/ 273844 h 514350"/>
                <a:gd name="connsiteX613" fmla="*/ 5255419 w 6400800"/>
                <a:gd name="connsiteY613" fmla="*/ 271939 h 514350"/>
                <a:gd name="connsiteX614" fmla="*/ 5255419 w 6400800"/>
                <a:gd name="connsiteY614" fmla="*/ 270986 h 514350"/>
                <a:gd name="connsiteX615" fmla="*/ 5256371 w 6400800"/>
                <a:gd name="connsiteY615" fmla="*/ 266224 h 514350"/>
                <a:gd name="connsiteX616" fmla="*/ 5255419 w 6400800"/>
                <a:gd name="connsiteY616" fmla="*/ 268129 h 514350"/>
                <a:gd name="connsiteX617" fmla="*/ 5258276 w 6400800"/>
                <a:gd name="connsiteY617" fmla="*/ 232886 h 514350"/>
                <a:gd name="connsiteX618" fmla="*/ 5263039 w 6400800"/>
                <a:gd name="connsiteY618" fmla="*/ 158591 h 514350"/>
                <a:gd name="connsiteX619" fmla="*/ 5252562 w 6400800"/>
                <a:gd name="connsiteY619" fmla="*/ 204311 h 514350"/>
                <a:gd name="connsiteX620" fmla="*/ 5255419 w 6400800"/>
                <a:gd name="connsiteY620" fmla="*/ 173831 h 514350"/>
                <a:gd name="connsiteX621" fmla="*/ 5258276 w 6400800"/>
                <a:gd name="connsiteY621" fmla="*/ 140494 h 514350"/>
                <a:gd name="connsiteX622" fmla="*/ 5260181 w 6400800"/>
                <a:gd name="connsiteY622" fmla="*/ 110966 h 514350"/>
                <a:gd name="connsiteX623" fmla="*/ 5254467 w 6400800"/>
                <a:gd name="connsiteY623" fmla="*/ 139541 h 514350"/>
                <a:gd name="connsiteX624" fmla="*/ 5247799 w 6400800"/>
                <a:gd name="connsiteY624" fmla="*/ 172879 h 514350"/>
                <a:gd name="connsiteX625" fmla="*/ 5243989 w 6400800"/>
                <a:gd name="connsiteY625" fmla="*/ 192881 h 514350"/>
                <a:gd name="connsiteX626" fmla="*/ 5243037 w 6400800"/>
                <a:gd name="connsiteY626" fmla="*/ 201454 h 514350"/>
                <a:gd name="connsiteX627" fmla="*/ 5241131 w 6400800"/>
                <a:gd name="connsiteY627" fmla="*/ 194786 h 514350"/>
                <a:gd name="connsiteX628" fmla="*/ 5241131 w 6400800"/>
                <a:gd name="connsiteY628" fmla="*/ 209074 h 514350"/>
                <a:gd name="connsiteX629" fmla="*/ 5240179 w 6400800"/>
                <a:gd name="connsiteY629" fmla="*/ 215741 h 514350"/>
                <a:gd name="connsiteX630" fmla="*/ 5235417 w 6400800"/>
                <a:gd name="connsiteY630" fmla="*/ 246221 h 514350"/>
                <a:gd name="connsiteX631" fmla="*/ 5230654 w 6400800"/>
                <a:gd name="connsiteY631" fmla="*/ 252889 h 514350"/>
                <a:gd name="connsiteX632" fmla="*/ 5222081 w 6400800"/>
                <a:gd name="connsiteY632" fmla="*/ 266224 h 514350"/>
                <a:gd name="connsiteX633" fmla="*/ 5215414 w 6400800"/>
                <a:gd name="connsiteY633" fmla="*/ 279559 h 514350"/>
                <a:gd name="connsiteX634" fmla="*/ 5215414 w 6400800"/>
                <a:gd name="connsiteY634" fmla="*/ 278606 h 514350"/>
                <a:gd name="connsiteX635" fmla="*/ 5216367 w 6400800"/>
                <a:gd name="connsiteY635" fmla="*/ 275749 h 514350"/>
                <a:gd name="connsiteX636" fmla="*/ 5215414 w 6400800"/>
                <a:gd name="connsiteY636" fmla="*/ 277654 h 514350"/>
                <a:gd name="connsiteX637" fmla="*/ 5211604 w 6400800"/>
                <a:gd name="connsiteY637" fmla="*/ 249079 h 514350"/>
                <a:gd name="connsiteX638" fmla="*/ 5208746 w 6400800"/>
                <a:gd name="connsiteY638" fmla="*/ 224314 h 514350"/>
                <a:gd name="connsiteX639" fmla="*/ 5205889 w 6400800"/>
                <a:gd name="connsiteY639" fmla="*/ 202406 h 514350"/>
                <a:gd name="connsiteX640" fmla="*/ 5204937 w 6400800"/>
                <a:gd name="connsiteY640" fmla="*/ 224314 h 514350"/>
                <a:gd name="connsiteX641" fmla="*/ 5204937 w 6400800"/>
                <a:gd name="connsiteY641" fmla="*/ 249079 h 514350"/>
                <a:gd name="connsiteX642" fmla="*/ 5204937 w 6400800"/>
                <a:gd name="connsiteY642" fmla="*/ 264319 h 514350"/>
                <a:gd name="connsiteX643" fmla="*/ 5205889 w 6400800"/>
                <a:gd name="connsiteY643" fmla="*/ 281464 h 514350"/>
                <a:gd name="connsiteX644" fmla="*/ 5205889 w 6400800"/>
                <a:gd name="connsiteY644" fmla="*/ 289084 h 514350"/>
                <a:gd name="connsiteX645" fmla="*/ 5203984 w 6400800"/>
                <a:gd name="connsiteY645" fmla="*/ 286226 h 514350"/>
                <a:gd name="connsiteX646" fmla="*/ 5205889 w 6400800"/>
                <a:gd name="connsiteY646" fmla="*/ 290989 h 514350"/>
                <a:gd name="connsiteX647" fmla="*/ 5205889 w 6400800"/>
                <a:gd name="connsiteY647" fmla="*/ 291941 h 514350"/>
                <a:gd name="connsiteX648" fmla="*/ 5203984 w 6400800"/>
                <a:gd name="connsiteY648" fmla="*/ 287179 h 514350"/>
                <a:gd name="connsiteX649" fmla="*/ 5203984 w 6400800"/>
                <a:gd name="connsiteY649" fmla="*/ 287179 h 514350"/>
                <a:gd name="connsiteX650" fmla="*/ 5203984 w 6400800"/>
                <a:gd name="connsiteY650" fmla="*/ 287179 h 514350"/>
                <a:gd name="connsiteX651" fmla="*/ 5199221 w 6400800"/>
                <a:gd name="connsiteY651" fmla="*/ 278606 h 514350"/>
                <a:gd name="connsiteX652" fmla="*/ 5202079 w 6400800"/>
                <a:gd name="connsiteY652" fmla="*/ 290989 h 514350"/>
                <a:gd name="connsiteX653" fmla="*/ 5198269 w 6400800"/>
                <a:gd name="connsiteY653" fmla="*/ 300514 h 514350"/>
                <a:gd name="connsiteX654" fmla="*/ 5195412 w 6400800"/>
                <a:gd name="connsiteY654" fmla="*/ 295751 h 514350"/>
                <a:gd name="connsiteX655" fmla="*/ 5191601 w 6400800"/>
                <a:gd name="connsiteY655" fmla="*/ 263366 h 514350"/>
                <a:gd name="connsiteX656" fmla="*/ 5184934 w 6400800"/>
                <a:gd name="connsiteY656" fmla="*/ 190024 h 514350"/>
                <a:gd name="connsiteX657" fmla="*/ 5183981 w 6400800"/>
                <a:gd name="connsiteY657" fmla="*/ 169069 h 514350"/>
                <a:gd name="connsiteX658" fmla="*/ 5183981 w 6400800"/>
                <a:gd name="connsiteY658" fmla="*/ 161449 h 514350"/>
                <a:gd name="connsiteX659" fmla="*/ 5183029 w 6400800"/>
                <a:gd name="connsiteY659" fmla="*/ 169069 h 514350"/>
                <a:gd name="connsiteX660" fmla="*/ 5181124 w 6400800"/>
                <a:gd name="connsiteY660" fmla="*/ 190024 h 514350"/>
                <a:gd name="connsiteX661" fmla="*/ 5180171 w 6400800"/>
                <a:gd name="connsiteY661" fmla="*/ 211931 h 514350"/>
                <a:gd name="connsiteX662" fmla="*/ 5177314 w 6400800"/>
                <a:gd name="connsiteY662" fmla="*/ 215741 h 514350"/>
                <a:gd name="connsiteX663" fmla="*/ 5165884 w 6400800"/>
                <a:gd name="connsiteY663" fmla="*/ 231934 h 514350"/>
                <a:gd name="connsiteX664" fmla="*/ 5163979 w 6400800"/>
                <a:gd name="connsiteY664" fmla="*/ 235744 h 514350"/>
                <a:gd name="connsiteX665" fmla="*/ 5161121 w 6400800"/>
                <a:gd name="connsiteY665" fmla="*/ 230029 h 514350"/>
                <a:gd name="connsiteX666" fmla="*/ 5161121 w 6400800"/>
                <a:gd name="connsiteY666" fmla="*/ 229076 h 514350"/>
                <a:gd name="connsiteX667" fmla="*/ 5163026 w 6400800"/>
                <a:gd name="connsiteY667" fmla="*/ 213836 h 514350"/>
                <a:gd name="connsiteX668" fmla="*/ 5163979 w 6400800"/>
                <a:gd name="connsiteY668" fmla="*/ 208121 h 514350"/>
                <a:gd name="connsiteX669" fmla="*/ 5158264 w 6400800"/>
                <a:gd name="connsiteY669" fmla="*/ 224314 h 514350"/>
                <a:gd name="connsiteX670" fmla="*/ 5156359 w 6400800"/>
                <a:gd name="connsiteY670" fmla="*/ 220504 h 514350"/>
                <a:gd name="connsiteX671" fmla="*/ 5147787 w 6400800"/>
                <a:gd name="connsiteY671" fmla="*/ 205264 h 514350"/>
                <a:gd name="connsiteX672" fmla="*/ 5144929 w 6400800"/>
                <a:gd name="connsiteY672" fmla="*/ 178594 h 514350"/>
                <a:gd name="connsiteX673" fmla="*/ 5141119 w 6400800"/>
                <a:gd name="connsiteY673" fmla="*/ 149066 h 514350"/>
                <a:gd name="connsiteX674" fmla="*/ 5141119 w 6400800"/>
                <a:gd name="connsiteY674" fmla="*/ 178594 h 514350"/>
                <a:gd name="connsiteX675" fmla="*/ 5141119 w 6400800"/>
                <a:gd name="connsiteY675" fmla="*/ 255746 h 514350"/>
                <a:gd name="connsiteX676" fmla="*/ 5141119 w 6400800"/>
                <a:gd name="connsiteY676" fmla="*/ 258604 h 514350"/>
                <a:gd name="connsiteX677" fmla="*/ 5139214 w 6400800"/>
                <a:gd name="connsiteY677" fmla="*/ 260509 h 514350"/>
                <a:gd name="connsiteX678" fmla="*/ 5134451 w 6400800"/>
                <a:gd name="connsiteY678" fmla="*/ 265271 h 514350"/>
                <a:gd name="connsiteX679" fmla="*/ 5128737 w 6400800"/>
                <a:gd name="connsiteY679" fmla="*/ 184309 h 514350"/>
                <a:gd name="connsiteX680" fmla="*/ 5124926 w 6400800"/>
                <a:gd name="connsiteY680" fmla="*/ 236696 h 514350"/>
                <a:gd name="connsiteX681" fmla="*/ 5119212 w 6400800"/>
                <a:gd name="connsiteY681" fmla="*/ 219551 h 514350"/>
                <a:gd name="connsiteX682" fmla="*/ 5123974 w 6400800"/>
                <a:gd name="connsiteY682" fmla="*/ 249079 h 514350"/>
                <a:gd name="connsiteX683" fmla="*/ 5123021 w 6400800"/>
                <a:gd name="connsiteY683" fmla="*/ 258604 h 514350"/>
                <a:gd name="connsiteX684" fmla="*/ 5120164 w 6400800"/>
                <a:gd name="connsiteY684" fmla="*/ 279559 h 514350"/>
                <a:gd name="connsiteX685" fmla="*/ 5116354 w 6400800"/>
                <a:gd name="connsiteY685" fmla="*/ 285274 h 514350"/>
                <a:gd name="connsiteX686" fmla="*/ 5106829 w 6400800"/>
                <a:gd name="connsiteY686" fmla="*/ 298609 h 514350"/>
                <a:gd name="connsiteX687" fmla="*/ 5103971 w 6400800"/>
                <a:gd name="connsiteY687" fmla="*/ 303371 h 514350"/>
                <a:gd name="connsiteX688" fmla="*/ 5085874 w 6400800"/>
                <a:gd name="connsiteY688" fmla="*/ 261461 h 514350"/>
                <a:gd name="connsiteX689" fmla="*/ 5086826 w 6400800"/>
                <a:gd name="connsiteY689" fmla="*/ 261461 h 514350"/>
                <a:gd name="connsiteX690" fmla="*/ 5091589 w 6400800"/>
                <a:gd name="connsiteY690" fmla="*/ 260509 h 514350"/>
                <a:gd name="connsiteX691" fmla="*/ 5086826 w 6400800"/>
                <a:gd name="connsiteY691" fmla="*/ 260509 h 514350"/>
                <a:gd name="connsiteX692" fmla="*/ 5085874 w 6400800"/>
                <a:gd name="connsiteY692" fmla="*/ 260509 h 514350"/>
                <a:gd name="connsiteX693" fmla="*/ 5071587 w 6400800"/>
                <a:gd name="connsiteY693" fmla="*/ 230029 h 514350"/>
                <a:gd name="connsiteX694" fmla="*/ 5071587 w 6400800"/>
                <a:gd name="connsiteY694" fmla="*/ 222409 h 514350"/>
                <a:gd name="connsiteX695" fmla="*/ 5069681 w 6400800"/>
                <a:gd name="connsiteY695" fmla="*/ 227171 h 514350"/>
                <a:gd name="connsiteX696" fmla="*/ 5062062 w 6400800"/>
                <a:gd name="connsiteY696" fmla="*/ 192881 h 514350"/>
                <a:gd name="connsiteX697" fmla="*/ 5058251 w 6400800"/>
                <a:gd name="connsiteY697" fmla="*/ 174784 h 514350"/>
                <a:gd name="connsiteX698" fmla="*/ 5055394 w 6400800"/>
                <a:gd name="connsiteY698" fmla="*/ 159544 h 514350"/>
                <a:gd name="connsiteX699" fmla="*/ 5049679 w 6400800"/>
                <a:gd name="connsiteY699" fmla="*/ 130016 h 514350"/>
                <a:gd name="connsiteX700" fmla="*/ 5050631 w 6400800"/>
                <a:gd name="connsiteY700" fmla="*/ 159544 h 514350"/>
                <a:gd name="connsiteX701" fmla="*/ 5051584 w 6400800"/>
                <a:gd name="connsiteY701" fmla="*/ 174784 h 514350"/>
                <a:gd name="connsiteX702" fmla="*/ 5053489 w 6400800"/>
                <a:gd name="connsiteY702" fmla="*/ 192881 h 514350"/>
                <a:gd name="connsiteX703" fmla="*/ 5059204 w 6400800"/>
                <a:gd name="connsiteY703" fmla="*/ 236696 h 514350"/>
                <a:gd name="connsiteX704" fmla="*/ 5061109 w 6400800"/>
                <a:gd name="connsiteY704" fmla="*/ 249079 h 514350"/>
                <a:gd name="connsiteX705" fmla="*/ 5055394 w 6400800"/>
                <a:gd name="connsiteY705" fmla="*/ 270034 h 514350"/>
                <a:gd name="connsiteX706" fmla="*/ 5052537 w 6400800"/>
                <a:gd name="connsiteY706" fmla="*/ 271939 h 514350"/>
                <a:gd name="connsiteX707" fmla="*/ 5052537 w 6400800"/>
                <a:gd name="connsiteY707" fmla="*/ 271939 h 514350"/>
                <a:gd name="connsiteX708" fmla="*/ 5051584 w 6400800"/>
                <a:gd name="connsiteY708" fmla="*/ 267176 h 514350"/>
                <a:gd name="connsiteX709" fmla="*/ 5051584 w 6400800"/>
                <a:gd name="connsiteY709" fmla="*/ 269081 h 514350"/>
                <a:gd name="connsiteX710" fmla="*/ 5048726 w 6400800"/>
                <a:gd name="connsiteY710" fmla="*/ 261461 h 514350"/>
                <a:gd name="connsiteX711" fmla="*/ 5048726 w 6400800"/>
                <a:gd name="connsiteY711" fmla="*/ 261461 h 514350"/>
                <a:gd name="connsiteX712" fmla="*/ 5050631 w 6400800"/>
                <a:gd name="connsiteY712" fmla="*/ 252889 h 514350"/>
                <a:gd name="connsiteX713" fmla="*/ 5047774 w 6400800"/>
                <a:gd name="connsiteY713" fmla="*/ 259556 h 514350"/>
                <a:gd name="connsiteX714" fmla="*/ 5039201 w 6400800"/>
                <a:gd name="connsiteY714" fmla="*/ 236696 h 514350"/>
                <a:gd name="connsiteX715" fmla="*/ 5031581 w 6400800"/>
                <a:gd name="connsiteY715" fmla="*/ 214789 h 514350"/>
                <a:gd name="connsiteX716" fmla="*/ 5035392 w 6400800"/>
                <a:gd name="connsiteY716" fmla="*/ 237649 h 514350"/>
                <a:gd name="connsiteX717" fmla="*/ 5039201 w 6400800"/>
                <a:gd name="connsiteY717" fmla="*/ 256699 h 514350"/>
                <a:gd name="connsiteX718" fmla="*/ 5034439 w 6400800"/>
                <a:gd name="connsiteY718" fmla="*/ 265271 h 514350"/>
                <a:gd name="connsiteX719" fmla="*/ 5034439 w 6400800"/>
                <a:gd name="connsiteY719" fmla="*/ 262414 h 514350"/>
                <a:gd name="connsiteX720" fmla="*/ 5030629 w 6400800"/>
                <a:gd name="connsiteY720" fmla="*/ 241459 h 514350"/>
                <a:gd name="connsiteX721" fmla="*/ 5026819 w 6400800"/>
                <a:gd name="connsiteY721" fmla="*/ 223361 h 514350"/>
                <a:gd name="connsiteX722" fmla="*/ 5025867 w 6400800"/>
                <a:gd name="connsiteY722" fmla="*/ 242411 h 514350"/>
                <a:gd name="connsiteX723" fmla="*/ 5025867 w 6400800"/>
                <a:gd name="connsiteY723" fmla="*/ 263366 h 514350"/>
                <a:gd name="connsiteX724" fmla="*/ 5025867 w 6400800"/>
                <a:gd name="connsiteY724" fmla="*/ 276701 h 514350"/>
                <a:gd name="connsiteX725" fmla="*/ 5025867 w 6400800"/>
                <a:gd name="connsiteY725" fmla="*/ 281464 h 514350"/>
                <a:gd name="connsiteX726" fmla="*/ 5010626 w 6400800"/>
                <a:gd name="connsiteY726" fmla="*/ 263366 h 514350"/>
                <a:gd name="connsiteX727" fmla="*/ 4995387 w 6400800"/>
                <a:gd name="connsiteY727" fmla="*/ 248126 h 514350"/>
                <a:gd name="connsiteX728" fmla="*/ 4997292 w 6400800"/>
                <a:gd name="connsiteY728" fmla="*/ 243364 h 514350"/>
                <a:gd name="connsiteX729" fmla="*/ 4994434 w 6400800"/>
                <a:gd name="connsiteY729" fmla="*/ 248126 h 514350"/>
                <a:gd name="connsiteX730" fmla="*/ 4992529 w 6400800"/>
                <a:gd name="connsiteY730" fmla="*/ 246221 h 514350"/>
                <a:gd name="connsiteX731" fmla="*/ 4994434 w 6400800"/>
                <a:gd name="connsiteY731" fmla="*/ 190024 h 514350"/>
                <a:gd name="connsiteX732" fmla="*/ 4983004 w 6400800"/>
                <a:gd name="connsiteY732" fmla="*/ 240506 h 514350"/>
                <a:gd name="connsiteX733" fmla="*/ 4981099 w 6400800"/>
                <a:gd name="connsiteY733" fmla="*/ 238601 h 514350"/>
                <a:gd name="connsiteX734" fmla="*/ 4959192 w 6400800"/>
                <a:gd name="connsiteY734" fmla="*/ 219551 h 514350"/>
                <a:gd name="connsiteX735" fmla="*/ 4978242 w 6400800"/>
                <a:gd name="connsiteY735" fmla="*/ 241459 h 514350"/>
                <a:gd name="connsiteX736" fmla="*/ 4982051 w 6400800"/>
                <a:gd name="connsiteY736" fmla="*/ 246221 h 514350"/>
                <a:gd name="connsiteX737" fmla="*/ 4982051 w 6400800"/>
                <a:gd name="connsiteY737" fmla="*/ 248126 h 514350"/>
                <a:gd name="connsiteX738" fmla="*/ 4976337 w 6400800"/>
                <a:gd name="connsiteY738" fmla="*/ 279559 h 514350"/>
                <a:gd name="connsiteX739" fmla="*/ 4969669 w 6400800"/>
                <a:gd name="connsiteY739" fmla="*/ 290989 h 514350"/>
                <a:gd name="connsiteX740" fmla="*/ 4960144 w 6400800"/>
                <a:gd name="connsiteY740" fmla="*/ 265271 h 514350"/>
                <a:gd name="connsiteX741" fmla="*/ 4960144 w 6400800"/>
                <a:gd name="connsiteY741" fmla="*/ 264319 h 514350"/>
                <a:gd name="connsiteX742" fmla="*/ 4959192 w 6400800"/>
                <a:gd name="connsiteY742" fmla="*/ 237649 h 514350"/>
                <a:gd name="connsiteX743" fmla="*/ 4958239 w 6400800"/>
                <a:gd name="connsiteY743" fmla="*/ 214789 h 514350"/>
                <a:gd name="connsiteX744" fmla="*/ 4968717 w 6400800"/>
                <a:gd name="connsiteY744" fmla="*/ 164306 h 514350"/>
                <a:gd name="connsiteX745" fmla="*/ 4974431 w 6400800"/>
                <a:gd name="connsiteY745" fmla="*/ 134779 h 514350"/>
                <a:gd name="connsiteX746" fmla="*/ 4964906 w 6400800"/>
                <a:gd name="connsiteY746" fmla="*/ 163354 h 514350"/>
                <a:gd name="connsiteX747" fmla="*/ 4955381 w 6400800"/>
                <a:gd name="connsiteY747" fmla="*/ 191929 h 514350"/>
                <a:gd name="connsiteX748" fmla="*/ 4955381 w 6400800"/>
                <a:gd name="connsiteY748" fmla="*/ 176689 h 514350"/>
                <a:gd name="connsiteX749" fmla="*/ 4952524 w 6400800"/>
                <a:gd name="connsiteY749" fmla="*/ 202406 h 514350"/>
                <a:gd name="connsiteX750" fmla="*/ 4952524 w 6400800"/>
                <a:gd name="connsiteY750" fmla="*/ 203359 h 514350"/>
                <a:gd name="connsiteX751" fmla="*/ 4944904 w 6400800"/>
                <a:gd name="connsiteY751" fmla="*/ 227171 h 514350"/>
                <a:gd name="connsiteX752" fmla="*/ 4944904 w 6400800"/>
                <a:gd name="connsiteY752" fmla="*/ 226219 h 514350"/>
                <a:gd name="connsiteX753" fmla="*/ 4936331 w 6400800"/>
                <a:gd name="connsiteY753" fmla="*/ 199549 h 514350"/>
                <a:gd name="connsiteX754" fmla="*/ 4942046 w 6400800"/>
                <a:gd name="connsiteY754" fmla="*/ 236696 h 514350"/>
                <a:gd name="connsiteX755" fmla="*/ 4941094 w 6400800"/>
                <a:gd name="connsiteY755" fmla="*/ 239554 h 514350"/>
                <a:gd name="connsiteX756" fmla="*/ 4922996 w 6400800"/>
                <a:gd name="connsiteY756" fmla="*/ 292894 h 514350"/>
                <a:gd name="connsiteX757" fmla="*/ 4922996 w 6400800"/>
                <a:gd name="connsiteY757" fmla="*/ 289084 h 514350"/>
                <a:gd name="connsiteX758" fmla="*/ 4920139 w 6400800"/>
                <a:gd name="connsiteY758" fmla="*/ 269081 h 514350"/>
                <a:gd name="connsiteX759" fmla="*/ 4919187 w 6400800"/>
                <a:gd name="connsiteY759" fmla="*/ 290036 h 514350"/>
                <a:gd name="connsiteX760" fmla="*/ 4919187 w 6400800"/>
                <a:gd name="connsiteY760" fmla="*/ 296704 h 514350"/>
                <a:gd name="connsiteX761" fmla="*/ 4917281 w 6400800"/>
                <a:gd name="connsiteY761" fmla="*/ 289084 h 514350"/>
                <a:gd name="connsiteX762" fmla="*/ 4911567 w 6400800"/>
                <a:gd name="connsiteY762" fmla="*/ 266224 h 514350"/>
                <a:gd name="connsiteX763" fmla="*/ 4904899 w 6400800"/>
                <a:gd name="connsiteY763" fmla="*/ 246221 h 514350"/>
                <a:gd name="connsiteX764" fmla="*/ 4907756 w 6400800"/>
                <a:gd name="connsiteY764" fmla="*/ 267176 h 514350"/>
                <a:gd name="connsiteX765" fmla="*/ 4909662 w 6400800"/>
                <a:gd name="connsiteY765" fmla="*/ 290989 h 514350"/>
                <a:gd name="connsiteX766" fmla="*/ 4911567 w 6400800"/>
                <a:gd name="connsiteY766" fmla="*/ 321469 h 514350"/>
                <a:gd name="connsiteX767" fmla="*/ 4908709 w 6400800"/>
                <a:gd name="connsiteY767" fmla="*/ 327184 h 514350"/>
                <a:gd name="connsiteX768" fmla="*/ 4902042 w 6400800"/>
                <a:gd name="connsiteY768" fmla="*/ 313849 h 514350"/>
                <a:gd name="connsiteX769" fmla="*/ 4894421 w 6400800"/>
                <a:gd name="connsiteY769" fmla="*/ 298609 h 514350"/>
                <a:gd name="connsiteX770" fmla="*/ 4892517 w 6400800"/>
                <a:gd name="connsiteY770" fmla="*/ 285274 h 514350"/>
                <a:gd name="connsiteX771" fmla="*/ 4891564 w 6400800"/>
                <a:gd name="connsiteY771" fmla="*/ 293846 h 514350"/>
                <a:gd name="connsiteX772" fmla="*/ 4888706 w 6400800"/>
                <a:gd name="connsiteY772" fmla="*/ 289084 h 514350"/>
                <a:gd name="connsiteX773" fmla="*/ 4891564 w 6400800"/>
                <a:gd name="connsiteY773" fmla="*/ 295751 h 514350"/>
                <a:gd name="connsiteX774" fmla="*/ 4887754 w 6400800"/>
                <a:gd name="connsiteY774" fmla="*/ 348139 h 514350"/>
                <a:gd name="connsiteX775" fmla="*/ 4887754 w 6400800"/>
                <a:gd name="connsiteY775" fmla="*/ 357664 h 514350"/>
                <a:gd name="connsiteX776" fmla="*/ 4882991 w 6400800"/>
                <a:gd name="connsiteY776" fmla="*/ 350996 h 514350"/>
                <a:gd name="connsiteX777" fmla="*/ 4882039 w 6400800"/>
                <a:gd name="connsiteY777" fmla="*/ 338614 h 514350"/>
                <a:gd name="connsiteX778" fmla="*/ 4882039 w 6400800"/>
                <a:gd name="connsiteY778" fmla="*/ 337661 h 514350"/>
                <a:gd name="connsiteX779" fmla="*/ 4883944 w 6400800"/>
                <a:gd name="connsiteY779" fmla="*/ 327184 h 514350"/>
                <a:gd name="connsiteX780" fmla="*/ 4885849 w 6400800"/>
                <a:gd name="connsiteY780" fmla="*/ 319564 h 514350"/>
                <a:gd name="connsiteX781" fmla="*/ 4887754 w 6400800"/>
                <a:gd name="connsiteY781" fmla="*/ 312896 h 514350"/>
                <a:gd name="connsiteX782" fmla="*/ 4884896 w 6400800"/>
                <a:gd name="connsiteY782" fmla="*/ 318611 h 514350"/>
                <a:gd name="connsiteX783" fmla="*/ 4882039 w 6400800"/>
                <a:gd name="connsiteY783" fmla="*/ 326231 h 514350"/>
                <a:gd name="connsiteX784" fmla="*/ 4882039 w 6400800"/>
                <a:gd name="connsiteY784" fmla="*/ 328136 h 514350"/>
                <a:gd name="connsiteX785" fmla="*/ 4882039 w 6400800"/>
                <a:gd name="connsiteY785" fmla="*/ 326231 h 514350"/>
                <a:gd name="connsiteX786" fmla="*/ 4877276 w 6400800"/>
                <a:gd name="connsiteY786" fmla="*/ 288131 h 514350"/>
                <a:gd name="connsiteX787" fmla="*/ 4873466 w 6400800"/>
                <a:gd name="connsiteY787" fmla="*/ 263366 h 514350"/>
                <a:gd name="connsiteX788" fmla="*/ 4878229 w 6400800"/>
                <a:gd name="connsiteY788" fmla="*/ 238601 h 514350"/>
                <a:gd name="connsiteX789" fmla="*/ 4882039 w 6400800"/>
                <a:gd name="connsiteY789" fmla="*/ 211931 h 514350"/>
                <a:gd name="connsiteX790" fmla="*/ 4874419 w 6400800"/>
                <a:gd name="connsiteY790" fmla="*/ 237649 h 514350"/>
                <a:gd name="connsiteX791" fmla="*/ 4870609 w 6400800"/>
                <a:gd name="connsiteY791" fmla="*/ 249079 h 514350"/>
                <a:gd name="connsiteX792" fmla="*/ 4866799 w 6400800"/>
                <a:gd name="connsiteY792" fmla="*/ 231934 h 514350"/>
                <a:gd name="connsiteX793" fmla="*/ 4862037 w 6400800"/>
                <a:gd name="connsiteY793" fmla="*/ 210979 h 514350"/>
                <a:gd name="connsiteX794" fmla="*/ 4862989 w 6400800"/>
                <a:gd name="connsiteY794" fmla="*/ 232886 h 514350"/>
                <a:gd name="connsiteX795" fmla="*/ 4863941 w 6400800"/>
                <a:gd name="connsiteY795" fmla="*/ 248126 h 514350"/>
                <a:gd name="connsiteX796" fmla="*/ 4863941 w 6400800"/>
                <a:gd name="connsiteY796" fmla="*/ 261461 h 514350"/>
                <a:gd name="connsiteX797" fmla="*/ 4860131 w 6400800"/>
                <a:gd name="connsiteY797" fmla="*/ 264319 h 514350"/>
                <a:gd name="connsiteX798" fmla="*/ 4843939 w 6400800"/>
                <a:gd name="connsiteY798" fmla="*/ 281464 h 514350"/>
                <a:gd name="connsiteX799" fmla="*/ 4841081 w 6400800"/>
                <a:gd name="connsiteY799" fmla="*/ 270986 h 514350"/>
                <a:gd name="connsiteX800" fmla="*/ 4842987 w 6400800"/>
                <a:gd name="connsiteY800" fmla="*/ 266224 h 514350"/>
                <a:gd name="connsiteX801" fmla="*/ 4841081 w 6400800"/>
                <a:gd name="connsiteY801" fmla="*/ 269081 h 514350"/>
                <a:gd name="connsiteX802" fmla="*/ 4840129 w 6400800"/>
                <a:gd name="connsiteY802" fmla="*/ 262414 h 514350"/>
                <a:gd name="connsiteX803" fmla="*/ 4840129 w 6400800"/>
                <a:gd name="connsiteY803" fmla="*/ 270034 h 514350"/>
                <a:gd name="connsiteX804" fmla="*/ 4833462 w 6400800"/>
                <a:gd name="connsiteY804" fmla="*/ 278606 h 514350"/>
                <a:gd name="connsiteX805" fmla="*/ 4822984 w 6400800"/>
                <a:gd name="connsiteY805" fmla="*/ 294799 h 514350"/>
                <a:gd name="connsiteX806" fmla="*/ 4816316 w 6400800"/>
                <a:gd name="connsiteY806" fmla="*/ 304324 h 514350"/>
                <a:gd name="connsiteX807" fmla="*/ 4809649 w 6400800"/>
                <a:gd name="connsiteY807" fmla="*/ 315754 h 514350"/>
                <a:gd name="connsiteX808" fmla="*/ 4807744 w 6400800"/>
                <a:gd name="connsiteY808" fmla="*/ 318611 h 514350"/>
                <a:gd name="connsiteX809" fmla="*/ 4807744 w 6400800"/>
                <a:gd name="connsiteY809" fmla="*/ 304324 h 514350"/>
                <a:gd name="connsiteX810" fmla="*/ 4803934 w 6400800"/>
                <a:gd name="connsiteY810" fmla="*/ 327184 h 514350"/>
                <a:gd name="connsiteX811" fmla="*/ 4795362 w 6400800"/>
                <a:gd name="connsiteY811" fmla="*/ 342424 h 514350"/>
                <a:gd name="connsiteX812" fmla="*/ 4795362 w 6400800"/>
                <a:gd name="connsiteY812" fmla="*/ 324326 h 514350"/>
                <a:gd name="connsiteX813" fmla="*/ 4795362 w 6400800"/>
                <a:gd name="connsiteY813" fmla="*/ 311944 h 514350"/>
                <a:gd name="connsiteX814" fmla="*/ 4796314 w 6400800"/>
                <a:gd name="connsiteY814" fmla="*/ 302419 h 514350"/>
                <a:gd name="connsiteX815" fmla="*/ 4797266 w 6400800"/>
                <a:gd name="connsiteY815" fmla="*/ 297656 h 514350"/>
                <a:gd name="connsiteX816" fmla="*/ 4803934 w 6400800"/>
                <a:gd name="connsiteY816" fmla="*/ 264319 h 514350"/>
                <a:gd name="connsiteX817" fmla="*/ 4815364 w 6400800"/>
                <a:gd name="connsiteY817" fmla="*/ 192881 h 514350"/>
                <a:gd name="connsiteX818" fmla="*/ 4792504 w 6400800"/>
                <a:gd name="connsiteY818" fmla="*/ 262414 h 514350"/>
                <a:gd name="connsiteX819" fmla="*/ 4790599 w 6400800"/>
                <a:gd name="connsiteY819" fmla="*/ 268129 h 514350"/>
                <a:gd name="connsiteX820" fmla="*/ 4788694 w 6400800"/>
                <a:gd name="connsiteY820" fmla="*/ 250031 h 514350"/>
                <a:gd name="connsiteX821" fmla="*/ 4787741 w 6400800"/>
                <a:gd name="connsiteY821" fmla="*/ 270986 h 514350"/>
                <a:gd name="connsiteX822" fmla="*/ 4787741 w 6400800"/>
                <a:gd name="connsiteY822" fmla="*/ 281464 h 514350"/>
                <a:gd name="connsiteX823" fmla="*/ 4782979 w 6400800"/>
                <a:gd name="connsiteY823" fmla="*/ 299561 h 514350"/>
                <a:gd name="connsiteX824" fmla="*/ 4782979 w 6400800"/>
                <a:gd name="connsiteY824" fmla="*/ 293846 h 514350"/>
                <a:gd name="connsiteX825" fmla="*/ 4784884 w 6400800"/>
                <a:gd name="connsiteY825" fmla="*/ 263366 h 514350"/>
                <a:gd name="connsiteX826" fmla="*/ 4786789 w 6400800"/>
                <a:gd name="connsiteY826" fmla="*/ 239554 h 514350"/>
                <a:gd name="connsiteX827" fmla="*/ 4789647 w 6400800"/>
                <a:gd name="connsiteY827" fmla="*/ 218599 h 514350"/>
                <a:gd name="connsiteX828" fmla="*/ 4782979 w 6400800"/>
                <a:gd name="connsiteY828" fmla="*/ 238601 h 514350"/>
                <a:gd name="connsiteX829" fmla="*/ 4777264 w 6400800"/>
                <a:gd name="connsiteY829" fmla="*/ 262414 h 514350"/>
                <a:gd name="connsiteX830" fmla="*/ 4776312 w 6400800"/>
                <a:gd name="connsiteY830" fmla="*/ 269081 h 514350"/>
                <a:gd name="connsiteX831" fmla="*/ 4773454 w 6400800"/>
                <a:gd name="connsiteY831" fmla="*/ 251936 h 514350"/>
                <a:gd name="connsiteX832" fmla="*/ 4773454 w 6400800"/>
                <a:gd name="connsiteY832" fmla="*/ 284321 h 514350"/>
                <a:gd name="connsiteX833" fmla="*/ 4771549 w 6400800"/>
                <a:gd name="connsiteY833" fmla="*/ 293846 h 514350"/>
                <a:gd name="connsiteX834" fmla="*/ 4771549 w 6400800"/>
                <a:gd name="connsiteY834" fmla="*/ 295751 h 514350"/>
                <a:gd name="connsiteX835" fmla="*/ 4767739 w 6400800"/>
                <a:gd name="connsiteY835" fmla="*/ 260509 h 514350"/>
                <a:gd name="connsiteX836" fmla="*/ 4764881 w 6400800"/>
                <a:gd name="connsiteY836" fmla="*/ 297656 h 514350"/>
                <a:gd name="connsiteX837" fmla="*/ 4755356 w 6400800"/>
                <a:gd name="connsiteY837" fmla="*/ 276701 h 514350"/>
                <a:gd name="connsiteX838" fmla="*/ 4750594 w 6400800"/>
                <a:gd name="connsiteY838" fmla="*/ 270034 h 514350"/>
                <a:gd name="connsiteX839" fmla="*/ 4758214 w 6400800"/>
                <a:gd name="connsiteY839" fmla="*/ 243364 h 514350"/>
                <a:gd name="connsiteX840" fmla="*/ 4780122 w 6400800"/>
                <a:gd name="connsiteY840" fmla="*/ 161449 h 514350"/>
                <a:gd name="connsiteX841" fmla="*/ 4787741 w 6400800"/>
                <a:gd name="connsiteY841" fmla="*/ 130016 h 514350"/>
                <a:gd name="connsiteX842" fmla="*/ 4776312 w 6400800"/>
                <a:gd name="connsiteY842" fmla="*/ 160496 h 514350"/>
                <a:gd name="connsiteX843" fmla="*/ 4747737 w 6400800"/>
                <a:gd name="connsiteY843" fmla="*/ 240506 h 514350"/>
                <a:gd name="connsiteX844" fmla="*/ 4742022 w 6400800"/>
                <a:gd name="connsiteY844" fmla="*/ 257651 h 514350"/>
                <a:gd name="connsiteX845" fmla="*/ 4742022 w 6400800"/>
                <a:gd name="connsiteY845" fmla="*/ 257651 h 514350"/>
                <a:gd name="connsiteX846" fmla="*/ 4727734 w 6400800"/>
                <a:gd name="connsiteY846" fmla="*/ 244316 h 514350"/>
                <a:gd name="connsiteX847" fmla="*/ 4721066 w 6400800"/>
                <a:gd name="connsiteY847" fmla="*/ 240506 h 514350"/>
                <a:gd name="connsiteX848" fmla="*/ 4716304 w 6400800"/>
                <a:gd name="connsiteY848" fmla="*/ 238601 h 514350"/>
                <a:gd name="connsiteX849" fmla="*/ 4712494 w 6400800"/>
                <a:gd name="connsiteY849" fmla="*/ 237649 h 514350"/>
                <a:gd name="connsiteX850" fmla="*/ 4716304 w 6400800"/>
                <a:gd name="connsiteY850" fmla="*/ 239554 h 514350"/>
                <a:gd name="connsiteX851" fmla="*/ 4725829 w 6400800"/>
                <a:gd name="connsiteY851" fmla="*/ 246221 h 514350"/>
                <a:gd name="connsiteX852" fmla="*/ 4736306 w 6400800"/>
                <a:gd name="connsiteY852" fmla="*/ 260509 h 514350"/>
                <a:gd name="connsiteX853" fmla="*/ 4739164 w 6400800"/>
                <a:gd name="connsiteY853" fmla="*/ 266224 h 514350"/>
                <a:gd name="connsiteX854" fmla="*/ 4729639 w 6400800"/>
                <a:gd name="connsiteY854" fmla="*/ 293846 h 514350"/>
                <a:gd name="connsiteX855" fmla="*/ 4728687 w 6400800"/>
                <a:gd name="connsiteY855" fmla="*/ 295751 h 514350"/>
                <a:gd name="connsiteX856" fmla="*/ 4728687 w 6400800"/>
                <a:gd name="connsiteY856" fmla="*/ 294799 h 514350"/>
                <a:gd name="connsiteX857" fmla="*/ 4728687 w 6400800"/>
                <a:gd name="connsiteY857" fmla="*/ 290989 h 514350"/>
                <a:gd name="connsiteX858" fmla="*/ 4727734 w 6400800"/>
                <a:gd name="connsiteY858" fmla="*/ 293846 h 514350"/>
                <a:gd name="connsiteX859" fmla="*/ 4717256 w 6400800"/>
                <a:gd name="connsiteY859" fmla="*/ 270986 h 514350"/>
                <a:gd name="connsiteX860" fmla="*/ 4714399 w 6400800"/>
                <a:gd name="connsiteY860" fmla="*/ 265271 h 514350"/>
                <a:gd name="connsiteX861" fmla="*/ 4716304 w 6400800"/>
                <a:gd name="connsiteY861" fmla="*/ 252889 h 514350"/>
                <a:gd name="connsiteX862" fmla="*/ 4713447 w 6400800"/>
                <a:gd name="connsiteY862" fmla="*/ 262414 h 514350"/>
                <a:gd name="connsiteX863" fmla="*/ 4706779 w 6400800"/>
                <a:gd name="connsiteY863" fmla="*/ 248126 h 514350"/>
                <a:gd name="connsiteX864" fmla="*/ 4712494 w 6400800"/>
                <a:gd name="connsiteY864" fmla="*/ 267176 h 514350"/>
                <a:gd name="connsiteX865" fmla="*/ 4708684 w 6400800"/>
                <a:gd name="connsiteY865" fmla="*/ 277654 h 514350"/>
                <a:gd name="connsiteX866" fmla="*/ 4694397 w 6400800"/>
                <a:gd name="connsiteY866" fmla="*/ 236696 h 514350"/>
                <a:gd name="connsiteX867" fmla="*/ 4702969 w 6400800"/>
                <a:gd name="connsiteY867" fmla="*/ 293846 h 514350"/>
                <a:gd name="connsiteX868" fmla="*/ 4691539 w 6400800"/>
                <a:gd name="connsiteY868" fmla="*/ 331946 h 514350"/>
                <a:gd name="connsiteX869" fmla="*/ 4690587 w 6400800"/>
                <a:gd name="connsiteY869" fmla="*/ 329089 h 514350"/>
                <a:gd name="connsiteX870" fmla="*/ 4682966 w 6400800"/>
                <a:gd name="connsiteY870" fmla="*/ 313849 h 514350"/>
                <a:gd name="connsiteX871" fmla="*/ 4684872 w 6400800"/>
                <a:gd name="connsiteY871" fmla="*/ 322421 h 514350"/>
                <a:gd name="connsiteX872" fmla="*/ 4684872 w 6400800"/>
                <a:gd name="connsiteY872" fmla="*/ 322421 h 514350"/>
                <a:gd name="connsiteX873" fmla="*/ 4671537 w 6400800"/>
                <a:gd name="connsiteY873" fmla="*/ 304324 h 514350"/>
                <a:gd name="connsiteX874" fmla="*/ 4682014 w 6400800"/>
                <a:gd name="connsiteY874" fmla="*/ 324326 h 514350"/>
                <a:gd name="connsiteX875" fmla="*/ 4688681 w 6400800"/>
                <a:gd name="connsiteY875" fmla="*/ 337661 h 514350"/>
                <a:gd name="connsiteX876" fmla="*/ 4689634 w 6400800"/>
                <a:gd name="connsiteY876" fmla="*/ 340519 h 514350"/>
                <a:gd name="connsiteX877" fmla="*/ 4682966 w 6400800"/>
                <a:gd name="connsiteY877" fmla="*/ 366236 h 514350"/>
                <a:gd name="connsiteX878" fmla="*/ 4678204 w 6400800"/>
                <a:gd name="connsiteY878" fmla="*/ 359569 h 514350"/>
                <a:gd name="connsiteX879" fmla="*/ 4669631 w 6400800"/>
                <a:gd name="connsiteY879" fmla="*/ 349091 h 514350"/>
                <a:gd name="connsiteX880" fmla="*/ 4668679 w 6400800"/>
                <a:gd name="connsiteY880" fmla="*/ 348139 h 514350"/>
                <a:gd name="connsiteX881" fmla="*/ 4669631 w 6400800"/>
                <a:gd name="connsiteY881" fmla="*/ 330994 h 514350"/>
                <a:gd name="connsiteX882" fmla="*/ 4669631 w 6400800"/>
                <a:gd name="connsiteY882" fmla="*/ 310991 h 514350"/>
                <a:gd name="connsiteX883" fmla="*/ 4669631 w 6400800"/>
                <a:gd name="connsiteY883" fmla="*/ 313849 h 514350"/>
                <a:gd name="connsiteX884" fmla="*/ 4670584 w 6400800"/>
                <a:gd name="connsiteY884" fmla="*/ 301466 h 514350"/>
                <a:gd name="connsiteX885" fmla="*/ 4670584 w 6400800"/>
                <a:gd name="connsiteY885" fmla="*/ 287179 h 514350"/>
                <a:gd name="connsiteX886" fmla="*/ 4675347 w 6400800"/>
                <a:gd name="connsiteY886" fmla="*/ 274796 h 514350"/>
                <a:gd name="connsiteX887" fmla="*/ 4689634 w 6400800"/>
                <a:gd name="connsiteY887" fmla="*/ 250984 h 514350"/>
                <a:gd name="connsiteX888" fmla="*/ 4681062 w 6400800"/>
                <a:gd name="connsiteY888" fmla="*/ 262414 h 514350"/>
                <a:gd name="connsiteX889" fmla="*/ 4686776 w 6400800"/>
                <a:gd name="connsiteY889" fmla="*/ 248126 h 514350"/>
                <a:gd name="connsiteX890" fmla="*/ 4675347 w 6400800"/>
                <a:gd name="connsiteY890" fmla="*/ 265271 h 514350"/>
                <a:gd name="connsiteX891" fmla="*/ 4670584 w 6400800"/>
                <a:gd name="connsiteY891" fmla="*/ 272891 h 514350"/>
                <a:gd name="connsiteX892" fmla="*/ 4670584 w 6400800"/>
                <a:gd name="connsiteY892" fmla="*/ 268129 h 514350"/>
                <a:gd name="connsiteX893" fmla="*/ 4668679 w 6400800"/>
                <a:gd name="connsiteY893" fmla="*/ 250984 h 514350"/>
                <a:gd name="connsiteX894" fmla="*/ 4669631 w 6400800"/>
                <a:gd name="connsiteY894" fmla="*/ 247174 h 514350"/>
                <a:gd name="connsiteX895" fmla="*/ 4671537 w 6400800"/>
                <a:gd name="connsiteY895" fmla="*/ 222409 h 514350"/>
                <a:gd name="connsiteX896" fmla="*/ 4670584 w 6400800"/>
                <a:gd name="connsiteY896" fmla="*/ 229076 h 514350"/>
                <a:gd name="connsiteX897" fmla="*/ 4666774 w 6400800"/>
                <a:gd name="connsiteY897" fmla="*/ 242411 h 514350"/>
                <a:gd name="connsiteX898" fmla="*/ 4666774 w 6400800"/>
                <a:gd name="connsiteY898" fmla="*/ 241459 h 514350"/>
                <a:gd name="connsiteX899" fmla="*/ 4666774 w 6400800"/>
                <a:gd name="connsiteY899" fmla="*/ 241459 h 514350"/>
                <a:gd name="connsiteX900" fmla="*/ 4666774 w 6400800"/>
                <a:gd name="connsiteY900" fmla="*/ 241459 h 514350"/>
                <a:gd name="connsiteX901" fmla="*/ 4662012 w 6400800"/>
                <a:gd name="connsiteY901" fmla="*/ 228124 h 514350"/>
                <a:gd name="connsiteX902" fmla="*/ 4660106 w 6400800"/>
                <a:gd name="connsiteY902" fmla="*/ 222409 h 514350"/>
                <a:gd name="connsiteX903" fmla="*/ 4661059 w 6400800"/>
                <a:gd name="connsiteY903" fmla="*/ 228124 h 514350"/>
                <a:gd name="connsiteX904" fmla="*/ 4662964 w 6400800"/>
                <a:gd name="connsiteY904" fmla="*/ 244316 h 514350"/>
                <a:gd name="connsiteX905" fmla="*/ 4662964 w 6400800"/>
                <a:gd name="connsiteY905" fmla="*/ 246221 h 514350"/>
                <a:gd name="connsiteX906" fmla="*/ 4662964 w 6400800"/>
                <a:gd name="connsiteY906" fmla="*/ 246221 h 514350"/>
                <a:gd name="connsiteX907" fmla="*/ 4654391 w 6400800"/>
                <a:gd name="connsiteY907" fmla="*/ 262414 h 514350"/>
                <a:gd name="connsiteX908" fmla="*/ 4650581 w 6400800"/>
                <a:gd name="connsiteY908" fmla="*/ 271939 h 514350"/>
                <a:gd name="connsiteX909" fmla="*/ 4646772 w 6400800"/>
                <a:gd name="connsiteY909" fmla="*/ 261461 h 514350"/>
                <a:gd name="connsiteX910" fmla="*/ 4645819 w 6400800"/>
                <a:gd name="connsiteY910" fmla="*/ 259556 h 514350"/>
                <a:gd name="connsiteX911" fmla="*/ 4646772 w 6400800"/>
                <a:gd name="connsiteY911" fmla="*/ 253841 h 514350"/>
                <a:gd name="connsiteX912" fmla="*/ 4653439 w 6400800"/>
                <a:gd name="connsiteY912" fmla="*/ 227171 h 514350"/>
                <a:gd name="connsiteX913" fmla="*/ 4660106 w 6400800"/>
                <a:gd name="connsiteY913" fmla="*/ 204311 h 514350"/>
                <a:gd name="connsiteX914" fmla="*/ 4650581 w 6400800"/>
                <a:gd name="connsiteY914" fmla="*/ 226219 h 514350"/>
                <a:gd name="connsiteX915" fmla="*/ 4641056 w 6400800"/>
                <a:gd name="connsiteY915" fmla="*/ 251936 h 514350"/>
                <a:gd name="connsiteX916" fmla="*/ 4636294 w 6400800"/>
                <a:gd name="connsiteY916" fmla="*/ 267176 h 514350"/>
                <a:gd name="connsiteX917" fmla="*/ 4636294 w 6400800"/>
                <a:gd name="connsiteY917" fmla="*/ 259556 h 514350"/>
                <a:gd name="connsiteX918" fmla="*/ 4638199 w 6400800"/>
                <a:gd name="connsiteY918" fmla="*/ 242411 h 514350"/>
                <a:gd name="connsiteX919" fmla="*/ 4639151 w 6400800"/>
                <a:gd name="connsiteY919" fmla="*/ 235744 h 514350"/>
                <a:gd name="connsiteX920" fmla="*/ 4637247 w 6400800"/>
                <a:gd name="connsiteY920" fmla="*/ 241459 h 514350"/>
                <a:gd name="connsiteX921" fmla="*/ 4632484 w 6400800"/>
                <a:gd name="connsiteY921" fmla="*/ 258604 h 514350"/>
                <a:gd name="connsiteX922" fmla="*/ 4632484 w 6400800"/>
                <a:gd name="connsiteY922" fmla="*/ 258604 h 514350"/>
                <a:gd name="connsiteX923" fmla="*/ 4631531 w 6400800"/>
                <a:gd name="connsiteY923" fmla="*/ 254794 h 514350"/>
                <a:gd name="connsiteX924" fmla="*/ 4632484 w 6400800"/>
                <a:gd name="connsiteY924" fmla="*/ 259556 h 514350"/>
                <a:gd name="connsiteX925" fmla="*/ 4628674 w 6400800"/>
                <a:gd name="connsiteY925" fmla="*/ 285274 h 514350"/>
                <a:gd name="connsiteX926" fmla="*/ 4628674 w 6400800"/>
                <a:gd name="connsiteY926" fmla="*/ 293846 h 514350"/>
                <a:gd name="connsiteX927" fmla="*/ 4625816 w 6400800"/>
                <a:gd name="connsiteY927" fmla="*/ 303371 h 514350"/>
                <a:gd name="connsiteX928" fmla="*/ 4610576 w 6400800"/>
                <a:gd name="connsiteY928" fmla="*/ 293846 h 514350"/>
                <a:gd name="connsiteX929" fmla="*/ 4604862 w 6400800"/>
                <a:gd name="connsiteY929" fmla="*/ 290989 h 514350"/>
                <a:gd name="connsiteX930" fmla="*/ 4610576 w 6400800"/>
                <a:gd name="connsiteY930" fmla="*/ 294799 h 514350"/>
                <a:gd name="connsiteX931" fmla="*/ 4624864 w 6400800"/>
                <a:gd name="connsiteY931" fmla="*/ 307181 h 514350"/>
                <a:gd name="connsiteX932" fmla="*/ 4625816 w 6400800"/>
                <a:gd name="connsiteY932" fmla="*/ 308134 h 514350"/>
                <a:gd name="connsiteX933" fmla="*/ 4622006 w 6400800"/>
                <a:gd name="connsiteY933" fmla="*/ 325279 h 514350"/>
                <a:gd name="connsiteX934" fmla="*/ 4619149 w 6400800"/>
                <a:gd name="connsiteY934" fmla="*/ 343376 h 514350"/>
                <a:gd name="connsiteX935" fmla="*/ 4607719 w 6400800"/>
                <a:gd name="connsiteY935" fmla="*/ 306229 h 514350"/>
                <a:gd name="connsiteX936" fmla="*/ 4602956 w 6400800"/>
                <a:gd name="connsiteY936" fmla="*/ 290989 h 514350"/>
                <a:gd name="connsiteX937" fmla="*/ 4601051 w 6400800"/>
                <a:gd name="connsiteY937" fmla="*/ 269081 h 514350"/>
                <a:gd name="connsiteX938" fmla="*/ 4599147 w 6400800"/>
                <a:gd name="connsiteY938" fmla="*/ 248126 h 514350"/>
                <a:gd name="connsiteX939" fmla="*/ 4597241 w 6400800"/>
                <a:gd name="connsiteY939" fmla="*/ 269081 h 514350"/>
                <a:gd name="connsiteX940" fmla="*/ 4597241 w 6400800"/>
                <a:gd name="connsiteY940" fmla="*/ 271939 h 514350"/>
                <a:gd name="connsiteX941" fmla="*/ 4589622 w 6400800"/>
                <a:gd name="connsiteY941" fmla="*/ 250031 h 514350"/>
                <a:gd name="connsiteX942" fmla="*/ 4589622 w 6400800"/>
                <a:gd name="connsiteY942" fmla="*/ 240506 h 514350"/>
                <a:gd name="connsiteX943" fmla="*/ 4590574 w 6400800"/>
                <a:gd name="connsiteY943" fmla="*/ 197644 h 514350"/>
                <a:gd name="connsiteX944" fmla="*/ 4590574 w 6400800"/>
                <a:gd name="connsiteY944" fmla="*/ 109061 h 514350"/>
                <a:gd name="connsiteX945" fmla="*/ 4579144 w 6400800"/>
                <a:gd name="connsiteY945" fmla="*/ 197644 h 514350"/>
                <a:gd name="connsiteX946" fmla="*/ 4574381 w 6400800"/>
                <a:gd name="connsiteY946" fmla="*/ 240506 h 514350"/>
                <a:gd name="connsiteX947" fmla="*/ 4573429 w 6400800"/>
                <a:gd name="connsiteY947" fmla="*/ 256699 h 514350"/>
                <a:gd name="connsiteX948" fmla="*/ 4572476 w 6400800"/>
                <a:gd name="connsiteY948" fmla="*/ 257651 h 514350"/>
                <a:gd name="connsiteX949" fmla="*/ 4563904 w 6400800"/>
                <a:gd name="connsiteY949" fmla="*/ 265271 h 514350"/>
                <a:gd name="connsiteX950" fmla="*/ 4563904 w 6400800"/>
                <a:gd name="connsiteY950" fmla="*/ 264319 h 514350"/>
                <a:gd name="connsiteX951" fmla="*/ 4559141 w 6400800"/>
                <a:gd name="connsiteY951" fmla="*/ 255746 h 514350"/>
                <a:gd name="connsiteX952" fmla="*/ 4560094 w 6400800"/>
                <a:gd name="connsiteY952" fmla="*/ 249079 h 514350"/>
                <a:gd name="connsiteX953" fmla="*/ 4576287 w 6400800"/>
                <a:gd name="connsiteY953" fmla="*/ 159544 h 514350"/>
                <a:gd name="connsiteX954" fmla="*/ 4550569 w 6400800"/>
                <a:gd name="connsiteY954" fmla="*/ 243364 h 514350"/>
                <a:gd name="connsiteX955" fmla="*/ 4550569 w 6400800"/>
                <a:gd name="connsiteY955" fmla="*/ 243364 h 514350"/>
                <a:gd name="connsiteX956" fmla="*/ 4550569 w 6400800"/>
                <a:gd name="connsiteY956" fmla="*/ 243364 h 514350"/>
                <a:gd name="connsiteX957" fmla="*/ 4549616 w 6400800"/>
                <a:gd name="connsiteY957" fmla="*/ 246221 h 514350"/>
                <a:gd name="connsiteX958" fmla="*/ 4548664 w 6400800"/>
                <a:gd name="connsiteY958" fmla="*/ 248126 h 514350"/>
                <a:gd name="connsiteX959" fmla="*/ 4548664 w 6400800"/>
                <a:gd name="connsiteY959" fmla="*/ 248126 h 514350"/>
                <a:gd name="connsiteX960" fmla="*/ 4548664 w 6400800"/>
                <a:gd name="connsiteY960" fmla="*/ 248126 h 514350"/>
                <a:gd name="connsiteX961" fmla="*/ 4536281 w 6400800"/>
                <a:gd name="connsiteY961" fmla="*/ 292894 h 514350"/>
                <a:gd name="connsiteX962" fmla="*/ 4531519 w 6400800"/>
                <a:gd name="connsiteY962" fmla="*/ 241459 h 514350"/>
                <a:gd name="connsiteX963" fmla="*/ 4525804 w 6400800"/>
                <a:gd name="connsiteY963" fmla="*/ 303371 h 514350"/>
                <a:gd name="connsiteX964" fmla="*/ 4525804 w 6400800"/>
                <a:gd name="connsiteY964" fmla="*/ 309086 h 514350"/>
                <a:gd name="connsiteX965" fmla="*/ 4524851 w 6400800"/>
                <a:gd name="connsiteY965" fmla="*/ 308134 h 514350"/>
                <a:gd name="connsiteX966" fmla="*/ 4525804 w 6400800"/>
                <a:gd name="connsiteY966" fmla="*/ 310039 h 514350"/>
                <a:gd name="connsiteX967" fmla="*/ 4523899 w 6400800"/>
                <a:gd name="connsiteY967" fmla="*/ 333851 h 514350"/>
                <a:gd name="connsiteX968" fmla="*/ 4523899 w 6400800"/>
                <a:gd name="connsiteY968" fmla="*/ 337661 h 514350"/>
                <a:gd name="connsiteX969" fmla="*/ 4522947 w 6400800"/>
                <a:gd name="connsiteY969" fmla="*/ 339566 h 514350"/>
                <a:gd name="connsiteX970" fmla="*/ 4517231 w 6400800"/>
                <a:gd name="connsiteY970" fmla="*/ 322421 h 514350"/>
                <a:gd name="connsiteX971" fmla="*/ 4514374 w 6400800"/>
                <a:gd name="connsiteY971" fmla="*/ 301466 h 514350"/>
                <a:gd name="connsiteX972" fmla="*/ 4517231 w 6400800"/>
                <a:gd name="connsiteY972" fmla="*/ 297656 h 514350"/>
                <a:gd name="connsiteX973" fmla="*/ 4521041 w 6400800"/>
                <a:gd name="connsiteY973" fmla="*/ 291941 h 514350"/>
                <a:gd name="connsiteX974" fmla="*/ 4516279 w 6400800"/>
                <a:gd name="connsiteY974" fmla="*/ 297656 h 514350"/>
                <a:gd name="connsiteX975" fmla="*/ 4514374 w 6400800"/>
                <a:gd name="connsiteY975" fmla="*/ 300514 h 514350"/>
                <a:gd name="connsiteX976" fmla="*/ 4514374 w 6400800"/>
                <a:gd name="connsiteY976" fmla="*/ 298609 h 514350"/>
                <a:gd name="connsiteX977" fmla="*/ 4517231 w 6400800"/>
                <a:gd name="connsiteY977" fmla="*/ 293846 h 514350"/>
                <a:gd name="connsiteX978" fmla="*/ 4520089 w 6400800"/>
                <a:gd name="connsiteY978" fmla="*/ 288131 h 514350"/>
                <a:gd name="connsiteX979" fmla="*/ 4516279 w 6400800"/>
                <a:gd name="connsiteY979" fmla="*/ 292894 h 514350"/>
                <a:gd name="connsiteX980" fmla="*/ 4514374 w 6400800"/>
                <a:gd name="connsiteY980" fmla="*/ 295751 h 514350"/>
                <a:gd name="connsiteX981" fmla="*/ 4512469 w 6400800"/>
                <a:gd name="connsiteY981" fmla="*/ 281464 h 514350"/>
                <a:gd name="connsiteX982" fmla="*/ 4511516 w 6400800"/>
                <a:gd name="connsiteY982" fmla="*/ 268129 h 514350"/>
                <a:gd name="connsiteX983" fmla="*/ 4510564 w 6400800"/>
                <a:gd name="connsiteY983" fmla="*/ 272891 h 514350"/>
                <a:gd name="connsiteX984" fmla="*/ 4506754 w 6400800"/>
                <a:gd name="connsiteY984" fmla="*/ 250984 h 514350"/>
                <a:gd name="connsiteX985" fmla="*/ 4506754 w 6400800"/>
                <a:gd name="connsiteY985" fmla="*/ 292894 h 514350"/>
                <a:gd name="connsiteX986" fmla="*/ 4501991 w 6400800"/>
                <a:gd name="connsiteY986" fmla="*/ 282416 h 514350"/>
                <a:gd name="connsiteX987" fmla="*/ 4494372 w 6400800"/>
                <a:gd name="connsiteY987" fmla="*/ 267176 h 514350"/>
                <a:gd name="connsiteX988" fmla="*/ 4486751 w 6400800"/>
                <a:gd name="connsiteY988" fmla="*/ 254794 h 514350"/>
                <a:gd name="connsiteX989" fmla="*/ 4480084 w 6400800"/>
                <a:gd name="connsiteY989" fmla="*/ 245269 h 514350"/>
                <a:gd name="connsiteX990" fmla="*/ 4474369 w 6400800"/>
                <a:gd name="connsiteY990" fmla="*/ 238601 h 514350"/>
                <a:gd name="connsiteX991" fmla="*/ 4469606 w 6400800"/>
                <a:gd name="connsiteY991" fmla="*/ 233839 h 514350"/>
                <a:gd name="connsiteX992" fmla="*/ 4471512 w 6400800"/>
                <a:gd name="connsiteY992" fmla="*/ 225266 h 514350"/>
                <a:gd name="connsiteX993" fmla="*/ 4477226 w 6400800"/>
                <a:gd name="connsiteY993" fmla="*/ 198596 h 514350"/>
                <a:gd name="connsiteX994" fmla="*/ 4481037 w 6400800"/>
                <a:gd name="connsiteY994" fmla="*/ 175736 h 514350"/>
                <a:gd name="connsiteX995" fmla="*/ 4473416 w 6400800"/>
                <a:gd name="connsiteY995" fmla="*/ 197644 h 514350"/>
                <a:gd name="connsiteX996" fmla="*/ 4463891 w 6400800"/>
                <a:gd name="connsiteY996" fmla="*/ 222409 h 514350"/>
                <a:gd name="connsiteX997" fmla="*/ 4455319 w 6400800"/>
                <a:gd name="connsiteY997" fmla="*/ 244316 h 514350"/>
                <a:gd name="connsiteX998" fmla="*/ 4453414 w 6400800"/>
                <a:gd name="connsiteY998" fmla="*/ 237649 h 514350"/>
                <a:gd name="connsiteX999" fmla="*/ 4454366 w 6400800"/>
                <a:gd name="connsiteY999" fmla="*/ 247174 h 514350"/>
                <a:gd name="connsiteX1000" fmla="*/ 4451509 w 6400800"/>
                <a:gd name="connsiteY1000" fmla="*/ 253841 h 514350"/>
                <a:gd name="connsiteX1001" fmla="*/ 4436269 w 6400800"/>
                <a:gd name="connsiteY1001" fmla="*/ 289084 h 514350"/>
                <a:gd name="connsiteX1002" fmla="*/ 4435316 w 6400800"/>
                <a:gd name="connsiteY1002" fmla="*/ 287179 h 514350"/>
                <a:gd name="connsiteX1003" fmla="*/ 4438174 w 6400800"/>
                <a:gd name="connsiteY1003" fmla="*/ 274796 h 514350"/>
                <a:gd name="connsiteX1004" fmla="*/ 4444841 w 6400800"/>
                <a:gd name="connsiteY1004" fmla="*/ 247174 h 514350"/>
                <a:gd name="connsiteX1005" fmla="*/ 4454366 w 6400800"/>
                <a:gd name="connsiteY1005" fmla="*/ 195739 h 514350"/>
                <a:gd name="connsiteX1006" fmla="*/ 4460081 w 6400800"/>
                <a:gd name="connsiteY1006" fmla="*/ 151924 h 514350"/>
                <a:gd name="connsiteX1007" fmla="*/ 4461987 w 6400800"/>
                <a:gd name="connsiteY1007" fmla="*/ 133826 h 514350"/>
                <a:gd name="connsiteX1008" fmla="*/ 4462939 w 6400800"/>
                <a:gd name="connsiteY1008" fmla="*/ 118586 h 514350"/>
                <a:gd name="connsiteX1009" fmla="*/ 4463891 w 6400800"/>
                <a:gd name="connsiteY1009" fmla="*/ 89059 h 514350"/>
                <a:gd name="connsiteX1010" fmla="*/ 4458176 w 6400800"/>
                <a:gd name="connsiteY1010" fmla="*/ 118586 h 514350"/>
                <a:gd name="connsiteX1011" fmla="*/ 4455319 w 6400800"/>
                <a:gd name="connsiteY1011" fmla="*/ 133826 h 514350"/>
                <a:gd name="connsiteX1012" fmla="*/ 4451509 w 6400800"/>
                <a:gd name="connsiteY1012" fmla="*/ 151924 h 514350"/>
                <a:gd name="connsiteX1013" fmla="*/ 4441984 w 6400800"/>
                <a:gd name="connsiteY1013" fmla="*/ 194786 h 514350"/>
                <a:gd name="connsiteX1014" fmla="*/ 4428649 w 6400800"/>
                <a:gd name="connsiteY1014" fmla="*/ 245269 h 514350"/>
                <a:gd name="connsiteX1015" fmla="*/ 4421981 w 6400800"/>
                <a:gd name="connsiteY1015" fmla="*/ 269081 h 514350"/>
                <a:gd name="connsiteX1016" fmla="*/ 4414362 w 6400800"/>
                <a:gd name="connsiteY1016" fmla="*/ 258604 h 514350"/>
                <a:gd name="connsiteX1017" fmla="*/ 4394359 w 6400800"/>
                <a:gd name="connsiteY1017" fmla="*/ 230029 h 514350"/>
                <a:gd name="connsiteX1018" fmla="*/ 4387691 w 6400800"/>
                <a:gd name="connsiteY1018" fmla="*/ 221456 h 514350"/>
                <a:gd name="connsiteX1019" fmla="*/ 4395312 w 6400800"/>
                <a:gd name="connsiteY1019" fmla="*/ 180499 h 514350"/>
                <a:gd name="connsiteX1020" fmla="*/ 4382929 w 6400800"/>
                <a:gd name="connsiteY1020" fmla="*/ 215741 h 514350"/>
                <a:gd name="connsiteX1021" fmla="*/ 4375309 w 6400800"/>
                <a:gd name="connsiteY1021" fmla="*/ 206216 h 514350"/>
                <a:gd name="connsiteX1022" fmla="*/ 4381976 w 6400800"/>
                <a:gd name="connsiteY1022" fmla="*/ 218599 h 514350"/>
                <a:gd name="connsiteX1023" fmla="*/ 4369594 w 6400800"/>
                <a:gd name="connsiteY1023" fmla="*/ 259556 h 514350"/>
                <a:gd name="connsiteX1024" fmla="*/ 4368641 w 6400800"/>
                <a:gd name="connsiteY1024" fmla="*/ 241459 h 514350"/>
                <a:gd name="connsiteX1025" fmla="*/ 4366737 w 6400800"/>
                <a:gd name="connsiteY1025" fmla="*/ 263366 h 514350"/>
                <a:gd name="connsiteX1026" fmla="*/ 4365784 w 6400800"/>
                <a:gd name="connsiteY1026" fmla="*/ 274796 h 514350"/>
                <a:gd name="connsiteX1027" fmla="*/ 4362926 w 6400800"/>
                <a:gd name="connsiteY1027" fmla="*/ 285274 h 514350"/>
                <a:gd name="connsiteX1028" fmla="*/ 4362926 w 6400800"/>
                <a:gd name="connsiteY1028" fmla="*/ 282416 h 514350"/>
                <a:gd name="connsiteX1029" fmla="*/ 4361022 w 6400800"/>
                <a:gd name="connsiteY1029" fmla="*/ 261461 h 514350"/>
                <a:gd name="connsiteX1030" fmla="*/ 4359116 w 6400800"/>
                <a:gd name="connsiteY1030" fmla="*/ 283369 h 514350"/>
                <a:gd name="connsiteX1031" fmla="*/ 4359116 w 6400800"/>
                <a:gd name="connsiteY1031" fmla="*/ 290989 h 514350"/>
                <a:gd name="connsiteX1032" fmla="*/ 4357212 w 6400800"/>
                <a:gd name="connsiteY1032" fmla="*/ 295751 h 514350"/>
                <a:gd name="connsiteX1033" fmla="*/ 4351497 w 6400800"/>
                <a:gd name="connsiteY1033" fmla="*/ 284321 h 514350"/>
                <a:gd name="connsiteX1034" fmla="*/ 4351497 w 6400800"/>
                <a:gd name="connsiteY1034" fmla="*/ 257651 h 514350"/>
                <a:gd name="connsiteX1035" fmla="*/ 4351497 w 6400800"/>
                <a:gd name="connsiteY1035" fmla="*/ 238601 h 514350"/>
                <a:gd name="connsiteX1036" fmla="*/ 4349591 w 6400800"/>
                <a:gd name="connsiteY1036" fmla="*/ 221456 h 514350"/>
                <a:gd name="connsiteX1037" fmla="*/ 4345781 w 6400800"/>
                <a:gd name="connsiteY1037" fmla="*/ 194786 h 514350"/>
                <a:gd name="connsiteX1038" fmla="*/ 4342924 w 6400800"/>
                <a:gd name="connsiteY1038" fmla="*/ 170974 h 514350"/>
                <a:gd name="connsiteX1039" fmla="*/ 4341972 w 6400800"/>
                <a:gd name="connsiteY1039" fmla="*/ 194786 h 514350"/>
                <a:gd name="connsiteX1040" fmla="*/ 4341972 w 6400800"/>
                <a:gd name="connsiteY1040" fmla="*/ 217646 h 514350"/>
                <a:gd name="connsiteX1041" fmla="*/ 4340066 w 6400800"/>
                <a:gd name="connsiteY1041" fmla="*/ 205264 h 514350"/>
                <a:gd name="connsiteX1042" fmla="*/ 4339114 w 6400800"/>
                <a:gd name="connsiteY1042" fmla="*/ 226219 h 514350"/>
                <a:gd name="connsiteX1043" fmla="*/ 4338162 w 6400800"/>
                <a:gd name="connsiteY1043" fmla="*/ 250031 h 514350"/>
                <a:gd name="connsiteX1044" fmla="*/ 4338162 w 6400800"/>
                <a:gd name="connsiteY1044" fmla="*/ 252889 h 514350"/>
                <a:gd name="connsiteX1045" fmla="*/ 4337209 w 6400800"/>
                <a:gd name="connsiteY1045" fmla="*/ 250984 h 514350"/>
                <a:gd name="connsiteX1046" fmla="*/ 4318159 w 6400800"/>
                <a:gd name="connsiteY1046" fmla="*/ 196691 h 514350"/>
                <a:gd name="connsiteX1047" fmla="*/ 4289584 w 6400800"/>
                <a:gd name="connsiteY1047" fmla="*/ 116681 h 514350"/>
                <a:gd name="connsiteX1048" fmla="*/ 4278154 w 6400800"/>
                <a:gd name="connsiteY1048" fmla="*/ 86201 h 514350"/>
                <a:gd name="connsiteX1049" fmla="*/ 4285774 w 6400800"/>
                <a:gd name="connsiteY1049" fmla="*/ 117634 h 514350"/>
                <a:gd name="connsiteX1050" fmla="*/ 4307681 w 6400800"/>
                <a:gd name="connsiteY1050" fmla="*/ 199549 h 514350"/>
                <a:gd name="connsiteX1051" fmla="*/ 4334351 w 6400800"/>
                <a:gd name="connsiteY1051" fmla="*/ 295751 h 514350"/>
                <a:gd name="connsiteX1052" fmla="*/ 4334351 w 6400800"/>
                <a:gd name="connsiteY1052" fmla="*/ 296704 h 514350"/>
                <a:gd name="connsiteX1053" fmla="*/ 4334351 w 6400800"/>
                <a:gd name="connsiteY1053" fmla="*/ 294799 h 514350"/>
                <a:gd name="connsiteX1054" fmla="*/ 4334351 w 6400800"/>
                <a:gd name="connsiteY1054" fmla="*/ 301466 h 514350"/>
                <a:gd name="connsiteX1055" fmla="*/ 4333399 w 6400800"/>
                <a:gd name="connsiteY1055" fmla="*/ 315754 h 514350"/>
                <a:gd name="connsiteX1056" fmla="*/ 4329589 w 6400800"/>
                <a:gd name="connsiteY1056" fmla="*/ 344329 h 514350"/>
                <a:gd name="connsiteX1057" fmla="*/ 4328637 w 6400800"/>
                <a:gd name="connsiteY1057" fmla="*/ 343376 h 514350"/>
                <a:gd name="connsiteX1058" fmla="*/ 4326731 w 6400800"/>
                <a:gd name="connsiteY1058" fmla="*/ 340519 h 514350"/>
                <a:gd name="connsiteX1059" fmla="*/ 4325779 w 6400800"/>
                <a:gd name="connsiteY1059" fmla="*/ 333851 h 514350"/>
                <a:gd name="connsiteX1060" fmla="*/ 4315301 w 6400800"/>
                <a:gd name="connsiteY1060" fmla="*/ 267176 h 514350"/>
                <a:gd name="connsiteX1061" fmla="*/ 4301966 w 6400800"/>
                <a:gd name="connsiteY1061" fmla="*/ 202406 h 514350"/>
                <a:gd name="connsiteX1062" fmla="*/ 4303872 w 6400800"/>
                <a:gd name="connsiteY1062" fmla="*/ 268129 h 514350"/>
                <a:gd name="connsiteX1063" fmla="*/ 4303872 w 6400800"/>
                <a:gd name="connsiteY1063" fmla="*/ 274796 h 514350"/>
                <a:gd name="connsiteX1064" fmla="*/ 4301966 w 6400800"/>
                <a:gd name="connsiteY1064" fmla="*/ 290036 h 514350"/>
                <a:gd name="connsiteX1065" fmla="*/ 4300062 w 6400800"/>
                <a:gd name="connsiteY1065" fmla="*/ 300514 h 514350"/>
                <a:gd name="connsiteX1066" fmla="*/ 4288631 w 6400800"/>
                <a:gd name="connsiteY1066" fmla="*/ 286226 h 514350"/>
                <a:gd name="connsiteX1067" fmla="*/ 4299109 w 6400800"/>
                <a:gd name="connsiteY1067" fmla="*/ 305276 h 514350"/>
                <a:gd name="connsiteX1068" fmla="*/ 4296251 w 6400800"/>
                <a:gd name="connsiteY1068" fmla="*/ 323374 h 514350"/>
                <a:gd name="connsiteX1069" fmla="*/ 4292441 w 6400800"/>
                <a:gd name="connsiteY1069" fmla="*/ 346234 h 514350"/>
                <a:gd name="connsiteX1070" fmla="*/ 4290537 w 6400800"/>
                <a:gd name="connsiteY1070" fmla="*/ 343376 h 514350"/>
                <a:gd name="connsiteX1071" fmla="*/ 4288631 w 6400800"/>
                <a:gd name="connsiteY1071" fmla="*/ 308134 h 514350"/>
                <a:gd name="connsiteX1072" fmla="*/ 4281964 w 6400800"/>
                <a:gd name="connsiteY1072" fmla="*/ 231934 h 514350"/>
                <a:gd name="connsiteX1073" fmla="*/ 4277201 w 6400800"/>
                <a:gd name="connsiteY1073" fmla="*/ 309086 h 514350"/>
                <a:gd name="connsiteX1074" fmla="*/ 4277201 w 6400800"/>
                <a:gd name="connsiteY1074" fmla="*/ 318611 h 514350"/>
                <a:gd name="connsiteX1075" fmla="*/ 4273391 w 6400800"/>
                <a:gd name="connsiteY1075" fmla="*/ 310039 h 514350"/>
                <a:gd name="connsiteX1076" fmla="*/ 4272439 w 6400800"/>
                <a:gd name="connsiteY1076" fmla="*/ 303371 h 514350"/>
                <a:gd name="connsiteX1077" fmla="*/ 4270534 w 6400800"/>
                <a:gd name="connsiteY1077" fmla="*/ 273844 h 514350"/>
                <a:gd name="connsiteX1078" fmla="*/ 4269581 w 6400800"/>
                <a:gd name="connsiteY1078" fmla="*/ 260509 h 514350"/>
                <a:gd name="connsiteX1079" fmla="*/ 4269581 w 6400800"/>
                <a:gd name="connsiteY1079" fmla="*/ 255746 h 514350"/>
                <a:gd name="connsiteX1080" fmla="*/ 4270534 w 6400800"/>
                <a:gd name="connsiteY1080" fmla="*/ 234791 h 514350"/>
                <a:gd name="connsiteX1081" fmla="*/ 4273391 w 6400800"/>
                <a:gd name="connsiteY1081" fmla="*/ 155734 h 514350"/>
                <a:gd name="connsiteX1082" fmla="*/ 4259104 w 6400800"/>
                <a:gd name="connsiteY1082" fmla="*/ 233839 h 514350"/>
                <a:gd name="connsiteX1083" fmla="*/ 4253389 w 6400800"/>
                <a:gd name="connsiteY1083" fmla="*/ 271939 h 514350"/>
                <a:gd name="connsiteX1084" fmla="*/ 4252437 w 6400800"/>
                <a:gd name="connsiteY1084" fmla="*/ 270034 h 514350"/>
                <a:gd name="connsiteX1085" fmla="*/ 4253389 w 6400800"/>
                <a:gd name="connsiteY1085" fmla="*/ 262414 h 514350"/>
                <a:gd name="connsiteX1086" fmla="*/ 4255294 w 6400800"/>
                <a:gd name="connsiteY1086" fmla="*/ 240506 h 514350"/>
                <a:gd name="connsiteX1087" fmla="*/ 4249579 w 6400800"/>
                <a:gd name="connsiteY1087" fmla="*/ 262414 h 514350"/>
                <a:gd name="connsiteX1088" fmla="*/ 4248626 w 6400800"/>
                <a:gd name="connsiteY1088" fmla="*/ 264319 h 514350"/>
                <a:gd name="connsiteX1089" fmla="*/ 4246722 w 6400800"/>
                <a:gd name="connsiteY1089" fmla="*/ 261461 h 514350"/>
                <a:gd name="connsiteX1090" fmla="*/ 4244816 w 6400800"/>
                <a:gd name="connsiteY1090" fmla="*/ 257651 h 514350"/>
                <a:gd name="connsiteX1091" fmla="*/ 4244816 w 6400800"/>
                <a:gd name="connsiteY1091" fmla="*/ 251936 h 514350"/>
                <a:gd name="connsiteX1092" fmla="*/ 4243864 w 6400800"/>
                <a:gd name="connsiteY1092" fmla="*/ 256699 h 514350"/>
                <a:gd name="connsiteX1093" fmla="*/ 4240054 w 6400800"/>
                <a:gd name="connsiteY1093" fmla="*/ 251936 h 514350"/>
                <a:gd name="connsiteX1094" fmla="*/ 4229576 w 6400800"/>
                <a:gd name="connsiteY1094" fmla="*/ 235744 h 514350"/>
                <a:gd name="connsiteX1095" fmla="*/ 4220051 w 6400800"/>
                <a:gd name="connsiteY1095" fmla="*/ 222409 h 514350"/>
                <a:gd name="connsiteX1096" fmla="*/ 4226719 w 6400800"/>
                <a:gd name="connsiteY1096" fmla="*/ 237649 h 514350"/>
                <a:gd name="connsiteX1097" fmla="*/ 4234339 w 6400800"/>
                <a:gd name="connsiteY1097" fmla="*/ 254794 h 514350"/>
                <a:gd name="connsiteX1098" fmla="*/ 4236244 w 6400800"/>
                <a:gd name="connsiteY1098" fmla="*/ 258604 h 514350"/>
                <a:gd name="connsiteX1099" fmla="*/ 4231481 w 6400800"/>
                <a:gd name="connsiteY1099" fmla="*/ 251936 h 514350"/>
                <a:gd name="connsiteX1100" fmla="*/ 4220051 w 6400800"/>
                <a:gd name="connsiteY1100" fmla="*/ 237649 h 514350"/>
                <a:gd name="connsiteX1101" fmla="*/ 4202906 w 6400800"/>
                <a:gd name="connsiteY1101" fmla="*/ 219551 h 514350"/>
                <a:gd name="connsiteX1102" fmla="*/ 4196239 w 6400800"/>
                <a:gd name="connsiteY1102" fmla="*/ 213836 h 514350"/>
                <a:gd name="connsiteX1103" fmla="*/ 4201954 w 6400800"/>
                <a:gd name="connsiteY1103" fmla="*/ 220504 h 514350"/>
                <a:gd name="connsiteX1104" fmla="*/ 4216241 w 6400800"/>
                <a:gd name="connsiteY1104" fmla="*/ 240506 h 514350"/>
                <a:gd name="connsiteX1105" fmla="*/ 4225766 w 6400800"/>
                <a:gd name="connsiteY1105" fmla="*/ 255746 h 514350"/>
                <a:gd name="connsiteX1106" fmla="*/ 4235291 w 6400800"/>
                <a:gd name="connsiteY1106" fmla="*/ 273844 h 514350"/>
                <a:gd name="connsiteX1107" fmla="*/ 4235291 w 6400800"/>
                <a:gd name="connsiteY1107" fmla="*/ 274796 h 514350"/>
                <a:gd name="connsiteX1108" fmla="*/ 4235291 w 6400800"/>
                <a:gd name="connsiteY1108" fmla="*/ 282416 h 514350"/>
                <a:gd name="connsiteX1109" fmla="*/ 4234339 w 6400800"/>
                <a:gd name="connsiteY1109" fmla="*/ 281464 h 514350"/>
                <a:gd name="connsiteX1110" fmla="*/ 4229576 w 6400800"/>
                <a:gd name="connsiteY1110" fmla="*/ 276701 h 514350"/>
                <a:gd name="connsiteX1111" fmla="*/ 4233387 w 6400800"/>
                <a:gd name="connsiteY1111" fmla="*/ 282416 h 514350"/>
                <a:gd name="connsiteX1112" fmla="*/ 4235291 w 6400800"/>
                <a:gd name="connsiteY1112" fmla="*/ 284321 h 514350"/>
                <a:gd name="connsiteX1113" fmla="*/ 4235291 w 6400800"/>
                <a:gd name="connsiteY1113" fmla="*/ 285274 h 514350"/>
                <a:gd name="connsiteX1114" fmla="*/ 4229576 w 6400800"/>
                <a:gd name="connsiteY1114" fmla="*/ 310039 h 514350"/>
                <a:gd name="connsiteX1115" fmla="*/ 4222909 w 6400800"/>
                <a:gd name="connsiteY1115" fmla="*/ 295751 h 514350"/>
                <a:gd name="connsiteX1116" fmla="*/ 4228624 w 6400800"/>
                <a:gd name="connsiteY1116" fmla="*/ 316706 h 514350"/>
                <a:gd name="connsiteX1117" fmla="*/ 4226719 w 6400800"/>
                <a:gd name="connsiteY1117" fmla="*/ 327184 h 514350"/>
                <a:gd name="connsiteX1118" fmla="*/ 4223862 w 6400800"/>
                <a:gd name="connsiteY1118" fmla="*/ 341471 h 514350"/>
                <a:gd name="connsiteX1119" fmla="*/ 4222909 w 6400800"/>
                <a:gd name="connsiteY1119" fmla="*/ 334804 h 514350"/>
                <a:gd name="connsiteX1120" fmla="*/ 4219099 w 6400800"/>
                <a:gd name="connsiteY1120" fmla="*/ 311944 h 514350"/>
                <a:gd name="connsiteX1121" fmla="*/ 4219099 w 6400800"/>
                <a:gd name="connsiteY1121" fmla="*/ 331946 h 514350"/>
                <a:gd name="connsiteX1122" fmla="*/ 4217194 w 6400800"/>
                <a:gd name="connsiteY1122" fmla="*/ 322421 h 514350"/>
                <a:gd name="connsiteX1123" fmla="*/ 4198144 w 6400800"/>
                <a:gd name="connsiteY1123" fmla="*/ 240506 h 514350"/>
                <a:gd name="connsiteX1124" fmla="*/ 4205764 w 6400800"/>
                <a:gd name="connsiteY1124" fmla="*/ 323374 h 514350"/>
                <a:gd name="connsiteX1125" fmla="*/ 4210526 w 6400800"/>
                <a:gd name="connsiteY1125" fmla="*/ 364331 h 514350"/>
                <a:gd name="connsiteX1126" fmla="*/ 4210526 w 6400800"/>
                <a:gd name="connsiteY1126" fmla="*/ 363379 h 514350"/>
                <a:gd name="connsiteX1127" fmla="*/ 4206716 w 6400800"/>
                <a:gd name="connsiteY1127" fmla="*/ 350044 h 514350"/>
                <a:gd name="connsiteX1128" fmla="*/ 4202906 w 6400800"/>
                <a:gd name="connsiteY1128" fmla="*/ 338614 h 514350"/>
                <a:gd name="connsiteX1129" fmla="*/ 4202906 w 6400800"/>
                <a:gd name="connsiteY1129" fmla="*/ 350996 h 514350"/>
                <a:gd name="connsiteX1130" fmla="*/ 4202906 w 6400800"/>
                <a:gd name="connsiteY1130" fmla="*/ 365284 h 514350"/>
                <a:gd name="connsiteX1131" fmla="*/ 4202906 w 6400800"/>
                <a:gd name="connsiteY1131" fmla="*/ 373856 h 514350"/>
                <a:gd name="connsiteX1132" fmla="*/ 4202906 w 6400800"/>
                <a:gd name="connsiteY1132" fmla="*/ 380524 h 514350"/>
                <a:gd name="connsiteX1133" fmla="*/ 4201954 w 6400800"/>
                <a:gd name="connsiteY1133" fmla="*/ 378619 h 514350"/>
                <a:gd name="connsiteX1134" fmla="*/ 4201001 w 6400800"/>
                <a:gd name="connsiteY1134" fmla="*/ 361474 h 514350"/>
                <a:gd name="connsiteX1135" fmla="*/ 4196239 w 6400800"/>
                <a:gd name="connsiteY1135" fmla="*/ 290989 h 514350"/>
                <a:gd name="connsiteX1136" fmla="*/ 4191476 w 6400800"/>
                <a:gd name="connsiteY1136" fmla="*/ 343376 h 514350"/>
                <a:gd name="connsiteX1137" fmla="*/ 4188619 w 6400800"/>
                <a:gd name="connsiteY1137" fmla="*/ 335756 h 514350"/>
                <a:gd name="connsiteX1138" fmla="*/ 4181951 w 6400800"/>
                <a:gd name="connsiteY1138" fmla="*/ 319564 h 514350"/>
                <a:gd name="connsiteX1139" fmla="*/ 4180999 w 6400800"/>
                <a:gd name="connsiteY1139" fmla="*/ 316706 h 514350"/>
                <a:gd name="connsiteX1140" fmla="*/ 4180999 w 6400800"/>
                <a:gd name="connsiteY1140" fmla="*/ 256699 h 514350"/>
                <a:gd name="connsiteX1141" fmla="*/ 4180999 w 6400800"/>
                <a:gd name="connsiteY1141" fmla="*/ 230029 h 514350"/>
                <a:gd name="connsiteX1142" fmla="*/ 4177189 w 6400800"/>
                <a:gd name="connsiteY1142" fmla="*/ 256699 h 514350"/>
                <a:gd name="connsiteX1143" fmla="*/ 4175284 w 6400800"/>
                <a:gd name="connsiteY1143" fmla="*/ 270034 h 514350"/>
                <a:gd name="connsiteX1144" fmla="*/ 4174331 w 6400800"/>
                <a:gd name="connsiteY1144" fmla="*/ 251936 h 514350"/>
                <a:gd name="connsiteX1145" fmla="*/ 4168616 w 6400800"/>
                <a:gd name="connsiteY1145" fmla="*/ 176689 h 514350"/>
                <a:gd name="connsiteX1146" fmla="*/ 4162901 w 6400800"/>
                <a:gd name="connsiteY1146" fmla="*/ 251936 h 514350"/>
                <a:gd name="connsiteX1147" fmla="*/ 4160996 w 6400800"/>
                <a:gd name="connsiteY1147" fmla="*/ 287179 h 514350"/>
                <a:gd name="connsiteX1148" fmla="*/ 4154329 w 6400800"/>
                <a:gd name="connsiteY1148" fmla="*/ 303371 h 514350"/>
                <a:gd name="connsiteX1149" fmla="*/ 4146709 w 6400800"/>
                <a:gd name="connsiteY1149" fmla="*/ 280511 h 514350"/>
                <a:gd name="connsiteX1150" fmla="*/ 4140041 w 6400800"/>
                <a:gd name="connsiteY1150" fmla="*/ 246221 h 514350"/>
                <a:gd name="connsiteX1151" fmla="*/ 4133374 w 6400800"/>
                <a:gd name="connsiteY1151" fmla="*/ 224314 h 514350"/>
                <a:gd name="connsiteX1152" fmla="*/ 4134326 w 6400800"/>
                <a:gd name="connsiteY1152" fmla="*/ 230029 h 514350"/>
                <a:gd name="connsiteX1153" fmla="*/ 4136231 w 6400800"/>
                <a:gd name="connsiteY1153" fmla="*/ 247174 h 514350"/>
                <a:gd name="connsiteX1154" fmla="*/ 4136231 w 6400800"/>
                <a:gd name="connsiteY1154" fmla="*/ 250031 h 514350"/>
                <a:gd name="connsiteX1155" fmla="*/ 4118134 w 6400800"/>
                <a:gd name="connsiteY1155" fmla="*/ 197644 h 514350"/>
                <a:gd name="connsiteX1156" fmla="*/ 4093369 w 6400800"/>
                <a:gd name="connsiteY1156" fmla="*/ 121444 h 514350"/>
                <a:gd name="connsiteX1157" fmla="*/ 4083844 w 6400800"/>
                <a:gd name="connsiteY1157" fmla="*/ 92869 h 514350"/>
                <a:gd name="connsiteX1158" fmla="*/ 4089559 w 6400800"/>
                <a:gd name="connsiteY1158" fmla="*/ 122396 h 514350"/>
                <a:gd name="connsiteX1159" fmla="*/ 4106704 w 6400800"/>
                <a:gd name="connsiteY1159" fmla="*/ 200501 h 514350"/>
                <a:gd name="connsiteX1160" fmla="*/ 4119086 w 6400800"/>
                <a:gd name="connsiteY1160" fmla="*/ 248126 h 514350"/>
                <a:gd name="connsiteX1161" fmla="*/ 4117181 w 6400800"/>
                <a:gd name="connsiteY1161" fmla="*/ 262414 h 514350"/>
                <a:gd name="connsiteX1162" fmla="*/ 4114324 w 6400800"/>
                <a:gd name="connsiteY1162" fmla="*/ 290036 h 514350"/>
                <a:gd name="connsiteX1163" fmla="*/ 4110514 w 6400800"/>
                <a:gd name="connsiteY1163" fmla="*/ 284321 h 514350"/>
                <a:gd name="connsiteX1164" fmla="*/ 4114324 w 6400800"/>
                <a:gd name="connsiteY1164" fmla="*/ 269081 h 514350"/>
                <a:gd name="connsiteX1165" fmla="*/ 4108609 w 6400800"/>
                <a:gd name="connsiteY1165" fmla="*/ 282416 h 514350"/>
                <a:gd name="connsiteX1166" fmla="*/ 4102894 w 6400800"/>
                <a:gd name="connsiteY1166" fmla="*/ 273844 h 514350"/>
                <a:gd name="connsiteX1167" fmla="*/ 4096226 w 6400800"/>
                <a:gd name="connsiteY1167" fmla="*/ 263366 h 514350"/>
                <a:gd name="connsiteX1168" fmla="*/ 4097179 w 6400800"/>
                <a:gd name="connsiteY1168" fmla="*/ 262414 h 514350"/>
                <a:gd name="connsiteX1169" fmla="*/ 4096226 w 6400800"/>
                <a:gd name="connsiteY1169" fmla="*/ 263366 h 514350"/>
                <a:gd name="connsiteX1170" fmla="*/ 4090511 w 6400800"/>
                <a:gd name="connsiteY1170" fmla="*/ 253841 h 514350"/>
                <a:gd name="connsiteX1171" fmla="*/ 4090511 w 6400800"/>
                <a:gd name="connsiteY1171" fmla="*/ 252889 h 514350"/>
                <a:gd name="connsiteX1172" fmla="*/ 4090511 w 6400800"/>
                <a:gd name="connsiteY1172" fmla="*/ 238601 h 514350"/>
                <a:gd name="connsiteX1173" fmla="*/ 4090511 w 6400800"/>
                <a:gd name="connsiteY1173" fmla="*/ 215741 h 514350"/>
                <a:gd name="connsiteX1174" fmla="*/ 4089559 w 6400800"/>
                <a:gd name="connsiteY1174" fmla="*/ 195739 h 514350"/>
                <a:gd name="connsiteX1175" fmla="*/ 4086701 w 6400800"/>
                <a:gd name="connsiteY1175" fmla="*/ 214789 h 514350"/>
                <a:gd name="connsiteX1176" fmla="*/ 4083844 w 6400800"/>
                <a:gd name="connsiteY1176" fmla="*/ 236696 h 514350"/>
                <a:gd name="connsiteX1177" fmla="*/ 4083844 w 6400800"/>
                <a:gd name="connsiteY1177" fmla="*/ 239554 h 514350"/>
                <a:gd name="connsiteX1178" fmla="*/ 4081939 w 6400800"/>
                <a:gd name="connsiteY1178" fmla="*/ 236696 h 514350"/>
                <a:gd name="connsiteX1179" fmla="*/ 4081939 w 6400800"/>
                <a:gd name="connsiteY1179" fmla="*/ 234791 h 514350"/>
                <a:gd name="connsiteX1180" fmla="*/ 4081939 w 6400800"/>
                <a:gd name="connsiteY1180" fmla="*/ 210026 h 514350"/>
                <a:gd name="connsiteX1181" fmla="*/ 4081939 w 6400800"/>
                <a:gd name="connsiteY1181" fmla="*/ 188119 h 514350"/>
                <a:gd name="connsiteX1182" fmla="*/ 4078129 w 6400800"/>
                <a:gd name="connsiteY1182" fmla="*/ 210026 h 514350"/>
                <a:gd name="connsiteX1183" fmla="*/ 4075271 w 6400800"/>
                <a:gd name="connsiteY1183" fmla="*/ 227171 h 514350"/>
                <a:gd name="connsiteX1184" fmla="*/ 4059079 w 6400800"/>
                <a:gd name="connsiteY1184" fmla="*/ 202406 h 514350"/>
                <a:gd name="connsiteX1185" fmla="*/ 4073366 w 6400800"/>
                <a:gd name="connsiteY1185" fmla="*/ 236696 h 514350"/>
                <a:gd name="connsiteX1186" fmla="*/ 4071461 w 6400800"/>
                <a:gd name="connsiteY1186" fmla="*/ 250984 h 514350"/>
                <a:gd name="connsiteX1187" fmla="*/ 4067651 w 6400800"/>
                <a:gd name="connsiteY1187" fmla="*/ 268129 h 514350"/>
                <a:gd name="connsiteX1188" fmla="*/ 4064794 w 6400800"/>
                <a:gd name="connsiteY1188" fmla="*/ 279559 h 514350"/>
                <a:gd name="connsiteX1189" fmla="*/ 4061936 w 6400800"/>
                <a:gd name="connsiteY1189" fmla="*/ 253841 h 514350"/>
                <a:gd name="connsiteX1190" fmla="*/ 4054316 w 6400800"/>
                <a:gd name="connsiteY1190" fmla="*/ 207169 h 514350"/>
                <a:gd name="connsiteX1191" fmla="*/ 4050506 w 6400800"/>
                <a:gd name="connsiteY1191" fmla="*/ 186214 h 514350"/>
                <a:gd name="connsiteX1192" fmla="*/ 4046696 w 6400800"/>
                <a:gd name="connsiteY1192" fmla="*/ 168116 h 514350"/>
                <a:gd name="connsiteX1193" fmla="*/ 4040029 w 6400800"/>
                <a:gd name="connsiteY1193" fmla="*/ 137636 h 514350"/>
                <a:gd name="connsiteX1194" fmla="*/ 4034314 w 6400800"/>
                <a:gd name="connsiteY1194" fmla="*/ 111919 h 514350"/>
                <a:gd name="connsiteX1195" fmla="*/ 4036219 w 6400800"/>
                <a:gd name="connsiteY1195" fmla="*/ 138589 h 514350"/>
                <a:gd name="connsiteX1196" fmla="*/ 4039076 w 6400800"/>
                <a:gd name="connsiteY1196" fmla="*/ 169069 h 514350"/>
                <a:gd name="connsiteX1197" fmla="*/ 4042886 w 6400800"/>
                <a:gd name="connsiteY1197" fmla="*/ 208121 h 514350"/>
                <a:gd name="connsiteX1198" fmla="*/ 4044791 w 6400800"/>
                <a:gd name="connsiteY1198" fmla="*/ 238601 h 514350"/>
                <a:gd name="connsiteX1199" fmla="*/ 4031456 w 6400800"/>
                <a:gd name="connsiteY1199" fmla="*/ 170021 h 514350"/>
                <a:gd name="connsiteX1200" fmla="*/ 4036219 w 6400800"/>
                <a:gd name="connsiteY1200" fmla="*/ 252889 h 514350"/>
                <a:gd name="connsiteX1201" fmla="*/ 4037171 w 6400800"/>
                <a:gd name="connsiteY1201" fmla="*/ 264319 h 514350"/>
                <a:gd name="connsiteX1202" fmla="*/ 4035266 w 6400800"/>
                <a:gd name="connsiteY1202" fmla="*/ 271939 h 514350"/>
                <a:gd name="connsiteX1203" fmla="*/ 4030504 w 6400800"/>
                <a:gd name="connsiteY1203" fmla="*/ 266224 h 514350"/>
                <a:gd name="connsiteX1204" fmla="*/ 4023836 w 6400800"/>
                <a:gd name="connsiteY1204" fmla="*/ 258604 h 514350"/>
                <a:gd name="connsiteX1205" fmla="*/ 4009549 w 6400800"/>
                <a:gd name="connsiteY1205" fmla="*/ 229076 h 514350"/>
                <a:gd name="connsiteX1206" fmla="*/ 3996214 w 6400800"/>
                <a:gd name="connsiteY1206" fmla="*/ 203359 h 514350"/>
                <a:gd name="connsiteX1207" fmla="*/ 4005739 w 6400800"/>
                <a:gd name="connsiteY1207" fmla="*/ 230981 h 514350"/>
                <a:gd name="connsiteX1208" fmla="*/ 4014311 w 6400800"/>
                <a:gd name="connsiteY1208" fmla="*/ 255746 h 514350"/>
                <a:gd name="connsiteX1209" fmla="*/ 4007644 w 6400800"/>
                <a:gd name="connsiteY1209" fmla="*/ 243364 h 514350"/>
                <a:gd name="connsiteX1210" fmla="*/ 4015264 w 6400800"/>
                <a:gd name="connsiteY1210" fmla="*/ 267176 h 514350"/>
                <a:gd name="connsiteX1211" fmla="*/ 4024789 w 6400800"/>
                <a:gd name="connsiteY1211" fmla="*/ 294799 h 514350"/>
                <a:gd name="connsiteX1212" fmla="*/ 4026694 w 6400800"/>
                <a:gd name="connsiteY1212" fmla="*/ 301466 h 514350"/>
                <a:gd name="connsiteX1213" fmla="*/ 4017169 w 6400800"/>
                <a:gd name="connsiteY1213" fmla="*/ 329089 h 514350"/>
                <a:gd name="connsiteX1214" fmla="*/ 4016216 w 6400800"/>
                <a:gd name="connsiteY1214" fmla="*/ 328136 h 514350"/>
                <a:gd name="connsiteX1215" fmla="*/ 4005739 w 6400800"/>
                <a:gd name="connsiteY1215" fmla="*/ 320516 h 514350"/>
                <a:gd name="connsiteX1216" fmla="*/ 4005739 w 6400800"/>
                <a:gd name="connsiteY1216" fmla="*/ 318611 h 514350"/>
                <a:gd name="connsiteX1217" fmla="*/ 4004786 w 6400800"/>
                <a:gd name="connsiteY1217" fmla="*/ 310991 h 514350"/>
                <a:gd name="connsiteX1218" fmla="*/ 4002881 w 6400800"/>
                <a:gd name="connsiteY1218" fmla="*/ 269081 h 514350"/>
                <a:gd name="connsiteX1219" fmla="*/ 4000024 w 6400800"/>
                <a:gd name="connsiteY1219" fmla="*/ 284321 h 514350"/>
                <a:gd name="connsiteX1220" fmla="*/ 3993356 w 6400800"/>
                <a:gd name="connsiteY1220" fmla="*/ 248126 h 514350"/>
                <a:gd name="connsiteX1221" fmla="*/ 3993356 w 6400800"/>
                <a:gd name="connsiteY1221" fmla="*/ 286226 h 514350"/>
                <a:gd name="connsiteX1222" fmla="*/ 3992404 w 6400800"/>
                <a:gd name="connsiteY1222" fmla="*/ 286226 h 514350"/>
                <a:gd name="connsiteX1223" fmla="*/ 3990499 w 6400800"/>
                <a:gd name="connsiteY1223" fmla="*/ 287179 h 514350"/>
                <a:gd name="connsiteX1224" fmla="*/ 3985736 w 6400800"/>
                <a:gd name="connsiteY1224" fmla="*/ 292894 h 514350"/>
                <a:gd name="connsiteX1225" fmla="*/ 3985736 w 6400800"/>
                <a:gd name="connsiteY1225" fmla="*/ 292894 h 514350"/>
                <a:gd name="connsiteX1226" fmla="*/ 3985736 w 6400800"/>
                <a:gd name="connsiteY1226" fmla="*/ 293846 h 514350"/>
                <a:gd name="connsiteX1227" fmla="*/ 3983831 w 6400800"/>
                <a:gd name="connsiteY1227" fmla="*/ 313849 h 514350"/>
                <a:gd name="connsiteX1228" fmla="*/ 3978116 w 6400800"/>
                <a:gd name="connsiteY1228" fmla="*/ 303371 h 514350"/>
                <a:gd name="connsiteX1229" fmla="*/ 3987641 w 6400800"/>
                <a:gd name="connsiteY1229" fmla="*/ 272891 h 514350"/>
                <a:gd name="connsiteX1230" fmla="*/ 3976211 w 6400800"/>
                <a:gd name="connsiteY1230" fmla="*/ 298609 h 514350"/>
                <a:gd name="connsiteX1231" fmla="*/ 3973354 w 6400800"/>
                <a:gd name="connsiteY1231" fmla="*/ 293846 h 514350"/>
                <a:gd name="connsiteX1232" fmla="*/ 3973354 w 6400800"/>
                <a:gd name="connsiteY1232" fmla="*/ 288131 h 514350"/>
                <a:gd name="connsiteX1233" fmla="*/ 3973354 w 6400800"/>
                <a:gd name="connsiteY1233" fmla="*/ 287179 h 514350"/>
                <a:gd name="connsiteX1234" fmla="*/ 3977164 w 6400800"/>
                <a:gd name="connsiteY1234" fmla="*/ 278606 h 514350"/>
                <a:gd name="connsiteX1235" fmla="*/ 3980974 w 6400800"/>
                <a:gd name="connsiteY1235" fmla="*/ 270986 h 514350"/>
                <a:gd name="connsiteX1236" fmla="*/ 3976211 w 6400800"/>
                <a:gd name="connsiteY1236" fmla="*/ 277654 h 514350"/>
                <a:gd name="connsiteX1237" fmla="*/ 3973354 w 6400800"/>
                <a:gd name="connsiteY1237" fmla="*/ 282416 h 514350"/>
                <a:gd name="connsiteX1238" fmla="*/ 3974306 w 6400800"/>
                <a:gd name="connsiteY1238" fmla="*/ 254794 h 514350"/>
                <a:gd name="connsiteX1239" fmla="*/ 3975259 w 6400800"/>
                <a:gd name="connsiteY1239" fmla="*/ 230029 h 514350"/>
                <a:gd name="connsiteX1240" fmla="*/ 3970496 w 6400800"/>
                <a:gd name="connsiteY1240" fmla="*/ 254794 h 514350"/>
                <a:gd name="connsiteX1241" fmla="*/ 3965734 w 6400800"/>
                <a:gd name="connsiteY1241" fmla="*/ 281464 h 514350"/>
                <a:gd name="connsiteX1242" fmla="*/ 3961924 w 6400800"/>
                <a:gd name="connsiteY1242" fmla="*/ 274796 h 514350"/>
                <a:gd name="connsiteX1243" fmla="*/ 3962876 w 6400800"/>
                <a:gd name="connsiteY1243" fmla="*/ 269081 h 514350"/>
                <a:gd name="connsiteX1244" fmla="*/ 3966686 w 6400800"/>
                <a:gd name="connsiteY1244" fmla="*/ 245269 h 514350"/>
                <a:gd name="connsiteX1245" fmla="*/ 3959066 w 6400800"/>
                <a:gd name="connsiteY1245" fmla="*/ 268129 h 514350"/>
                <a:gd name="connsiteX1246" fmla="*/ 3959066 w 6400800"/>
                <a:gd name="connsiteY1246" fmla="*/ 269081 h 514350"/>
                <a:gd name="connsiteX1247" fmla="*/ 3958114 w 6400800"/>
                <a:gd name="connsiteY1247" fmla="*/ 267176 h 514350"/>
                <a:gd name="connsiteX1248" fmla="*/ 3958114 w 6400800"/>
                <a:gd name="connsiteY1248" fmla="*/ 269081 h 514350"/>
                <a:gd name="connsiteX1249" fmla="*/ 3955256 w 6400800"/>
                <a:gd name="connsiteY1249" fmla="*/ 264319 h 514350"/>
                <a:gd name="connsiteX1250" fmla="*/ 3954304 w 6400800"/>
                <a:gd name="connsiteY1250" fmla="*/ 247174 h 514350"/>
                <a:gd name="connsiteX1251" fmla="*/ 3951446 w 6400800"/>
                <a:gd name="connsiteY1251" fmla="*/ 214789 h 514350"/>
                <a:gd name="connsiteX1252" fmla="*/ 3947636 w 6400800"/>
                <a:gd name="connsiteY1252" fmla="*/ 190024 h 514350"/>
                <a:gd name="connsiteX1253" fmla="*/ 3943826 w 6400800"/>
                <a:gd name="connsiteY1253" fmla="*/ 169069 h 514350"/>
                <a:gd name="connsiteX1254" fmla="*/ 3943826 w 6400800"/>
                <a:gd name="connsiteY1254" fmla="*/ 190024 h 514350"/>
                <a:gd name="connsiteX1255" fmla="*/ 3943826 w 6400800"/>
                <a:gd name="connsiteY1255" fmla="*/ 214789 h 514350"/>
                <a:gd name="connsiteX1256" fmla="*/ 3943826 w 6400800"/>
                <a:gd name="connsiteY1256" fmla="*/ 225266 h 514350"/>
                <a:gd name="connsiteX1257" fmla="*/ 3940969 w 6400800"/>
                <a:gd name="connsiteY1257" fmla="*/ 215741 h 514350"/>
                <a:gd name="connsiteX1258" fmla="*/ 3939064 w 6400800"/>
                <a:gd name="connsiteY1258" fmla="*/ 207169 h 514350"/>
                <a:gd name="connsiteX1259" fmla="*/ 3940016 w 6400800"/>
                <a:gd name="connsiteY1259" fmla="*/ 205264 h 514350"/>
                <a:gd name="connsiteX1260" fmla="*/ 3939064 w 6400800"/>
                <a:gd name="connsiteY1260" fmla="*/ 206216 h 514350"/>
                <a:gd name="connsiteX1261" fmla="*/ 3936206 w 6400800"/>
                <a:gd name="connsiteY1261" fmla="*/ 197644 h 514350"/>
                <a:gd name="connsiteX1262" fmla="*/ 3937159 w 6400800"/>
                <a:gd name="connsiteY1262" fmla="*/ 208121 h 514350"/>
                <a:gd name="connsiteX1263" fmla="*/ 3929539 w 6400800"/>
                <a:gd name="connsiteY1263" fmla="*/ 216694 h 514350"/>
                <a:gd name="connsiteX1264" fmla="*/ 3925729 w 6400800"/>
                <a:gd name="connsiteY1264" fmla="*/ 197644 h 514350"/>
                <a:gd name="connsiteX1265" fmla="*/ 3916204 w 6400800"/>
                <a:gd name="connsiteY1265" fmla="*/ 158591 h 514350"/>
                <a:gd name="connsiteX1266" fmla="*/ 3912394 w 6400800"/>
                <a:gd name="connsiteY1266" fmla="*/ 144304 h 514350"/>
                <a:gd name="connsiteX1267" fmla="*/ 3915251 w 6400800"/>
                <a:gd name="connsiteY1267" fmla="*/ 139541 h 514350"/>
                <a:gd name="connsiteX1268" fmla="*/ 3935254 w 6400800"/>
                <a:gd name="connsiteY1268" fmla="*/ 110966 h 514350"/>
                <a:gd name="connsiteX1269" fmla="*/ 3912394 w 6400800"/>
                <a:gd name="connsiteY1269" fmla="*/ 136684 h 514350"/>
                <a:gd name="connsiteX1270" fmla="*/ 3910489 w 6400800"/>
                <a:gd name="connsiteY1270" fmla="*/ 138589 h 514350"/>
                <a:gd name="connsiteX1271" fmla="*/ 3906679 w 6400800"/>
                <a:gd name="connsiteY1271" fmla="*/ 128111 h 514350"/>
                <a:gd name="connsiteX1272" fmla="*/ 3898106 w 6400800"/>
                <a:gd name="connsiteY1272" fmla="*/ 102394 h 514350"/>
                <a:gd name="connsiteX1273" fmla="*/ 3902869 w 6400800"/>
                <a:gd name="connsiteY1273" fmla="*/ 129064 h 514350"/>
                <a:gd name="connsiteX1274" fmla="*/ 3905726 w 6400800"/>
                <a:gd name="connsiteY1274" fmla="*/ 143351 h 514350"/>
                <a:gd name="connsiteX1275" fmla="*/ 3905726 w 6400800"/>
                <a:gd name="connsiteY1275" fmla="*/ 143351 h 514350"/>
                <a:gd name="connsiteX1276" fmla="*/ 3887629 w 6400800"/>
                <a:gd name="connsiteY1276" fmla="*/ 167164 h 514350"/>
                <a:gd name="connsiteX1277" fmla="*/ 3866674 w 6400800"/>
                <a:gd name="connsiteY1277" fmla="*/ 195739 h 514350"/>
                <a:gd name="connsiteX1278" fmla="*/ 3862864 w 6400800"/>
                <a:gd name="connsiteY1278" fmla="*/ 182404 h 514350"/>
                <a:gd name="connsiteX1279" fmla="*/ 3854291 w 6400800"/>
                <a:gd name="connsiteY1279" fmla="*/ 155734 h 514350"/>
                <a:gd name="connsiteX1280" fmla="*/ 3859054 w 6400800"/>
                <a:gd name="connsiteY1280" fmla="*/ 183356 h 514350"/>
                <a:gd name="connsiteX1281" fmla="*/ 3862864 w 6400800"/>
                <a:gd name="connsiteY1281" fmla="*/ 202406 h 514350"/>
                <a:gd name="connsiteX1282" fmla="*/ 3858101 w 6400800"/>
                <a:gd name="connsiteY1282" fmla="*/ 209074 h 514350"/>
                <a:gd name="connsiteX1283" fmla="*/ 3853339 w 6400800"/>
                <a:gd name="connsiteY1283" fmla="*/ 216694 h 514350"/>
                <a:gd name="connsiteX1284" fmla="*/ 3849529 w 6400800"/>
                <a:gd name="connsiteY1284" fmla="*/ 195739 h 514350"/>
                <a:gd name="connsiteX1285" fmla="*/ 3852386 w 6400800"/>
                <a:gd name="connsiteY1285" fmla="*/ 178594 h 514350"/>
                <a:gd name="connsiteX1286" fmla="*/ 3855244 w 6400800"/>
                <a:gd name="connsiteY1286" fmla="*/ 158591 h 514350"/>
                <a:gd name="connsiteX1287" fmla="*/ 3848576 w 6400800"/>
                <a:gd name="connsiteY1287" fmla="*/ 177641 h 514350"/>
                <a:gd name="connsiteX1288" fmla="*/ 3841909 w 6400800"/>
                <a:gd name="connsiteY1288" fmla="*/ 199549 h 514350"/>
                <a:gd name="connsiteX1289" fmla="*/ 3838099 w 6400800"/>
                <a:gd name="connsiteY1289" fmla="*/ 212884 h 514350"/>
                <a:gd name="connsiteX1290" fmla="*/ 3835241 w 6400800"/>
                <a:gd name="connsiteY1290" fmla="*/ 225266 h 514350"/>
                <a:gd name="connsiteX1291" fmla="*/ 3834289 w 6400800"/>
                <a:gd name="connsiteY1291" fmla="*/ 222409 h 514350"/>
                <a:gd name="connsiteX1292" fmla="*/ 3825716 w 6400800"/>
                <a:gd name="connsiteY1292" fmla="*/ 209074 h 514350"/>
                <a:gd name="connsiteX1293" fmla="*/ 3809524 w 6400800"/>
                <a:gd name="connsiteY1293" fmla="*/ 184309 h 514350"/>
                <a:gd name="connsiteX1294" fmla="*/ 3821906 w 6400800"/>
                <a:gd name="connsiteY1294" fmla="*/ 210979 h 514350"/>
                <a:gd name="connsiteX1295" fmla="*/ 3828574 w 6400800"/>
                <a:gd name="connsiteY1295" fmla="*/ 224314 h 514350"/>
                <a:gd name="connsiteX1296" fmla="*/ 3832384 w 6400800"/>
                <a:gd name="connsiteY1296" fmla="*/ 234791 h 514350"/>
                <a:gd name="connsiteX1297" fmla="*/ 3828574 w 6400800"/>
                <a:gd name="connsiteY1297" fmla="*/ 254794 h 514350"/>
                <a:gd name="connsiteX1298" fmla="*/ 3825716 w 6400800"/>
                <a:gd name="connsiteY1298" fmla="*/ 259556 h 514350"/>
                <a:gd name="connsiteX1299" fmla="*/ 3820954 w 6400800"/>
                <a:gd name="connsiteY1299" fmla="*/ 269081 h 514350"/>
                <a:gd name="connsiteX1300" fmla="*/ 3820001 w 6400800"/>
                <a:gd name="connsiteY1300" fmla="*/ 267176 h 514350"/>
                <a:gd name="connsiteX1301" fmla="*/ 3804761 w 6400800"/>
                <a:gd name="connsiteY1301" fmla="*/ 249079 h 514350"/>
                <a:gd name="connsiteX1302" fmla="*/ 3817144 w 6400800"/>
                <a:gd name="connsiteY1302" fmla="*/ 270034 h 514350"/>
                <a:gd name="connsiteX1303" fmla="*/ 3819049 w 6400800"/>
                <a:gd name="connsiteY1303" fmla="*/ 272891 h 514350"/>
                <a:gd name="connsiteX1304" fmla="*/ 3806666 w 6400800"/>
                <a:gd name="connsiteY1304" fmla="*/ 294799 h 514350"/>
                <a:gd name="connsiteX1305" fmla="*/ 3806666 w 6400800"/>
                <a:gd name="connsiteY1305" fmla="*/ 294799 h 514350"/>
                <a:gd name="connsiteX1306" fmla="*/ 3803809 w 6400800"/>
                <a:gd name="connsiteY1306" fmla="*/ 290989 h 514350"/>
                <a:gd name="connsiteX1307" fmla="*/ 3802856 w 6400800"/>
                <a:gd name="connsiteY1307" fmla="*/ 287179 h 514350"/>
                <a:gd name="connsiteX1308" fmla="*/ 3799999 w 6400800"/>
                <a:gd name="connsiteY1308" fmla="*/ 276701 h 514350"/>
                <a:gd name="connsiteX1309" fmla="*/ 3795236 w 6400800"/>
                <a:gd name="connsiteY1309" fmla="*/ 260509 h 514350"/>
                <a:gd name="connsiteX1310" fmla="*/ 3790474 w 6400800"/>
                <a:gd name="connsiteY1310" fmla="*/ 246221 h 514350"/>
                <a:gd name="connsiteX1311" fmla="*/ 3791426 w 6400800"/>
                <a:gd name="connsiteY1311" fmla="*/ 260509 h 514350"/>
                <a:gd name="connsiteX1312" fmla="*/ 3792379 w 6400800"/>
                <a:gd name="connsiteY1312" fmla="*/ 273844 h 514350"/>
                <a:gd name="connsiteX1313" fmla="*/ 3787616 w 6400800"/>
                <a:gd name="connsiteY1313" fmla="*/ 268129 h 514350"/>
                <a:gd name="connsiteX1314" fmla="*/ 3777139 w 6400800"/>
                <a:gd name="connsiteY1314" fmla="*/ 255746 h 514350"/>
                <a:gd name="connsiteX1315" fmla="*/ 3773329 w 6400800"/>
                <a:gd name="connsiteY1315" fmla="*/ 246221 h 514350"/>
                <a:gd name="connsiteX1316" fmla="*/ 3764756 w 6400800"/>
                <a:gd name="connsiteY1316" fmla="*/ 224314 h 514350"/>
                <a:gd name="connsiteX1317" fmla="*/ 3769519 w 6400800"/>
                <a:gd name="connsiteY1317" fmla="*/ 247174 h 514350"/>
                <a:gd name="connsiteX1318" fmla="*/ 3776186 w 6400800"/>
                <a:gd name="connsiteY1318" fmla="*/ 273844 h 514350"/>
                <a:gd name="connsiteX1319" fmla="*/ 3781901 w 6400800"/>
                <a:gd name="connsiteY1319" fmla="*/ 299561 h 514350"/>
                <a:gd name="connsiteX1320" fmla="*/ 3760946 w 6400800"/>
                <a:gd name="connsiteY1320" fmla="*/ 234791 h 514350"/>
                <a:gd name="connsiteX1321" fmla="*/ 3755231 w 6400800"/>
                <a:gd name="connsiteY1321" fmla="*/ 218599 h 514350"/>
                <a:gd name="connsiteX1322" fmla="*/ 3759041 w 6400800"/>
                <a:gd name="connsiteY1322" fmla="*/ 211931 h 514350"/>
                <a:gd name="connsiteX1323" fmla="*/ 3754279 w 6400800"/>
                <a:gd name="connsiteY1323" fmla="*/ 217646 h 514350"/>
                <a:gd name="connsiteX1324" fmla="*/ 3750469 w 6400800"/>
                <a:gd name="connsiteY1324" fmla="*/ 208121 h 514350"/>
                <a:gd name="connsiteX1325" fmla="*/ 3752374 w 6400800"/>
                <a:gd name="connsiteY1325" fmla="*/ 197644 h 514350"/>
                <a:gd name="connsiteX1326" fmla="*/ 3748564 w 6400800"/>
                <a:gd name="connsiteY1326" fmla="*/ 205264 h 514350"/>
                <a:gd name="connsiteX1327" fmla="*/ 3734276 w 6400800"/>
                <a:gd name="connsiteY1327" fmla="*/ 167164 h 514350"/>
                <a:gd name="connsiteX1328" fmla="*/ 3742849 w 6400800"/>
                <a:gd name="connsiteY1328" fmla="*/ 217646 h 514350"/>
                <a:gd name="connsiteX1329" fmla="*/ 3736181 w 6400800"/>
                <a:gd name="connsiteY1329" fmla="*/ 236696 h 514350"/>
                <a:gd name="connsiteX1330" fmla="*/ 3735229 w 6400800"/>
                <a:gd name="connsiteY1330" fmla="*/ 238601 h 514350"/>
                <a:gd name="connsiteX1331" fmla="*/ 3730466 w 6400800"/>
                <a:gd name="connsiteY1331" fmla="*/ 245269 h 514350"/>
                <a:gd name="connsiteX1332" fmla="*/ 3726656 w 6400800"/>
                <a:gd name="connsiteY1332" fmla="*/ 236696 h 514350"/>
                <a:gd name="connsiteX1333" fmla="*/ 3726656 w 6400800"/>
                <a:gd name="connsiteY1333" fmla="*/ 232886 h 514350"/>
                <a:gd name="connsiteX1334" fmla="*/ 3725704 w 6400800"/>
                <a:gd name="connsiteY1334" fmla="*/ 214789 h 514350"/>
                <a:gd name="connsiteX1335" fmla="*/ 3722846 w 6400800"/>
                <a:gd name="connsiteY1335" fmla="*/ 230029 h 514350"/>
                <a:gd name="connsiteX1336" fmla="*/ 3721894 w 6400800"/>
                <a:gd name="connsiteY1336" fmla="*/ 229076 h 514350"/>
                <a:gd name="connsiteX1337" fmla="*/ 3721894 w 6400800"/>
                <a:gd name="connsiteY1337" fmla="*/ 229076 h 514350"/>
                <a:gd name="connsiteX1338" fmla="*/ 3725704 w 6400800"/>
                <a:gd name="connsiteY1338" fmla="*/ 190976 h 514350"/>
                <a:gd name="connsiteX1339" fmla="*/ 3727609 w 6400800"/>
                <a:gd name="connsiteY1339" fmla="*/ 172879 h 514350"/>
                <a:gd name="connsiteX1340" fmla="*/ 3730466 w 6400800"/>
                <a:gd name="connsiteY1340" fmla="*/ 155734 h 514350"/>
                <a:gd name="connsiteX1341" fmla="*/ 3734276 w 6400800"/>
                <a:gd name="connsiteY1341" fmla="*/ 128111 h 514350"/>
                <a:gd name="connsiteX1342" fmla="*/ 3737134 w 6400800"/>
                <a:gd name="connsiteY1342" fmla="*/ 104299 h 514350"/>
                <a:gd name="connsiteX1343" fmla="*/ 3730466 w 6400800"/>
                <a:gd name="connsiteY1343" fmla="*/ 127159 h 514350"/>
                <a:gd name="connsiteX1344" fmla="*/ 3722846 w 6400800"/>
                <a:gd name="connsiteY1344" fmla="*/ 153829 h 514350"/>
                <a:gd name="connsiteX1345" fmla="*/ 3718084 w 6400800"/>
                <a:gd name="connsiteY1345" fmla="*/ 170021 h 514350"/>
                <a:gd name="connsiteX1346" fmla="*/ 3714274 w 6400800"/>
                <a:gd name="connsiteY1346" fmla="*/ 188119 h 514350"/>
                <a:gd name="connsiteX1347" fmla="*/ 3710464 w 6400800"/>
                <a:gd name="connsiteY1347" fmla="*/ 208121 h 514350"/>
                <a:gd name="connsiteX1348" fmla="*/ 3710464 w 6400800"/>
                <a:gd name="connsiteY1348" fmla="*/ 207169 h 514350"/>
                <a:gd name="connsiteX1349" fmla="*/ 3691414 w 6400800"/>
                <a:gd name="connsiteY1349" fmla="*/ 174784 h 514350"/>
                <a:gd name="connsiteX1350" fmla="*/ 3677126 w 6400800"/>
                <a:gd name="connsiteY1350" fmla="*/ 150971 h 514350"/>
                <a:gd name="connsiteX1351" fmla="*/ 3678079 w 6400800"/>
                <a:gd name="connsiteY1351" fmla="*/ 137636 h 514350"/>
                <a:gd name="connsiteX1352" fmla="*/ 3675221 w 6400800"/>
                <a:gd name="connsiteY1352" fmla="*/ 149066 h 514350"/>
                <a:gd name="connsiteX1353" fmla="*/ 3674269 w 6400800"/>
                <a:gd name="connsiteY1353" fmla="*/ 147161 h 514350"/>
                <a:gd name="connsiteX1354" fmla="*/ 3675221 w 6400800"/>
                <a:gd name="connsiteY1354" fmla="*/ 150019 h 514350"/>
                <a:gd name="connsiteX1355" fmla="*/ 3672364 w 6400800"/>
                <a:gd name="connsiteY1355" fmla="*/ 164306 h 514350"/>
                <a:gd name="connsiteX1356" fmla="*/ 3665696 w 6400800"/>
                <a:gd name="connsiteY1356" fmla="*/ 194786 h 514350"/>
                <a:gd name="connsiteX1357" fmla="*/ 3662839 w 6400800"/>
                <a:gd name="connsiteY1357" fmla="*/ 209074 h 514350"/>
                <a:gd name="connsiteX1358" fmla="*/ 3661886 w 6400800"/>
                <a:gd name="connsiteY1358" fmla="*/ 210026 h 514350"/>
                <a:gd name="connsiteX1359" fmla="*/ 3658076 w 6400800"/>
                <a:gd name="connsiteY1359" fmla="*/ 216694 h 514350"/>
                <a:gd name="connsiteX1360" fmla="*/ 3658076 w 6400800"/>
                <a:gd name="connsiteY1360" fmla="*/ 174784 h 514350"/>
                <a:gd name="connsiteX1361" fmla="*/ 3645694 w 6400800"/>
                <a:gd name="connsiteY1361" fmla="*/ 239554 h 514350"/>
                <a:gd name="connsiteX1362" fmla="*/ 3644741 w 6400800"/>
                <a:gd name="connsiteY1362" fmla="*/ 246221 h 514350"/>
                <a:gd name="connsiteX1363" fmla="*/ 3643789 w 6400800"/>
                <a:gd name="connsiteY1363" fmla="*/ 249079 h 514350"/>
                <a:gd name="connsiteX1364" fmla="*/ 3640931 w 6400800"/>
                <a:gd name="connsiteY1364" fmla="*/ 259556 h 514350"/>
                <a:gd name="connsiteX1365" fmla="*/ 3633311 w 6400800"/>
                <a:gd name="connsiteY1365" fmla="*/ 243364 h 514350"/>
                <a:gd name="connsiteX1366" fmla="*/ 3639979 w 6400800"/>
                <a:gd name="connsiteY1366" fmla="*/ 265271 h 514350"/>
                <a:gd name="connsiteX1367" fmla="*/ 3637121 w 6400800"/>
                <a:gd name="connsiteY1367" fmla="*/ 275749 h 514350"/>
                <a:gd name="connsiteX1368" fmla="*/ 3627596 w 6400800"/>
                <a:gd name="connsiteY1368" fmla="*/ 261461 h 514350"/>
                <a:gd name="connsiteX1369" fmla="*/ 3635216 w 6400800"/>
                <a:gd name="connsiteY1369" fmla="*/ 280511 h 514350"/>
                <a:gd name="connsiteX1370" fmla="*/ 3635216 w 6400800"/>
                <a:gd name="connsiteY1370" fmla="*/ 281464 h 514350"/>
                <a:gd name="connsiteX1371" fmla="*/ 3630454 w 6400800"/>
                <a:gd name="connsiteY1371" fmla="*/ 309086 h 514350"/>
                <a:gd name="connsiteX1372" fmla="*/ 3627596 w 6400800"/>
                <a:gd name="connsiteY1372" fmla="*/ 332899 h 514350"/>
                <a:gd name="connsiteX1373" fmla="*/ 3620929 w 6400800"/>
                <a:gd name="connsiteY1373" fmla="*/ 312896 h 514350"/>
                <a:gd name="connsiteX1374" fmla="*/ 3620929 w 6400800"/>
                <a:gd name="connsiteY1374" fmla="*/ 309086 h 514350"/>
                <a:gd name="connsiteX1375" fmla="*/ 3619976 w 6400800"/>
                <a:gd name="connsiteY1375" fmla="*/ 310991 h 514350"/>
                <a:gd name="connsiteX1376" fmla="*/ 3619024 w 6400800"/>
                <a:gd name="connsiteY1376" fmla="*/ 308134 h 514350"/>
                <a:gd name="connsiteX1377" fmla="*/ 3622834 w 6400800"/>
                <a:gd name="connsiteY1377" fmla="*/ 272891 h 514350"/>
                <a:gd name="connsiteX1378" fmla="*/ 3626644 w 6400800"/>
                <a:gd name="connsiteY1378" fmla="*/ 221456 h 514350"/>
                <a:gd name="connsiteX1379" fmla="*/ 3630454 w 6400800"/>
                <a:gd name="connsiteY1379" fmla="*/ 211931 h 514350"/>
                <a:gd name="connsiteX1380" fmla="*/ 3626644 w 6400800"/>
                <a:gd name="connsiteY1380" fmla="*/ 216694 h 514350"/>
                <a:gd name="connsiteX1381" fmla="*/ 3626644 w 6400800"/>
                <a:gd name="connsiteY1381" fmla="*/ 214789 h 514350"/>
                <a:gd name="connsiteX1382" fmla="*/ 3626644 w 6400800"/>
                <a:gd name="connsiteY1382" fmla="*/ 192881 h 514350"/>
                <a:gd name="connsiteX1383" fmla="*/ 3622834 w 6400800"/>
                <a:gd name="connsiteY1383" fmla="*/ 214789 h 514350"/>
                <a:gd name="connsiteX1384" fmla="*/ 3620929 w 6400800"/>
                <a:gd name="connsiteY1384" fmla="*/ 226219 h 514350"/>
                <a:gd name="connsiteX1385" fmla="*/ 3620929 w 6400800"/>
                <a:gd name="connsiteY1385" fmla="*/ 227171 h 514350"/>
                <a:gd name="connsiteX1386" fmla="*/ 3609499 w 6400800"/>
                <a:gd name="connsiteY1386" fmla="*/ 243364 h 514350"/>
                <a:gd name="connsiteX1387" fmla="*/ 3603784 w 6400800"/>
                <a:gd name="connsiteY1387" fmla="*/ 251936 h 514350"/>
                <a:gd name="connsiteX1388" fmla="*/ 3613309 w 6400800"/>
                <a:gd name="connsiteY1388" fmla="*/ 225266 h 514350"/>
                <a:gd name="connsiteX1389" fmla="*/ 3619024 w 6400800"/>
                <a:gd name="connsiteY1389" fmla="*/ 208121 h 514350"/>
                <a:gd name="connsiteX1390" fmla="*/ 3624739 w 6400800"/>
                <a:gd name="connsiteY1390" fmla="*/ 192881 h 514350"/>
                <a:gd name="connsiteX1391" fmla="*/ 3634264 w 6400800"/>
                <a:gd name="connsiteY1391" fmla="*/ 168116 h 514350"/>
                <a:gd name="connsiteX1392" fmla="*/ 3642836 w 6400800"/>
                <a:gd name="connsiteY1392" fmla="*/ 146209 h 514350"/>
                <a:gd name="connsiteX1393" fmla="*/ 3631406 w 6400800"/>
                <a:gd name="connsiteY1393" fmla="*/ 166211 h 514350"/>
                <a:gd name="connsiteX1394" fmla="*/ 3618071 w 6400800"/>
                <a:gd name="connsiteY1394" fmla="*/ 189071 h 514350"/>
                <a:gd name="connsiteX1395" fmla="*/ 3610451 w 6400800"/>
                <a:gd name="connsiteY1395" fmla="*/ 203359 h 514350"/>
                <a:gd name="connsiteX1396" fmla="*/ 3602831 w 6400800"/>
                <a:gd name="connsiteY1396" fmla="*/ 219551 h 514350"/>
                <a:gd name="connsiteX1397" fmla="*/ 3588544 w 6400800"/>
                <a:gd name="connsiteY1397" fmla="*/ 250031 h 514350"/>
                <a:gd name="connsiteX1398" fmla="*/ 3588544 w 6400800"/>
                <a:gd name="connsiteY1398" fmla="*/ 242411 h 514350"/>
                <a:gd name="connsiteX1399" fmla="*/ 3585686 w 6400800"/>
                <a:gd name="connsiteY1399" fmla="*/ 256699 h 514350"/>
                <a:gd name="connsiteX1400" fmla="*/ 3585686 w 6400800"/>
                <a:gd name="connsiteY1400" fmla="*/ 257651 h 514350"/>
                <a:gd name="connsiteX1401" fmla="*/ 3579971 w 6400800"/>
                <a:gd name="connsiteY1401" fmla="*/ 270986 h 514350"/>
                <a:gd name="connsiteX1402" fmla="*/ 3573304 w 6400800"/>
                <a:gd name="connsiteY1402" fmla="*/ 282416 h 514350"/>
                <a:gd name="connsiteX1403" fmla="*/ 3568541 w 6400800"/>
                <a:gd name="connsiteY1403" fmla="*/ 263366 h 514350"/>
                <a:gd name="connsiteX1404" fmla="*/ 3564731 w 6400800"/>
                <a:gd name="connsiteY1404" fmla="*/ 248126 h 514350"/>
                <a:gd name="connsiteX1405" fmla="*/ 3564731 w 6400800"/>
                <a:gd name="connsiteY1405" fmla="*/ 248126 h 514350"/>
                <a:gd name="connsiteX1406" fmla="*/ 3562826 w 6400800"/>
                <a:gd name="connsiteY1406" fmla="*/ 237649 h 514350"/>
                <a:gd name="connsiteX1407" fmla="*/ 3561874 w 6400800"/>
                <a:gd name="connsiteY1407" fmla="*/ 233839 h 514350"/>
                <a:gd name="connsiteX1408" fmla="*/ 3566636 w 6400800"/>
                <a:gd name="connsiteY1408" fmla="*/ 227171 h 514350"/>
                <a:gd name="connsiteX1409" fmla="*/ 3561874 w 6400800"/>
                <a:gd name="connsiteY1409" fmla="*/ 230981 h 514350"/>
                <a:gd name="connsiteX1410" fmla="*/ 3559016 w 6400800"/>
                <a:gd name="connsiteY1410" fmla="*/ 218599 h 514350"/>
                <a:gd name="connsiteX1411" fmla="*/ 3559016 w 6400800"/>
                <a:gd name="connsiteY1411" fmla="*/ 231934 h 514350"/>
                <a:gd name="connsiteX1412" fmla="*/ 3554254 w 6400800"/>
                <a:gd name="connsiteY1412" fmla="*/ 220504 h 514350"/>
                <a:gd name="connsiteX1413" fmla="*/ 3569494 w 6400800"/>
                <a:gd name="connsiteY1413" fmla="*/ 197644 h 514350"/>
                <a:gd name="connsiteX1414" fmla="*/ 3585686 w 6400800"/>
                <a:gd name="connsiteY1414" fmla="*/ 174784 h 514350"/>
                <a:gd name="connsiteX1415" fmla="*/ 3600926 w 6400800"/>
                <a:gd name="connsiteY1415" fmla="*/ 154781 h 514350"/>
                <a:gd name="connsiteX1416" fmla="*/ 3582829 w 6400800"/>
                <a:gd name="connsiteY1416" fmla="*/ 171926 h 514350"/>
                <a:gd name="connsiteX1417" fmla="*/ 3562826 w 6400800"/>
                <a:gd name="connsiteY1417" fmla="*/ 192881 h 514350"/>
                <a:gd name="connsiteX1418" fmla="*/ 3549491 w 6400800"/>
                <a:gd name="connsiteY1418" fmla="*/ 209074 h 514350"/>
                <a:gd name="connsiteX1419" fmla="*/ 3542824 w 6400800"/>
                <a:gd name="connsiteY1419" fmla="*/ 193834 h 514350"/>
                <a:gd name="connsiteX1420" fmla="*/ 3546634 w 6400800"/>
                <a:gd name="connsiteY1420" fmla="*/ 212884 h 514350"/>
                <a:gd name="connsiteX1421" fmla="*/ 3539966 w 6400800"/>
                <a:gd name="connsiteY1421" fmla="*/ 222409 h 514350"/>
                <a:gd name="connsiteX1422" fmla="*/ 3539014 w 6400800"/>
                <a:gd name="connsiteY1422" fmla="*/ 223361 h 514350"/>
                <a:gd name="connsiteX1423" fmla="*/ 3539014 w 6400800"/>
                <a:gd name="connsiteY1423" fmla="*/ 210979 h 514350"/>
                <a:gd name="connsiteX1424" fmla="*/ 3539014 w 6400800"/>
                <a:gd name="connsiteY1424" fmla="*/ 184309 h 514350"/>
                <a:gd name="connsiteX1425" fmla="*/ 3539014 w 6400800"/>
                <a:gd name="connsiteY1425" fmla="*/ 173831 h 514350"/>
                <a:gd name="connsiteX1426" fmla="*/ 3540919 w 6400800"/>
                <a:gd name="connsiteY1426" fmla="*/ 170021 h 514350"/>
                <a:gd name="connsiteX1427" fmla="*/ 3539014 w 6400800"/>
                <a:gd name="connsiteY1427" fmla="*/ 172879 h 514350"/>
                <a:gd name="connsiteX1428" fmla="*/ 3539014 w 6400800"/>
                <a:gd name="connsiteY1428" fmla="*/ 162401 h 514350"/>
                <a:gd name="connsiteX1429" fmla="*/ 3537109 w 6400800"/>
                <a:gd name="connsiteY1429" fmla="*/ 176689 h 514350"/>
                <a:gd name="connsiteX1430" fmla="*/ 3527584 w 6400800"/>
                <a:gd name="connsiteY1430" fmla="*/ 190976 h 514350"/>
                <a:gd name="connsiteX1431" fmla="*/ 3511391 w 6400800"/>
                <a:gd name="connsiteY1431" fmla="*/ 214789 h 514350"/>
                <a:gd name="connsiteX1432" fmla="*/ 3510439 w 6400800"/>
                <a:gd name="connsiteY1432" fmla="*/ 215741 h 514350"/>
                <a:gd name="connsiteX1433" fmla="*/ 3508534 w 6400800"/>
                <a:gd name="connsiteY1433" fmla="*/ 201454 h 514350"/>
                <a:gd name="connsiteX1434" fmla="*/ 3505676 w 6400800"/>
                <a:gd name="connsiteY1434" fmla="*/ 180499 h 514350"/>
                <a:gd name="connsiteX1435" fmla="*/ 3504724 w 6400800"/>
                <a:gd name="connsiteY1435" fmla="*/ 202406 h 514350"/>
                <a:gd name="connsiteX1436" fmla="*/ 3503771 w 6400800"/>
                <a:gd name="connsiteY1436" fmla="*/ 226219 h 514350"/>
                <a:gd name="connsiteX1437" fmla="*/ 3500914 w 6400800"/>
                <a:gd name="connsiteY1437" fmla="*/ 230981 h 514350"/>
                <a:gd name="connsiteX1438" fmla="*/ 3491389 w 6400800"/>
                <a:gd name="connsiteY1438" fmla="*/ 247174 h 514350"/>
                <a:gd name="connsiteX1439" fmla="*/ 3483769 w 6400800"/>
                <a:gd name="connsiteY1439" fmla="*/ 230029 h 514350"/>
                <a:gd name="connsiteX1440" fmla="*/ 3469481 w 6400800"/>
                <a:gd name="connsiteY1440" fmla="*/ 200501 h 514350"/>
                <a:gd name="connsiteX1441" fmla="*/ 3471386 w 6400800"/>
                <a:gd name="connsiteY1441" fmla="*/ 190976 h 514350"/>
                <a:gd name="connsiteX1442" fmla="*/ 3477101 w 6400800"/>
                <a:gd name="connsiteY1442" fmla="*/ 167164 h 514350"/>
                <a:gd name="connsiteX1443" fmla="*/ 3482816 w 6400800"/>
                <a:gd name="connsiteY1443" fmla="*/ 146209 h 514350"/>
                <a:gd name="connsiteX1444" fmla="*/ 3492341 w 6400800"/>
                <a:gd name="connsiteY1444" fmla="*/ 111919 h 514350"/>
                <a:gd name="connsiteX1445" fmla="*/ 3499961 w 6400800"/>
                <a:gd name="connsiteY1445" fmla="*/ 82391 h 514350"/>
                <a:gd name="connsiteX1446" fmla="*/ 3488531 w 6400800"/>
                <a:gd name="connsiteY1446" fmla="*/ 110966 h 514350"/>
                <a:gd name="connsiteX1447" fmla="*/ 3476149 w 6400800"/>
                <a:gd name="connsiteY1447" fmla="*/ 144304 h 514350"/>
                <a:gd name="connsiteX1448" fmla="*/ 3468529 w 6400800"/>
                <a:gd name="connsiteY1448" fmla="*/ 164306 h 514350"/>
                <a:gd name="connsiteX1449" fmla="*/ 3461861 w 6400800"/>
                <a:gd name="connsiteY1449" fmla="*/ 185261 h 514350"/>
                <a:gd name="connsiteX1450" fmla="*/ 3452336 w 6400800"/>
                <a:gd name="connsiteY1450" fmla="*/ 168116 h 514350"/>
                <a:gd name="connsiteX1451" fmla="*/ 3460909 w 6400800"/>
                <a:gd name="connsiteY1451" fmla="*/ 189071 h 514350"/>
                <a:gd name="connsiteX1452" fmla="*/ 3450431 w 6400800"/>
                <a:gd name="connsiteY1452" fmla="*/ 225266 h 514350"/>
                <a:gd name="connsiteX1453" fmla="*/ 3441859 w 6400800"/>
                <a:gd name="connsiteY1453" fmla="*/ 210026 h 514350"/>
                <a:gd name="connsiteX1454" fmla="*/ 3442811 w 6400800"/>
                <a:gd name="connsiteY1454" fmla="*/ 208121 h 514350"/>
                <a:gd name="connsiteX1455" fmla="*/ 3445669 w 6400800"/>
                <a:gd name="connsiteY1455" fmla="*/ 190976 h 514350"/>
                <a:gd name="connsiteX1456" fmla="*/ 3439001 w 6400800"/>
                <a:gd name="connsiteY1456" fmla="*/ 205264 h 514350"/>
                <a:gd name="connsiteX1457" fmla="*/ 3439001 w 6400800"/>
                <a:gd name="connsiteY1457" fmla="*/ 205264 h 514350"/>
                <a:gd name="connsiteX1458" fmla="*/ 3438049 w 6400800"/>
                <a:gd name="connsiteY1458" fmla="*/ 165259 h 514350"/>
                <a:gd name="connsiteX1459" fmla="*/ 3437096 w 6400800"/>
                <a:gd name="connsiteY1459" fmla="*/ 135731 h 514350"/>
                <a:gd name="connsiteX1460" fmla="*/ 3435191 w 6400800"/>
                <a:gd name="connsiteY1460" fmla="*/ 112871 h 514350"/>
                <a:gd name="connsiteX1461" fmla="*/ 3433286 w 6400800"/>
                <a:gd name="connsiteY1461" fmla="*/ 92869 h 514350"/>
                <a:gd name="connsiteX1462" fmla="*/ 3431381 w 6400800"/>
                <a:gd name="connsiteY1462" fmla="*/ 112871 h 514350"/>
                <a:gd name="connsiteX1463" fmla="*/ 3428524 w 6400800"/>
                <a:gd name="connsiteY1463" fmla="*/ 149066 h 514350"/>
                <a:gd name="connsiteX1464" fmla="*/ 3428524 w 6400800"/>
                <a:gd name="connsiteY1464" fmla="*/ 150019 h 514350"/>
                <a:gd name="connsiteX1465" fmla="*/ 3426619 w 6400800"/>
                <a:gd name="connsiteY1465" fmla="*/ 131921 h 514350"/>
                <a:gd name="connsiteX1466" fmla="*/ 3423761 w 6400800"/>
                <a:gd name="connsiteY1466" fmla="*/ 113824 h 514350"/>
                <a:gd name="connsiteX1467" fmla="*/ 3422809 w 6400800"/>
                <a:gd name="connsiteY1467" fmla="*/ 131921 h 514350"/>
                <a:gd name="connsiteX1468" fmla="*/ 3420904 w 6400800"/>
                <a:gd name="connsiteY1468" fmla="*/ 174784 h 514350"/>
                <a:gd name="connsiteX1469" fmla="*/ 3412331 w 6400800"/>
                <a:gd name="connsiteY1469" fmla="*/ 162401 h 514350"/>
                <a:gd name="connsiteX1470" fmla="*/ 3398044 w 6400800"/>
                <a:gd name="connsiteY1470" fmla="*/ 141446 h 514350"/>
                <a:gd name="connsiteX1471" fmla="*/ 3401854 w 6400800"/>
                <a:gd name="connsiteY1471" fmla="*/ 123349 h 514350"/>
                <a:gd name="connsiteX1472" fmla="*/ 3396139 w 6400800"/>
                <a:gd name="connsiteY1472" fmla="*/ 139541 h 514350"/>
                <a:gd name="connsiteX1473" fmla="*/ 3391376 w 6400800"/>
                <a:gd name="connsiteY1473" fmla="*/ 132874 h 514350"/>
                <a:gd name="connsiteX1474" fmla="*/ 3395186 w 6400800"/>
                <a:gd name="connsiteY1474" fmla="*/ 139541 h 514350"/>
                <a:gd name="connsiteX1475" fmla="*/ 3395186 w 6400800"/>
                <a:gd name="connsiteY1475" fmla="*/ 141446 h 514350"/>
                <a:gd name="connsiteX1476" fmla="*/ 3382804 w 6400800"/>
                <a:gd name="connsiteY1476" fmla="*/ 177641 h 514350"/>
                <a:gd name="connsiteX1477" fmla="*/ 3382804 w 6400800"/>
                <a:gd name="connsiteY1477" fmla="*/ 172879 h 514350"/>
                <a:gd name="connsiteX1478" fmla="*/ 3381851 w 6400800"/>
                <a:gd name="connsiteY1478" fmla="*/ 150971 h 514350"/>
                <a:gd name="connsiteX1479" fmla="*/ 3378994 w 6400800"/>
                <a:gd name="connsiteY1479" fmla="*/ 172879 h 514350"/>
                <a:gd name="connsiteX1480" fmla="*/ 3376136 w 6400800"/>
                <a:gd name="connsiteY1480" fmla="*/ 197644 h 514350"/>
                <a:gd name="connsiteX1481" fmla="*/ 3365659 w 6400800"/>
                <a:gd name="connsiteY1481" fmla="*/ 234791 h 514350"/>
                <a:gd name="connsiteX1482" fmla="*/ 3358991 w 6400800"/>
                <a:gd name="connsiteY1482" fmla="*/ 253841 h 514350"/>
                <a:gd name="connsiteX1483" fmla="*/ 3358039 w 6400800"/>
                <a:gd name="connsiteY1483" fmla="*/ 257651 h 514350"/>
                <a:gd name="connsiteX1484" fmla="*/ 3351371 w 6400800"/>
                <a:gd name="connsiteY1484" fmla="*/ 239554 h 514350"/>
                <a:gd name="connsiteX1485" fmla="*/ 3351371 w 6400800"/>
                <a:gd name="connsiteY1485" fmla="*/ 237649 h 514350"/>
                <a:gd name="connsiteX1486" fmla="*/ 3351371 w 6400800"/>
                <a:gd name="connsiteY1486" fmla="*/ 238601 h 514350"/>
                <a:gd name="connsiteX1487" fmla="*/ 3344704 w 6400800"/>
                <a:gd name="connsiteY1487" fmla="*/ 221456 h 514350"/>
                <a:gd name="connsiteX1488" fmla="*/ 3349466 w 6400800"/>
                <a:gd name="connsiteY1488" fmla="*/ 248126 h 514350"/>
                <a:gd name="connsiteX1489" fmla="*/ 3347561 w 6400800"/>
                <a:gd name="connsiteY1489" fmla="*/ 265271 h 514350"/>
                <a:gd name="connsiteX1490" fmla="*/ 3345656 w 6400800"/>
                <a:gd name="connsiteY1490" fmla="*/ 283369 h 514350"/>
                <a:gd name="connsiteX1491" fmla="*/ 3343751 w 6400800"/>
                <a:gd name="connsiteY1491" fmla="*/ 287179 h 514350"/>
                <a:gd name="connsiteX1492" fmla="*/ 3339941 w 6400800"/>
                <a:gd name="connsiteY1492" fmla="*/ 274796 h 514350"/>
                <a:gd name="connsiteX1493" fmla="*/ 3325654 w 6400800"/>
                <a:gd name="connsiteY1493" fmla="*/ 231934 h 514350"/>
                <a:gd name="connsiteX1494" fmla="*/ 3328511 w 6400800"/>
                <a:gd name="connsiteY1494" fmla="*/ 216694 h 514350"/>
                <a:gd name="connsiteX1495" fmla="*/ 3338036 w 6400800"/>
                <a:gd name="connsiteY1495" fmla="*/ 170974 h 514350"/>
                <a:gd name="connsiteX1496" fmla="*/ 3346609 w 6400800"/>
                <a:gd name="connsiteY1496" fmla="*/ 136684 h 514350"/>
                <a:gd name="connsiteX1497" fmla="*/ 3355181 w 6400800"/>
                <a:gd name="connsiteY1497" fmla="*/ 106204 h 514350"/>
                <a:gd name="connsiteX1498" fmla="*/ 3342799 w 6400800"/>
                <a:gd name="connsiteY1498" fmla="*/ 134779 h 514350"/>
                <a:gd name="connsiteX1499" fmla="*/ 3330416 w 6400800"/>
                <a:gd name="connsiteY1499" fmla="*/ 169069 h 514350"/>
                <a:gd name="connsiteX1500" fmla="*/ 3318986 w 6400800"/>
                <a:gd name="connsiteY1500" fmla="*/ 208121 h 514350"/>
                <a:gd name="connsiteX1501" fmla="*/ 3318986 w 6400800"/>
                <a:gd name="connsiteY1501" fmla="*/ 203359 h 514350"/>
                <a:gd name="connsiteX1502" fmla="*/ 3320891 w 6400800"/>
                <a:gd name="connsiteY1502" fmla="*/ 195739 h 514350"/>
                <a:gd name="connsiteX1503" fmla="*/ 3327559 w 6400800"/>
                <a:gd name="connsiteY1503" fmla="*/ 170021 h 514350"/>
                <a:gd name="connsiteX1504" fmla="*/ 3332321 w 6400800"/>
                <a:gd name="connsiteY1504" fmla="*/ 147161 h 514350"/>
                <a:gd name="connsiteX1505" fmla="*/ 3323749 w 6400800"/>
                <a:gd name="connsiteY1505" fmla="*/ 169069 h 514350"/>
                <a:gd name="connsiteX1506" fmla="*/ 3322796 w 6400800"/>
                <a:gd name="connsiteY1506" fmla="*/ 171926 h 514350"/>
                <a:gd name="connsiteX1507" fmla="*/ 3323749 w 6400800"/>
                <a:gd name="connsiteY1507" fmla="*/ 165259 h 514350"/>
                <a:gd name="connsiteX1508" fmla="*/ 3328511 w 6400800"/>
                <a:gd name="connsiteY1508" fmla="*/ 147161 h 514350"/>
                <a:gd name="connsiteX1509" fmla="*/ 3336131 w 6400800"/>
                <a:gd name="connsiteY1509" fmla="*/ 116681 h 514350"/>
                <a:gd name="connsiteX1510" fmla="*/ 3341846 w 6400800"/>
                <a:gd name="connsiteY1510" fmla="*/ 90011 h 514350"/>
                <a:gd name="connsiteX1511" fmla="*/ 3332321 w 6400800"/>
                <a:gd name="connsiteY1511" fmla="*/ 114776 h 514350"/>
                <a:gd name="connsiteX1512" fmla="*/ 3321844 w 6400800"/>
                <a:gd name="connsiteY1512" fmla="*/ 143351 h 514350"/>
                <a:gd name="connsiteX1513" fmla="*/ 3315176 w 6400800"/>
                <a:gd name="connsiteY1513" fmla="*/ 161449 h 514350"/>
                <a:gd name="connsiteX1514" fmla="*/ 3308509 w 6400800"/>
                <a:gd name="connsiteY1514" fmla="*/ 181451 h 514350"/>
                <a:gd name="connsiteX1515" fmla="*/ 3308509 w 6400800"/>
                <a:gd name="connsiteY1515" fmla="*/ 181451 h 514350"/>
                <a:gd name="connsiteX1516" fmla="*/ 3306604 w 6400800"/>
                <a:gd name="connsiteY1516" fmla="*/ 176689 h 514350"/>
                <a:gd name="connsiteX1517" fmla="*/ 3292316 w 6400800"/>
                <a:gd name="connsiteY1517" fmla="*/ 140494 h 514350"/>
                <a:gd name="connsiteX1518" fmla="*/ 3305651 w 6400800"/>
                <a:gd name="connsiteY1518" fmla="*/ 189071 h 514350"/>
                <a:gd name="connsiteX1519" fmla="*/ 3294221 w 6400800"/>
                <a:gd name="connsiteY1519" fmla="*/ 227171 h 514350"/>
                <a:gd name="connsiteX1520" fmla="*/ 3293269 w 6400800"/>
                <a:gd name="connsiteY1520" fmla="*/ 230981 h 514350"/>
                <a:gd name="connsiteX1521" fmla="*/ 3292316 w 6400800"/>
                <a:gd name="connsiteY1521" fmla="*/ 229076 h 514350"/>
                <a:gd name="connsiteX1522" fmla="*/ 3277076 w 6400800"/>
                <a:gd name="connsiteY1522" fmla="*/ 197644 h 514350"/>
                <a:gd name="connsiteX1523" fmla="*/ 3291364 w 6400800"/>
                <a:gd name="connsiteY1523" fmla="*/ 237649 h 514350"/>
                <a:gd name="connsiteX1524" fmla="*/ 3285649 w 6400800"/>
                <a:gd name="connsiteY1524" fmla="*/ 257651 h 514350"/>
                <a:gd name="connsiteX1525" fmla="*/ 3277076 w 6400800"/>
                <a:gd name="connsiteY1525" fmla="*/ 246221 h 514350"/>
                <a:gd name="connsiteX1526" fmla="*/ 3274219 w 6400800"/>
                <a:gd name="connsiteY1526" fmla="*/ 242411 h 514350"/>
                <a:gd name="connsiteX1527" fmla="*/ 3277076 w 6400800"/>
                <a:gd name="connsiteY1527" fmla="*/ 199549 h 514350"/>
                <a:gd name="connsiteX1528" fmla="*/ 3272314 w 6400800"/>
                <a:gd name="connsiteY1528" fmla="*/ 217646 h 514350"/>
                <a:gd name="connsiteX1529" fmla="*/ 3268504 w 6400800"/>
                <a:gd name="connsiteY1529" fmla="*/ 234791 h 514350"/>
                <a:gd name="connsiteX1530" fmla="*/ 3258979 w 6400800"/>
                <a:gd name="connsiteY1530" fmla="*/ 223361 h 514350"/>
                <a:gd name="connsiteX1531" fmla="*/ 3241834 w 6400800"/>
                <a:gd name="connsiteY1531" fmla="*/ 203359 h 514350"/>
                <a:gd name="connsiteX1532" fmla="*/ 3256121 w 6400800"/>
                <a:gd name="connsiteY1532" fmla="*/ 226219 h 514350"/>
                <a:gd name="connsiteX1533" fmla="*/ 3266599 w 6400800"/>
                <a:gd name="connsiteY1533" fmla="*/ 243364 h 514350"/>
                <a:gd name="connsiteX1534" fmla="*/ 3260884 w 6400800"/>
                <a:gd name="connsiteY1534" fmla="*/ 265271 h 514350"/>
                <a:gd name="connsiteX1535" fmla="*/ 3256121 w 6400800"/>
                <a:gd name="connsiteY1535" fmla="*/ 288131 h 514350"/>
                <a:gd name="connsiteX1536" fmla="*/ 3256121 w 6400800"/>
                <a:gd name="connsiteY1536" fmla="*/ 287179 h 514350"/>
                <a:gd name="connsiteX1537" fmla="*/ 3256121 w 6400800"/>
                <a:gd name="connsiteY1537" fmla="*/ 289084 h 514350"/>
                <a:gd name="connsiteX1538" fmla="*/ 3255169 w 6400800"/>
                <a:gd name="connsiteY1538" fmla="*/ 293846 h 514350"/>
                <a:gd name="connsiteX1539" fmla="*/ 3253264 w 6400800"/>
                <a:gd name="connsiteY1539" fmla="*/ 290036 h 514350"/>
                <a:gd name="connsiteX1540" fmla="*/ 3254216 w 6400800"/>
                <a:gd name="connsiteY1540" fmla="*/ 280511 h 514350"/>
                <a:gd name="connsiteX1541" fmla="*/ 3252311 w 6400800"/>
                <a:gd name="connsiteY1541" fmla="*/ 287179 h 514350"/>
                <a:gd name="connsiteX1542" fmla="*/ 3246596 w 6400800"/>
                <a:gd name="connsiteY1542" fmla="*/ 276701 h 514350"/>
                <a:gd name="connsiteX1543" fmla="*/ 3251359 w 6400800"/>
                <a:gd name="connsiteY1543" fmla="*/ 290989 h 514350"/>
                <a:gd name="connsiteX1544" fmla="*/ 3249454 w 6400800"/>
                <a:gd name="connsiteY1544" fmla="*/ 298609 h 514350"/>
                <a:gd name="connsiteX1545" fmla="*/ 3247549 w 6400800"/>
                <a:gd name="connsiteY1545" fmla="*/ 304324 h 514350"/>
                <a:gd name="connsiteX1546" fmla="*/ 3246596 w 6400800"/>
                <a:gd name="connsiteY1546" fmla="*/ 301466 h 514350"/>
                <a:gd name="connsiteX1547" fmla="*/ 3246596 w 6400800"/>
                <a:gd name="connsiteY1547" fmla="*/ 306229 h 514350"/>
                <a:gd name="connsiteX1548" fmla="*/ 3243739 w 6400800"/>
                <a:gd name="connsiteY1548" fmla="*/ 317659 h 514350"/>
                <a:gd name="connsiteX1549" fmla="*/ 3239929 w 6400800"/>
                <a:gd name="connsiteY1549" fmla="*/ 304324 h 514350"/>
                <a:gd name="connsiteX1550" fmla="*/ 3242786 w 6400800"/>
                <a:gd name="connsiteY1550" fmla="*/ 296704 h 514350"/>
                <a:gd name="connsiteX1551" fmla="*/ 3238976 w 6400800"/>
                <a:gd name="connsiteY1551" fmla="*/ 302419 h 514350"/>
                <a:gd name="connsiteX1552" fmla="*/ 3236119 w 6400800"/>
                <a:gd name="connsiteY1552" fmla="*/ 293846 h 514350"/>
                <a:gd name="connsiteX1553" fmla="*/ 3235166 w 6400800"/>
                <a:gd name="connsiteY1553" fmla="*/ 290036 h 514350"/>
                <a:gd name="connsiteX1554" fmla="*/ 3241834 w 6400800"/>
                <a:gd name="connsiteY1554" fmla="*/ 273844 h 514350"/>
                <a:gd name="connsiteX1555" fmla="*/ 3249454 w 6400800"/>
                <a:gd name="connsiteY1555" fmla="*/ 256699 h 514350"/>
                <a:gd name="connsiteX1556" fmla="*/ 3256121 w 6400800"/>
                <a:gd name="connsiteY1556" fmla="*/ 242411 h 514350"/>
                <a:gd name="connsiteX1557" fmla="*/ 3245644 w 6400800"/>
                <a:gd name="connsiteY1557" fmla="*/ 254794 h 514350"/>
                <a:gd name="connsiteX1558" fmla="*/ 3235166 w 6400800"/>
                <a:gd name="connsiteY1558" fmla="*/ 270034 h 514350"/>
                <a:gd name="connsiteX1559" fmla="*/ 3230404 w 6400800"/>
                <a:gd name="connsiteY1559" fmla="*/ 276701 h 514350"/>
                <a:gd name="connsiteX1560" fmla="*/ 3229451 w 6400800"/>
                <a:gd name="connsiteY1560" fmla="*/ 272891 h 514350"/>
                <a:gd name="connsiteX1561" fmla="*/ 3222784 w 6400800"/>
                <a:gd name="connsiteY1561" fmla="*/ 253841 h 514350"/>
                <a:gd name="connsiteX1562" fmla="*/ 3218021 w 6400800"/>
                <a:gd name="connsiteY1562" fmla="*/ 241459 h 514350"/>
                <a:gd name="connsiteX1563" fmla="*/ 3218021 w 6400800"/>
                <a:gd name="connsiteY1563" fmla="*/ 236696 h 514350"/>
                <a:gd name="connsiteX1564" fmla="*/ 3222784 w 6400800"/>
                <a:gd name="connsiteY1564" fmla="*/ 206216 h 514350"/>
                <a:gd name="connsiteX1565" fmla="*/ 3229451 w 6400800"/>
                <a:gd name="connsiteY1565" fmla="*/ 166211 h 514350"/>
                <a:gd name="connsiteX1566" fmla="*/ 3235166 w 6400800"/>
                <a:gd name="connsiteY1566" fmla="*/ 135731 h 514350"/>
                <a:gd name="connsiteX1567" fmla="*/ 3239929 w 6400800"/>
                <a:gd name="connsiteY1567" fmla="*/ 109061 h 514350"/>
                <a:gd name="connsiteX1568" fmla="*/ 3231356 w 6400800"/>
                <a:gd name="connsiteY1568" fmla="*/ 134779 h 514350"/>
                <a:gd name="connsiteX1569" fmla="*/ 3212306 w 6400800"/>
                <a:gd name="connsiteY1569" fmla="*/ 204311 h 514350"/>
                <a:gd name="connsiteX1570" fmla="*/ 3209449 w 6400800"/>
                <a:gd name="connsiteY1570" fmla="*/ 215741 h 514350"/>
                <a:gd name="connsiteX1571" fmla="*/ 3204686 w 6400800"/>
                <a:gd name="connsiteY1571" fmla="*/ 204311 h 514350"/>
                <a:gd name="connsiteX1572" fmla="*/ 3203734 w 6400800"/>
                <a:gd name="connsiteY1572" fmla="*/ 175736 h 514350"/>
                <a:gd name="connsiteX1573" fmla="*/ 3200876 w 6400800"/>
                <a:gd name="connsiteY1573" fmla="*/ 206216 h 514350"/>
                <a:gd name="connsiteX1574" fmla="*/ 3196114 w 6400800"/>
                <a:gd name="connsiteY1574" fmla="*/ 240506 h 514350"/>
                <a:gd name="connsiteX1575" fmla="*/ 3195161 w 6400800"/>
                <a:gd name="connsiteY1575" fmla="*/ 243364 h 514350"/>
                <a:gd name="connsiteX1576" fmla="*/ 3196114 w 6400800"/>
                <a:gd name="connsiteY1576" fmla="*/ 217646 h 514350"/>
                <a:gd name="connsiteX1577" fmla="*/ 3198019 w 6400800"/>
                <a:gd name="connsiteY1577" fmla="*/ 180499 h 514350"/>
                <a:gd name="connsiteX1578" fmla="*/ 3199924 w 6400800"/>
                <a:gd name="connsiteY1578" fmla="*/ 151924 h 514350"/>
                <a:gd name="connsiteX1579" fmla="*/ 3200876 w 6400800"/>
                <a:gd name="connsiteY1579" fmla="*/ 127159 h 514350"/>
                <a:gd name="connsiteX1580" fmla="*/ 3195161 w 6400800"/>
                <a:gd name="connsiteY1580" fmla="*/ 151924 h 514350"/>
                <a:gd name="connsiteX1581" fmla="*/ 3184684 w 6400800"/>
                <a:gd name="connsiteY1581" fmla="*/ 217646 h 514350"/>
                <a:gd name="connsiteX1582" fmla="*/ 3181826 w 6400800"/>
                <a:gd name="connsiteY1582" fmla="*/ 235744 h 514350"/>
                <a:gd name="connsiteX1583" fmla="*/ 3179921 w 6400800"/>
                <a:gd name="connsiteY1583" fmla="*/ 231934 h 514350"/>
                <a:gd name="connsiteX1584" fmla="*/ 3179921 w 6400800"/>
                <a:gd name="connsiteY1584" fmla="*/ 224314 h 514350"/>
                <a:gd name="connsiteX1585" fmla="*/ 3178969 w 6400800"/>
                <a:gd name="connsiteY1585" fmla="*/ 230029 h 514350"/>
                <a:gd name="connsiteX1586" fmla="*/ 3177064 w 6400800"/>
                <a:gd name="connsiteY1586" fmla="*/ 227171 h 514350"/>
                <a:gd name="connsiteX1587" fmla="*/ 3178016 w 6400800"/>
                <a:gd name="connsiteY1587" fmla="*/ 231934 h 514350"/>
                <a:gd name="connsiteX1588" fmla="*/ 3174206 w 6400800"/>
                <a:gd name="connsiteY1588" fmla="*/ 250984 h 514350"/>
                <a:gd name="connsiteX1589" fmla="*/ 3170396 w 6400800"/>
                <a:gd name="connsiteY1589" fmla="*/ 277654 h 514350"/>
                <a:gd name="connsiteX1590" fmla="*/ 3169444 w 6400800"/>
                <a:gd name="connsiteY1590" fmla="*/ 275749 h 514350"/>
                <a:gd name="connsiteX1591" fmla="*/ 3163729 w 6400800"/>
                <a:gd name="connsiteY1591" fmla="*/ 215741 h 514350"/>
                <a:gd name="connsiteX1592" fmla="*/ 3162776 w 6400800"/>
                <a:gd name="connsiteY1592" fmla="*/ 207169 h 514350"/>
                <a:gd name="connsiteX1593" fmla="*/ 3163729 w 6400800"/>
                <a:gd name="connsiteY1593" fmla="*/ 203359 h 514350"/>
                <a:gd name="connsiteX1594" fmla="*/ 3174206 w 6400800"/>
                <a:gd name="connsiteY1594" fmla="*/ 132874 h 514350"/>
                <a:gd name="connsiteX1595" fmla="*/ 3178016 w 6400800"/>
                <a:gd name="connsiteY1595" fmla="*/ 106204 h 514350"/>
                <a:gd name="connsiteX1596" fmla="*/ 3170396 w 6400800"/>
                <a:gd name="connsiteY1596" fmla="*/ 131921 h 514350"/>
                <a:gd name="connsiteX1597" fmla="*/ 3158014 w 6400800"/>
                <a:gd name="connsiteY1597" fmla="*/ 177641 h 514350"/>
                <a:gd name="connsiteX1598" fmla="*/ 3154204 w 6400800"/>
                <a:gd name="connsiteY1598" fmla="*/ 159544 h 514350"/>
                <a:gd name="connsiteX1599" fmla="*/ 3149441 w 6400800"/>
                <a:gd name="connsiteY1599" fmla="*/ 134779 h 514350"/>
                <a:gd name="connsiteX1600" fmla="*/ 3143726 w 6400800"/>
                <a:gd name="connsiteY1600" fmla="*/ 112871 h 514350"/>
                <a:gd name="connsiteX1601" fmla="*/ 3133249 w 6400800"/>
                <a:gd name="connsiteY1601" fmla="*/ 77629 h 514350"/>
                <a:gd name="connsiteX1602" fmla="*/ 3122771 w 6400800"/>
                <a:gd name="connsiteY1602" fmla="*/ 47149 h 514350"/>
                <a:gd name="connsiteX1603" fmla="*/ 3129439 w 6400800"/>
                <a:gd name="connsiteY1603" fmla="*/ 78581 h 514350"/>
                <a:gd name="connsiteX1604" fmla="*/ 3136106 w 6400800"/>
                <a:gd name="connsiteY1604" fmla="*/ 114776 h 514350"/>
                <a:gd name="connsiteX1605" fmla="*/ 3139916 w 6400800"/>
                <a:gd name="connsiteY1605" fmla="*/ 136684 h 514350"/>
                <a:gd name="connsiteX1606" fmla="*/ 3142774 w 6400800"/>
                <a:gd name="connsiteY1606" fmla="*/ 161449 h 514350"/>
                <a:gd name="connsiteX1607" fmla="*/ 3147536 w 6400800"/>
                <a:gd name="connsiteY1607" fmla="*/ 213836 h 514350"/>
                <a:gd name="connsiteX1608" fmla="*/ 3146584 w 6400800"/>
                <a:gd name="connsiteY1608" fmla="*/ 217646 h 514350"/>
                <a:gd name="connsiteX1609" fmla="*/ 3143726 w 6400800"/>
                <a:gd name="connsiteY1609" fmla="*/ 210026 h 514350"/>
                <a:gd name="connsiteX1610" fmla="*/ 3138964 w 6400800"/>
                <a:gd name="connsiteY1610" fmla="*/ 196691 h 514350"/>
                <a:gd name="connsiteX1611" fmla="*/ 3134201 w 6400800"/>
                <a:gd name="connsiteY1611" fmla="*/ 179546 h 514350"/>
                <a:gd name="connsiteX1612" fmla="*/ 3126581 w 6400800"/>
                <a:gd name="connsiteY1612" fmla="*/ 155734 h 514350"/>
                <a:gd name="connsiteX1613" fmla="*/ 3129439 w 6400800"/>
                <a:gd name="connsiteY1613" fmla="*/ 172879 h 514350"/>
                <a:gd name="connsiteX1614" fmla="*/ 3118961 w 6400800"/>
                <a:gd name="connsiteY1614" fmla="*/ 150019 h 514350"/>
                <a:gd name="connsiteX1615" fmla="*/ 3112294 w 6400800"/>
                <a:gd name="connsiteY1615" fmla="*/ 136684 h 514350"/>
                <a:gd name="connsiteX1616" fmla="*/ 3102769 w 6400800"/>
                <a:gd name="connsiteY1616" fmla="*/ 113824 h 514350"/>
                <a:gd name="connsiteX1617" fmla="*/ 3090386 w 6400800"/>
                <a:gd name="connsiteY1617" fmla="*/ 87154 h 514350"/>
                <a:gd name="connsiteX1618" fmla="*/ 3099911 w 6400800"/>
                <a:gd name="connsiteY1618" fmla="*/ 114776 h 514350"/>
                <a:gd name="connsiteX1619" fmla="*/ 3109436 w 6400800"/>
                <a:gd name="connsiteY1619" fmla="*/ 146209 h 514350"/>
                <a:gd name="connsiteX1620" fmla="*/ 3115151 w 6400800"/>
                <a:gd name="connsiteY1620" fmla="*/ 167164 h 514350"/>
                <a:gd name="connsiteX1621" fmla="*/ 3109436 w 6400800"/>
                <a:gd name="connsiteY1621" fmla="*/ 155734 h 514350"/>
                <a:gd name="connsiteX1622" fmla="*/ 3116104 w 6400800"/>
                <a:gd name="connsiteY1622" fmla="*/ 176689 h 514350"/>
                <a:gd name="connsiteX1623" fmla="*/ 3121819 w 6400800"/>
                <a:gd name="connsiteY1623" fmla="*/ 194786 h 514350"/>
                <a:gd name="connsiteX1624" fmla="*/ 3125629 w 6400800"/>
                <a:gd name="connsiteY1624" fmla="*/ 213836 h 514350"/>
                <a:gd name="connsiteX1625" fmla="*/ 3123724 w 6400800"/>
                <a:gd name="connsiteY1625" fmla="*/ 215741 h 514350"/>
                <a:gd name="connsiteX1626" fmla="*/ 3122771 w 6400800"/>
                <a:gd name="connsiteY1626" fmla="*/ 210979 h 514350"/>
                <a:gd name="connsiteX1627" fmla="*/ 3122771 w 6400800"/>
                <a:gd name="connsiteY1627" fmla="*/ 216694 h 514350"/>
                <a:gd name="connsiteX1628" fmla="*/ 3113246 w 6400800"/>
                <a:gd name="connsiteY1628" fmla="*/ 228124 h 514350"/>
                <a:gd name="connsiteX1629" fmla="*/ 3113246 w 6400800"/>
                <a:gd name="connsiteY1629" fmla="*/ 228124 h 514350"/>
                <a:gd name="connsiteX1630" fmla="*/ 3110389 w 6400800"/>
                <a:gd name="connsiteY1630" fmla="*/ 191929 h 514350"/>
                <a:gd name="connsiteX1631" fmla="*/ 3108484 w 6400800"/>
                <a:gd name="connsiteY1631" fmla="*/ 171926 h 514350"/>
                <a:gd name="connsiteX1632" fmla="*/ 3106579 w 6400800"/>
                <a:gd name="connsiteY1632" fmla="*/ 192881 h 514350"/>
                <a:gd name="connsiteX1633" fmla="*/ 3104674 w 6400800"/>
                <a:gd name="connsiteY1633" fmla="*/ 228124 h 514350"/>
                <a:gd name="connsiteX1634" fmla="*/ 3104674 w 6400800"/>
                <a:gd name="connsiteY1634" fmla="*/ 227171 h 514350"/>
                <a:gd name="connsiteX1635" fmla="*/ 3097054 w 6400800"/>
                <a:gd name="connsiteY1635" fmla="*/ 208121 h 514350"/>
                <a:gd name="connsiteX1636" fmla="*/ 3100864 w 6400800"/>
                <a:gd name="connsiteY1636" fmla="*/ 228124 h 514350"/>
                <a:gd name="connsiteX1637" fmla="*/ 3103721 w 6400800"/>
                <a:gd name="connsiteY1637" fmla="*/ 244316 h 514350"/>
                <a:gd name="connsiteX1638" fmla="*/ 3096101 w 6400800"/>
                <a:gd name="connsiteY1638" fmla="*/ 255746 h 514350"/>
                <a:gd name="connsiteX1639" fmla="*/ 3087529 w 6400800"/>
                <a:gd name="connsiteY1639" fmla="*/ 270034 h 514350"/>
                <a:gd name="connsiteX1640" fmla="*/ 3082766 w 6400800"/>
                <a:gd name="connsiteY1640" fmla="*/ 252889 h 514350"/>
                <a:gd name="connsiteX1641" fmla="*/ 3077051 w 6400800"/>
                <a:gd name="connsiteY1641" fmla="*/ 233839 h 514350"/>
                <a:gd name="connsiteX1642" fmla="*/ 3078956 w 6400800"/>
                <a:gd name="connsiteY1642" fmla="*/ 252889 h 514350"/>
                <a:gd name="connsiteX1643" fmla="*/ 3079909 w 6400800"/>
                <a:gd name="connsiteY1643" fmla="*/ 264319 h 514350"/>
                <a:gd name="connsiteX1644" fmla="*/ 3077051 w 6400800"/>
                <a:gd name="connsiteY1644" fmla="*/ 255746 h 514350"/>
                <a:gd name="connsiteX1645" fmla="*/ 3074194 w 6400800"/>
                <a:gd name="connsiteY1645" fmla="*/ 248126 h 514350"/>
                <a:gd name="connsiteX1646" fmla="*/ 3074194 w 6400800"/>
                <a:gd name="connsiteY1646" fmla="*/ 242411 h 514350"/>
                <a:gd name="connsiteX1647" fmla="*/ 3075146 w 6400800"/>
                <a:gd name="connsiteY1647" fmla="*/ 229076 h 514350"/>
                <a:gd name="connsiteX1648" fmla="*/ 3077051 w 6400800"/>
                <a:gd name="connsiteY1648" fmla="*/ 220504 h 514350"/>
                <a:gd name="connsiteX1649" fmla="*/ 3086576 w 6400800"/>
                <a:gd name="connsiteY1649" fmla="*/ 189071 h 514350"/>
                <a:gd name="connsiteX1650" fmla="*/ 3096101 w 6400800"/>
                <a:gd name="connsiteY1650" fmla="*/ 161449 h 514350"/>
                <a:gd name="connsiteX1651" fmla="*/ 3083719 w 6400800"/>
                <a:gd name="connsiteY1651" fmla="*/ 188119 h 514350"/>
                <a:gd name="connsiteX1652" fmla="*/ 3071336 w 6400800"/>
                <a:gd name="connsiteY1652" fmla="*/ 218599 h 514350"/>
                <a:gd name="connsiteX1653" fmla="*/ 3068479 w 6400800"/>
                <a:gd name="connsiteY1653" fmla="*/ 224314 h 514350"/>
                <a:gd name="connsiteX1654" fmla="*/ 3068479 w 6400800"/>
                <a:gd name="connsiteY1654" fmla="*/ 216694 h 514350"/>
                <a:gd name="connsiteX1655" fmla="*/ 3069431 w 6400800"/>
                <a:gd name="connsiteY1655" fmla="*/ 209074 h 514350"/>
                <a:gd name="connsiteX1656" fmla="*/ 3072289 w 6400800"/>
                <a:gd name="connsiteY1656" fmla="*/ 181451 h 514350"/>
                <a:gd name="connsiteX1657" fmla="*/ 3073241 w 6400800"/>
                <a:gd name="connsiteY1657" fmla="*/ 157639 h 514350"/>
                <a:gd name="connsiteX1658" fmla="*/ 3067526 w 6400800"/>
                <a:gd name="connsiteY1658" fmla="*/ 180499 h 514350"/>
                <a:gd name="connsiteX1659" fmla="*/ 3066574 w 6400800"/>
                <a:gd name="connsiteY1659" fmla="*/ 183356 h 514350"/>
                <a:gd name="connsiteX1660" fmla="*/ 3064669 w 6400800"/>
                <a:gd name="connsiteY1660" fmla="*/ 148114 h 514350"/>
                <a:gd name="connsiteX1661" fmla="*/ 3064669 w 6400800"/>
                <a:gd name="connsiteY1661" fmla="*/ 145256 h 514350"/>
                <a:gd name="connsiteX1662" fmla="*/ 3064669 w 6400800"/>
                <a:gd name="connsiteY1662" fmla="*/ 146209 h 514350"/>
                <a:gd name="connsiteX1663" fmla="*/ 3063716 w 6400800"/>
                <a:gd name="connsiteY1663" fmla="*/ 131921 h 514350"/>
                <a:gd name="connsiteX1664" fmla="*/ 3058954 w 6400800"/>
                <a:gd name="connsiteY1664" fmla="*/ 174784 h 514350"/>
                <a:gd name="connsiteX1665" fmla="*/ 3056096 w 6400800"/>
                <a:gd name="connsiteY1665" fmla="*/ 190976 h 514350"/>
                <a:gd name="connsiteX1666" fmla="*/ 3054191 w 6400800"/>
                <a:gd name="connsiteY1666" fmla="*/ 201454 h 514350"/>
                <a:gd name="connsiteX1667" fmla="*/ 3049429 w 6400800"/>
                <a:gd name="connsiteY1667" fmla="*/ 189071 h 514350"/>
                <a:gd name="connsiteX1668" fmla="*/ 3049429 w 6400800"/>
                <a:gd name="connsiteY1668" fmla="*/ 188119 h 514350"/>
                <a:gd name="connsiteX1669" fmla="*/ 3056096 w 6400800"/>
                <a:gd name="connsiteY1669" fmla="*/ 151924 h 514350"/>
                <a:gd name="connsiteX1670" fmla="*/ 3062764 w 6400800"/>
                <a:gd name="connsiteY1670" fmla="*/ 120491 h 514350"/>
                <a:gd name="connsiteX1671" fmla="*/ 3052286 w 6400800"/>
                <a:gd name="connsiteY1671" fmla="*/ 150971 h 514350"/>
                <a:gd name="connsiteX1672" fmla="*/ 3041809 w 6400800"/>
                <a:gd name="connsiteY1672" fmla="*/ 186214 h 514350"/>
                <a:gd name="connsiteX1673" fmla="*/ 3036094 w 6400800"/>
                <a:gd name="connsiteY1673" fmla="*/ 208121 h 514350"/>
                <a:gd name="connsiteX1674" fmla="*/ 3034189 w 6400800"/>
                <a:gd name="connsiteY1674" fmla="*/ 215741 h 514350"/>
                <a:gd name="connsiteX1675" fmla="*/ 3032284 w 6400800"/>
                <a:gd name="connsiteY1675" fmla="*/ 205264 h 514350"/>
                <a:gd name="connsiteX1676" fmla="*/ 3048476 w 6400800"/>
                <a:gd name="connsiteY1676" fmla="*/ 148114 h 514350"/>
                <a:gd name="connsiteX1677" fmla="*/ 3057049 w 6400800"/>
                <a:gd name="connsiteY1677" fmla="*/ 123349 h 514350"/>
                <a:gd name="connsiteX1678" fmla="*/ 3054191 w 6400800"/>
                <a:gd name="connsiteY1678" fmla="*/ 129064 h 514350"/>
                <a:gd name="connsiteX1679" fmla="*/ 3045619 w 6400800"/>
                <a:gd name="connsiteY1679" fmla="*/ 146209 h 514350"/>
                <a:gd name="connsiteX1680" fmla="*/ 3029426 w 6400800"/>
                <a:gd name="connsiteY1680" fmla="*/ 184309 h 514350"/>
                <a:gd name="connsiteX1681" fmla="*/ 3029426 w 6400800"/>
                <a:gd name="connsiteY1681" fmla="*/ 167164 h 514350"/>
                <a:gd name="connsiteX1682" fmla="*/ 3030379 w 6400800"/>
                <a:gd name="connsiteY1682" fmla="*/ 140494 h 514350"/>
                <a:gd name="connsiteX1683" fmla="*/ 3025616 w 6400800"/>
                <a:gd name="connsiteY1683" fmla="*/ 166211 h 514350"/>
                <a:gd name="connsiteX1684" fmla="*/ 3022759 w 6400800"/>
                <a:gd name="connsiteY1684" fmla="*/ 196691 h 514350"/>
                <a:gd name="connsiteX1685" fmla="*/ 3022759 w 6400800"/>
                <a:gd name="connsiteY1685" fmla="*/ 202406 h 514350"/>
                <a:gd name="connsiteX1686" fmla="*/ 3019901 w 6400800"/>
                <a:gd name="connsiteY1686" fmla="*/ 210979 h 514350"/>
                <a:gd name="connsiteX1687" fmla="*/ 3011329 w 6400800"/>
                <a:gd name="connsiteY1687" fmla="*/ 234791 h 514350"/>
                <a:gd name="connsiteX1688" fmla="*/ 3007519 w 6400800"/>
                <a:gd name="connsiteY1688" fmla="*/ 226219 h 514350"/>
                <a:gd name="connsiteX1689" fmla="*/ 3011329 w 6400800"/>
                <a:gd name="connsiteY1689" fmla="*/ 215741 h 514350"/>
                <a:gd name="connsiteX1690" fmla="*/ 3006566 w 6400800"/>
                <a:gd name="connsiteY1690" fmla="*/ 222409 h 514350"/>
                <a:gd name="connsiteX1691" fmla="*/ 3001804 w 6400800"/>
                <a:gd name="connsiteY1691" fmla="*/ 202406 h 514350"/>
                <a:gd name="connsiteX1692" fmla="*/ 3000851 w 6400800"/>
                <a:gd name="connsiteY1692" fmla="*/ 197644 h 514350"/>
                <a:gd name="connsiteX1693" fmla="*/ 3003709 w 6400800"/>
                <a:gd name="connsiteY1693" fmla="*/ 189071 h 514350"/>
                <a:gd name="connsiteX1694" fmla="*/ 3011329 w 6400800"/>
                <a:gd name="connsiteY1694" fmla="*/ 164306 h 514350"/>
                <a:gd name="connsiteX1695" fmla="*/ 3018949 w 6400800"/>
                <a:gd name="connsiteY1695" fmla="*/ 142399 h 514350"/>
                <a:gd name="connsiteX1696" fmla="*/ 3007519 w 6400800"/>
                <a:gd name="connsiteY1696" fmla="*/ 162401 h 514350"/>
                <a:gd name="connsiteX1697" fmla="*/ 2997994 w 6400800"/>
                <a:gd name="connsiteY1697" fmla="*/ 182404 h 514350"/>
                <a:gd name="connsiteX1698" fmla="*/ 2995136 w 6400800"/>
                <a:gd name="connsiteY1698" fmla="*/ 169069 h 514350"/>
                <a:gd name="connsiteX1699" fmla="*/ 3014186 w 6400800"/>
                <a:gd name="connsiteY1699" fmla="*/ 100489 h 514350"/>
                <a:gd name="connsiteX1700" fmla="*/ 3021806 w 6400800"/>
                <a:gd name="connsiteY1700" fmla="*/ 76676 h 514350"/>
                <a:gd name="connsiteX1701" fmla="*/ 3024664 w 6400800"/>
                <a:gd name="connsiteY1701" fmla="*/ 68104 h 514350"/>
                <a:gd name="connsiteX1702" fmla="*/ 3020854 w 6400800"/>
                <a:gd name="connsiteY1702" fmla="*/ 75724 h 514350"/>
                <a:gd name="connsiteX1703" fmla="*/ 3010376 w 6400800"/>
                <a:gd name="connsiteY1703" fmla="*/ 98584 h 514350"/>
                <a:gd name="connsiteX1704" fmla="*/ 2996089 w 6400800"/>
                <a:gd name="connsiteY1704" fmla="*/ 134779 h 514350"/>
                <a:gd name="connsiteX1705" fmla="*/ 2991326 w 6400800"/>
                <a:gd name="connsiteY1705" fmla="*/ 148114 h 514350"/>
                <a:gd name="connsiteX1706" fmla="*/ 2987516 w 6400800"/>
                <a:gd name="connsiteY1706" fmla="*/ 122396 h 514350"/>
                <a:gd name="connsiteX1707" fmla="*/ 2984659 w 6400800"/>
                <a:gd name="connsiteY1707" fmla="*/ 91916 h 514350"/>
                <a:gd name="connsiteX1708" fmla="*/ 2983706 w 6400800"/>
                <a:gd name="connsiteY1708" fmla="*/ 122396 h 514350"/>
                <a:gd name="connsiteX1709" fmla="*/ 2985611 w 6400800"/>
                <a:gd name="connsiteY1709" fmla="*/ 157639 h 514350"/>
                <a:gd name="connsiteX1710" fmla="*/ 2985611 w 6400800"/>
                <a:gd name="connsiteY1710" fmla="*/ 163354 h 514350"/>
                <a:gd name="connsiteX1711" fmla="*/ 2978944 w 6400800"/>
                <a:gd name="connsiteY1711" fmla="*/ 182404 h 514350"/>
                <a:gd name="connsiteX1712" fmla="*/ 2960846 w 6400800"/>
                <a:gd name="connsiteY1712" fmla="*/ 238601 h 514350"/>
                <a:gd name="connsiteX1713" fmla="*/ 2959894 w 6400800"/>
                <a:gd name="connsiteY1713" fmla="*/ 234791 h 514350"/>
                <a:gd name="connsiteX1714" fmla="*/ 2960846 w 6400800"/>
                <a:gd name="connsiteY1714" fmla="*/ 239554 h 514350"/>
                <a:gd name="connsiteX1715" fmla="*/ 2950369 w 6400800"/>
                <a:gd name="connsiteY1715" fmla="*/ 274796 h 514350"/>
                <a:gd name="connsiteX1716" fmla="*/ 2952274 w 6400800"/>
                <a:gd name="connsiteY1716" fmla="*/ 264319 h 514350"/>
                <a:gd name="connsiteX1717" fmla="*/ 2944654 w 6400800"/>
                <a:gd name="connsiteY1717" fmla="*/ 284321 h 514350"/>
                <a:gd name="connsiteX1718" fmla="*/ 2944654 w 6400800"/>
                <a:gd name="connsiteY1718" fmla="*/ 283369 h 514350"/>
                <a:gd name="connsiteX1719" fmla="*/ 2945606 w 6400800"/>
                <a:gd name="connsiteY1719" fmla="*/ 277654 h 514350"/>
                <a:gd name="connsiteX1720" fmla="*/ 2949416 w 6400800"/>
                <a:gd name="connsiteY1720" fmla="*/ 238601 h 514350"/>
                <a:gd name="connsiteX1721" fmla="*/ 2951321 w 6400800"/>
                <a:gd name="connsiteY1721" fmla="*/ 221456 h 514350"/>
                <a:gd name="connsiteX1722" fmla="*/ 2953226 w 6400800"/>
                <a:gd name="connsiteY1722" fmla="*/ 205264 h 514350"/>
                <a:gd name="connsiteX1723" fmla="*/ 2956084 w 6400800"/>
                <a:gd name="connsiteY1723" fmla="*/ 179546 h 514350"/>
                <a:gd name="connsiteX1724" fmla="*/ 2958941 w 6400800"/>
                <a:gd name="connsiteY1724" fmla="*/ 156686 h 514350"/>
                <a:gd name="connsiteX1725" fmla="*/ 2952274 w 6400800"/>
                <a:gd name="connsiteY1725" fmla="*/ 178594 h 514350"/>
                <a:gd name="connsiteX1726" fmla="*/ 2945606 w 6400800"/>
                <a:gd name="connsiteY1726" fmla="*/ 203359 h 514350"/>
                <a:gd name="connsiteX1727" fmla="*/ 2941796 w 6400800"/>
                <a:gd name="connsiteY1727" fmla="*/ 218599 h 514350"/>
                <a:gd name="connsiteX1728" fmla="*/ 2937986 w 6400800"/>
                <a:gd name="connsiteY1728" fmla="*/ 235744 h 514350"/>
                <a:gd name="connsiteX1729" fmla="*/ 2931319 w 6400800"/>
                <a:gd name="connsiteY1729" fmla="*/ 270034 h 514350"/>
                <a:gd name="connsiteX1730" fmla="*/ 2929414 w 6400800"/>
                <a:gd name="connsiteY1730" fmla="*/ 260509 h 514350"/>
                <a:gd name="connsiteX1731" fmla="*/ 2928461 w 6400800"/>
                <a:gd name="connsiteY1731" fmla="*/ 256699 h 514350"/>
                <a:gd name="connsiteX1732" fmla="*/ 2931319 w 6400800"/>
                <a:gd name="connsiteY1732" fmla="*/ 251936 h 514350"/>
                <a:gd name="connsiteX1733" fmla="*/ 2927509 w 6400800"/>
                <a:gd name="connsiteY1733" fmla="*/ 254794 h 514350"/>
                <a:gd name="connsiteX1734" fmla="*/ 2925604 w 6400800"/>
                <a:gd name="connsiteY1734" fmla="*/ 247174 h 514350"/>
                <a:gd name="connsiteX1735" fmla="*/ 2931319 w 6400800"/>
                <a:gd name="connsiteY1735" fmla="*/ 231934 h 514350"/>
                <a:gd name="connsiteX1736" fmla="*/ 2924651 w 6400800"/>
                <a:gd name="connsiteY1736" fmla="*/ 243364 h 514350"/>
                <a:gd name="connsiteX1737" fmla="*/ 2922746 w 6400800"/>
                <a:gd name="connsiteY1737" fmla="*/ 237649 h 514350"/>
                <a:gd name="connsiteX1738" fmla="*/ 2922746 w 6400800"/>
                <a:gd name="connsiteY1738" fmla="*/ 236696 h 514350"/>
                <a:gd name="connsiteX1739" fmla="*/ 2921794 w 6400800"/>
                <a:gd name="connsiteY1739" fmla="*/ 236696 h 514350"/>
                <a:gd name="connsiteX1740" fmla="*/ 2916079 w 6400800"/>
                <a:gd name="connsiteY1740" fmla="*/ 236696 h 514350"/>
                <a:gd name="connsiteX1741" fmla="*/ 2916079 w 6400800"/>
                <a:gd name="connsiteY1741" fmla="*/ 236696 h 514350"/>
                <a:gd name="connsiteX1742" fmla="*/ 2935129 w 6400800"/>
                <a:gd name="connsiteY1742" fmla="*/ 176689 h 514350"/>
                <a:gd name="connsiteX1743" fmla="*/ 2909411 w 6400800"/>
                <a:gd name="connsiteY1743" fmla="*/ 230029 h 514350"/>
                <a:gd name="connsiteX1744" fmla="*/ 2902744 w 6400800"/>
                <a:gd name="connsiteY1744" fmla="*/ 211931 h 514350"/>
                <a:gd name="connsiteX1745" fmla="*/ 2900839 w 6400800"/>
                <a:gd name="connsiteY1745" fmla="*/ 195739 h 514350"/>
                <a:gd name="connsiteX1746" fmla="*/ 2897981 w 6400800"/>
                <a:gd name="connsiteY1746" fmla="*/ 173831 h 514350"/>
                <a:gd name="connsiteX1747" fmla="*/ 2896076 w 6400800"/>
                <a:gd name="connsiteY1747" fmla="*/ 153829 h 514350"/>
                <a:gd name="connsiteX1748" fmla="*/ 2893219 w 6400800"/>
                <a:gd name="connsiteY1748" fmla="*/ 121444 h 514350"/>
                <a:gd name="connsiteX1749" fmla="*/ 2890361 w 6400800"/>
                <a:gd name="connsiteY1749" fmla="*/ 93821 h 514350"/>
                <a:gd name="connsiteX1750" fmla="*/ 2889409 w 6400800"/>
                <a:gd name="connsiteY1750" fmla="*/ 121444 h 514350"/>
                <a:gd name="connsiteX1751" fmla="*/ 2889409 w 6400800"/>
                <a:gd name="connsiteY1751" fmla="*/ 153829 h 514350"/>
                <a:gd name="connsiteX1752" fmla="*/ 2889409 w 6400800"/>
                <a:gd name="connsiteY1752" fmla="*/ 173831 h 514350"/>
                <a:gd name="connsiteX1753" fmla="*/ 2890361 w 6400800"/>
                <a:gd name="connsiteY1753" fmla="*/ 195739 h 514350"/>
                <a:gd name="connsiteX1754" fmla="*/ 2891314 w 6400800"/>
                <a:gd name="connsiteY1754" fmla="*/ 211931 h 514350"/>
                <a:gd name="connsiteX1755" fmla="*/ 2887504 w 6400800"/>
                <a:gd name="connsiteY1755" fmla="*/ 217646 h 514350"/>
                <a:gd name="connsiteX1756" fmla="*/ 2885599 w 6400800"/>
                <a:gd name="connsiteY1756" fmla="*/ 221456 h 514350"/>
                <a:gd name="connsiteX1757" fmla="*/ 2880836 w 6400800"/>
                <a:gd name="connsiteY1757" fmla="*/ 195739 h 514350"/>
                <a:gd name="connsiteX1758" fmla="*/ 2874169 w 6400800"/>
                <a:gd name="connsiteY1758" fmla="*/ 166211 h 514350"/>
                <a:gd name="connsiteX1759" fmla="*/ 2867501 w 6400800"/>
                <a:gd name="connsiteY1759" fmla="*/ 144304 h 514350"/>
                <a:gd name="connsiteX1760" fmla="*/ 2860834 w 6400800"/>
                <a:gd name="connsiteY1760" fmla="*/ 125254 h 514350"/>
                <a:gd name="connsiteX1761" fmla="*/ 2863691 w 6400800"/>
                <a:gd name="connsiteY1761" fmla="*/ 145256 h 514350"/>
                <a:gd name="connsiteX1762" fmla="*/ 2866549 w 6400800"/>
                <a:gd name="connsiteY1762" fmla="*/ 168116 h 514350"/>
                <a:gd name="connsiteX1763" fmla="*/ 2869406 w 6400800"/>
                <a:gd name="connsiteY1763" fmla="*/ 197644 h 514350"/>
                <a:gd name="connsiteX1764" fmla="*/ 2872264 w 6400800"/>
                <a:gd name="connsiteY1764" fmla="*/ 232886 h 514350"/>
                <a:gd name="connsiteX1765" fmla="*/ 2873216 w 6400800"/>
                <a:gd name="connsiteY1765" fmla="*/ 247174 h 514350"/>
                <a:gd name="connsiteX1766" fmla="*/ 2864644 w 6400800"/>
                <a:gd name="connsiteY1766" fmla="*/ 270034 h 514350"/>
                <a:gd name="connsiteX1767" fmla="*/ 2863691 w 6400800"/>
                <a:gd name="connsiteY1767" fmla="*/ 274796 h 514350"/>
                <a:gd name="connsiteX1768" fmla="*/ 2855119 w 6400800"/>
                <a:gd name="connsiteY1768" fmla="*/ 257651 h 514350"/>
                <a:gd name="connsiteX1769" fmla="*/ 2841784 w 6400800"/>
                <a:gd name="connsiteY1769" fmla="*/ 230029 h 514350"/>
                <a:gd name="connsiteX1770" fmla="*/ 2855119 w 6400800"/>
                <a:gd name="connsiteY1770" fmla="*/ 226219 h 514350"/>
                <a:gd name="connsiteX1771" fmla="*/ 2853214 w 6400800"/>
                <a:gd name="connsiteY1771" fmla="*/ 231934 h 514350"/>
                <a:gd name="connsiteX1772" fmla="*/ 2840831 w 6400800"/>
                <a:gd name="connsiteY1772" fmla="*/ 209074 h 514350"/>
                <a:gd name="connsiteX1773" fmla="*/ 2866549 w 6400800"/>
                <a:gd name="connsiteY1773" fmla="*/ 150971 h 514350"/>
                <a:gd name="connsiteX1774" fmla="*/ 2835116 w 6400800"/>
                <a:gd name="connsiteY1774" fmla="*/ 198596 h 514350"/>
                <a:gd name="connsiteX1775" fmla="*/ 2829401 w 6400800"/>
                <a:gd name="connsiteY1775" fmla="*/ 188119 h 514350"/>
                <a:gd name="connsiteX1776" fmla="*/ 2820829 w 6400800"/>
                <a:gd name="connsiteY1776" fmla="*/ 132874 h 514350"/>
                <a:gd name="connsiteX1777" fmla="*/ 2821781 w 6400800"/>
                <a:gd name="connsiteY1777" fmla="*/ 173831 h 514350"/>
                <a:gd name="connsiteX1778" fmla="*/ 2807494 w 6400800"/>
                <a:gd name="connsiteY1778" fmla="*/ 151924 h 514350"/>
                <a:gd name="connsiteX1779" fmla="*/ 2782729 w 6400800"/>
                <a:gd name="connsiteY1779" fmla="*/ 115729 h 514350"/>
                <a:gd name="connsiteX1780" fmla="*/ 2759869 w 6400800"/>
                <a:gd name="connsiteY1780" fmla="*/ 85249 h 514350"/>
                <a:gd name="connsiteX1781" fmla="*/ 2778919 w 6400800"/>
                <a:gd name="connsiteY1781" fmla="*/ 118586 h 514350"/>
                <a:gd name="connsiteX1782" fmla="*/ 2799874 w 6400800"/>
                <a:gd name="connsiteY1782" fmla="*/ 156686 h 514350"/>
                <a:gd name="connsiteX1783" fmla="*/ 2812256 w 6400800"/>
                <a:gd name="connsiteY1783" fmla="*/ 180499 h 514350"/>
                <a:gd name="connsiteX1784" fmla="*/ 2820829 w 6400800"/>
                <a:gd name="connsiteY1784" fmla="*/ 197644 h 514350"/>
                <a:gd name="connsiteX1785" fmla="*/ 2820829 w 6400800"/>
                <a:gd name="connsiteY1785" fmla="*/ 204311 h 514350"/>
                <a:gd name="connsiteX1786" fmla="*/ 2821781 w 6400800"/>
                <a:gd name="connsiteY1786" fmla="*/ 218599 h 514350"/>
                <a:gd name="connsiteX1787" fmla="*/ 2817019 w 6400800"/>
                <a:gd name="connsiteY1787" fmla="*/ 227171 h 514350"/>
                <a:gd name="connsiteX1788" fmla="*/ 2806541 w 6400800"/>
                <a:gd name="connsiteY1788" fmla="*/ 211931 h 514350"/>
                <a:gd name="connsiteX1789" fmla="*/ 2805589 w 6400800"/>
                <a:gd name="connsiteY1789" fmla="*/ 210026 h 514350"/>
                <a:gd name="connsiteX1790" fmla="*/ 2806541 w 6400800"/>
                <a:gd name="connsiteY1790" fmla="*/ 208121 h 514350"/>
                <a:gd name="connsiteX1791" fmla="*/ 2805589 w 6400800"/>
                <a:gd name="connsiteY1791" fmla="*/ 209074 h 514350"/>
                <a:gd name="connsiteX1792" fmla="*/ 2792254 w 6400800"/>
                <a:gd name="connsiteY1792" fmla="*/ 191929 h 514350"/>
                <a:gd name="connsiteX1793" fmla="*/ 2767489 w 6400800"/>
                <a:gd name="connsiteY1793" fmla="*/ 161449 h 514350"/>
                <a:gd name="connsiteX1794" fmla="*/ 2765584 w 6400800"/>
                <a:gd name="connsiteY1794" fmla="*/ 158591 h 514350"/>
                <a:gd name="connsiteX1795" fmla="*/ 2765584 w 6400800"/>
                <a:gd name="connsiteY1795" fmla="*/ 155734 h 514350"/>
                <a:gd name="connsiteX1796" fmla="*/ 2762726 w 6400800"/>
                <a:gd name="connsiteY1796" fmla="*/ 128111 h 514350"/>
                <a:gd name="connsiteX1797" fmla="*/ 2759869 w 6400800"/>
                <a:gd name="connsiteY1797" fmla="*/ 103346 h 514350"/>
                <a:gd name="connsiteX1798" fmla="*/ 2758916 w 6400800"/>
                <a:gd name="connsiteY1798" fmla="*/ 128111 h 514350"/>
                <a:gd name="connsiteX1799" fmla="*/ 2758916 w 6400800"/>
                <a:gd name="connsiteY1799" fmla="*/ 150019 h 514350"/>
                <a:gd name="connsiteX1800" fmla="*/ 2745581 w 6400800"/>
                <a:gd name="connsiteY1800" fmla="*/ 135731 h 514350"/>
                <a:gd name="connsiteX1801" fmla="*/ 2758916 w 6400800"/>
                <a:gd name="connsiteY1801" fmla="*/ 153829 h 514350"/>
                <a:gd name="connsiteX1802" fmla="*/ 2758916 w 6400800"/>
                <a:gd name="connsiteY1802" fmla="*/ 155734 h 514350"/>
                <a:gd name="connsiteX1803" fmla="*/ 2758916 w 6400800"/>
                <a:gd name="connsiteY1803" fmla="*/ 172879 h 514350"/>
                <a:gd name="connsiteX1804" fmla="*/ 2759869 w 6400800"/>
                <a:gd name="connsiteY1804" fmla="*/ 191929 h 514350"/>
                <a:gd name="connsiteX1805" fmla="*/ 2761774 w 6400800"/>
                <a:gd name="connsiteY1805" fmla="*/ 219551 h 514350"/>
                <a:gd name="connsiteX1806" fmla="*/ 2760821 w 6400800"/>
                <a:gd name="connsiteY1806" fmla="*/ 217646 h 514350"/>
                <a:gd name="connsiteX1807" fmla="*/ 2760821 w 6400800"/>
                <a:gd name="connsiteY1807" fmla="*/ 216694 h 514350"/>
                <a:gd name="connsiteX1808" fmla="*/ 2760821 w 6400800"/>
                <a:gd name="connsiteY1808" fmla="*/ 217646 h 514350"/>
                <a:gd name="connsiteX1809" fmla="*/ 2741771 w 6400800"/>
                <a:gd name="connsiteY1809" fmla="*/ 172879 h 514350"/>
                <a:gd name="connsiteX1810" fmla="*/ 2757011 w 6400800"/>
                <a:gd name="connsiteY1810" fmla="*/ 228124 h 514350"/>
                <a:gd name="connsiteX1811" fmla="*/ 2743676 w 6400800"/>
                <a:gd name="connsiteY1811" fmla="*/ 268129 h 514350"/>
                <a:gd name="connsiteX1812" fmla="*/ 2736056 w 6400800"/>
                <a:gd name="connsiteY1812" fmla="*/ 254794 h 514350"/>
                <a:gd name="connsiteX1813" fmla="*/ 2737009 w 6400800"/>
                <a:gd name="connsiteY1813" fmla="*/ 232886 h 514350"/>
                <a:gd name="connsiteX1814" fmla="*/ 2732246 w 6400800"/>
                <a:gd name="connsiteY1814" fmla="*/ 249079 h 514350"/>
                <a:gd name="connsiteX1815" fmla="*/ 2730341 w 6400800"/>
                <a:gd name="connsiteY1815" fmla="*/ 246221 h 514350"/>
                <a:gd name="connsiteX1816" fmla="*/ 2731294 w 6400800"/>
                <a:gd name="connsiteY1816" fmla="*/ 250031 h 514350"/>
                <a:gd name="connsiteX1817" fmla="*/ 2729389 w 6400800"/>
                <a:gd name="connsiteY1817" fmla="*/ 258604 h 514350"/>
                <a:gd name="connsiteX1818" fmla="*/ 2729389 w 6400800"/>
                <a:gd name="connsiteY1818" fmla="*/ 247174 h 514350"/>
                <a:gd name="connsiteX1819" fmla="*/ 2731294 w 6400800"/>
                <a:gd name="connsiteY1819" fmla="*/ 218599 h 514350"/>
                <a:gd name="connsiteX1820" fmla="*/ 2733199 w 6400800"/>
                <a:gd name="connsiteY1820" fmla="*/ 219551 h 514350"/>
                <a:gd name="connsiteX1821" fmla="*/ 2736056 w 6400800"/>
                <a:gd name="connsiteY1821" fmla="*/ 222409 h 514350"/>
                <a:gd name="connsiteX1822" fmla="*/ 2738914 w 6400800"/>
                <a:gd name="connsiteY1822" fmla="*/ 230981 h 514350"/>
                <a:gd name="connsiteX1823" fmla="*/ 2737961 w 6400800"/>
                <a:gd name="connsiteY1823" fmla="*/ 222409 h 514350"/>
                <a:gd name="connsiteX1824" fmla="*/ 2735104 w 6400800"/>
                <a:gd name="connsiteY1824" fmla="*/ 218599 h 514350"/>
                <a:gd name="connsiteX1825" fmla="*/ 2730341 w 6400800"/>
                <a:gd name="connsiteY1825" fmla="*/ 216694 h 514350"/>
                <a:gd name="connsiteX1826" fmla="*/ 2728436 w 6400800"/>
                <a:gd name="connsiteY1826" fmla="*/ 216694 h 514350"/>
                <a:gd name="connsiteX1827" fmla="*/ 2728436 w 6400800"/>
                <a:gd name="connsiteY1827" fmla="*/ 218599 h 514350"/>
                <a:gd name="connsiteX1828" fmla="*/ 2721769 w 6400800"/>
                <a:gd name="connsiteY1828" fmla="*/ 248126 h 514350"/>
                <a:gd name="connsiteX1829" fmla="*/ 2719864 w 6400800"/>
                <a:gd name="connsiteY1829" fmla="*/ 260509 h 514350"/>
                <a:gd name="connsiteX1830" fmla="*/ 2717006 w 6400800"/>
                <a:gd name="connsiteY1830" fmla="*/ 254794 h 514350"/>
                <a:gd name="connsiteX1831" fmla="*/ 2717006 w 6400800"/>
                <a:gd name="connsiteY1831" fmla="*/ 253841 h 514350"/>
                <a:gd name="connsiteX1832" fmla="*/ 2718911 w 6400800"/>
                <a:gd name="connsiteY1832" fmla="*/ 238601 h 514350"/>
                <a:gd name="connsiteX1833" fmla="*/ 2716054 w 6400800"/>
                <a:gd name="connsiteY1833" fmla="*/ 247174 h 514350"/>
                <a:gd name="connsiteX1834" fmla="*/ 2716054 w 6400800"/>
                <a:gd name="connsiteY1834" fmla="*/ 176689 h 514350"/>
                <a:gd name="connsiteX1835" fmla="*/ 2713196 w 6400800"/>
                <a:gd name="connsiteY1835" fmla="*/ 198596 h 514350"/>
                <a:gd name="connsiteX1836" fmla="*/ 2709386 w 6400800"/>
                <a:gd name="connsiteY1836" fmla="*/ 230029 h 514350"/>
                <a:gd name="connsiteX1837" fmla="*/ 2704624 w 6400800"/>
                <a:gd name="connsiteY1837" fmla="*/ 218599 h 514350"/>
                <a:gd name="connsiteX1838" fmla="*/ 2703671 w 6400800"/>
                <a:gd name="connsiteY1838" fmla="*/ 199549 h 514350"/>
                <a:gd name="connsiteX1839" fmla="*/ 2703671 w 6400800"/>
                <a:gd name="connsiteY1839" fmla="*/ 163354 h 514350"/>
                <a:gd name="connsiteX1840" fmla="*/ 2706529 w 6400800"/>
                <a:gd name="connsiteY1840" fmla="*/ 164306 h 514350"/>
                <a:gd name="connsiteX1841" fmla="*/ 2710339 w 6400800"/>
                <a:gd name="connsiteY1841" fmla="*/ 167164 h 514350"/>
                <a:gd name="connsiteX1842" fmla="*/ 2714149 w 6400800"/>
                <a:gd name="connsiteY1842" fmla="*/ 176689 h 514350"/>
                <a:gd name="connsiteX1843" fmla="*/ 2712244 w 6400800"/>
                <a:gd name="connsiteY1843" fmla="*/ 166211 h 514350"/>
                <a:gd name="connsiteX1844" fmla="*/ 2708434 w 6400800"/>
                <a:gd name="connsiteY1844" fmla="*/ 161449 h 514350"/>
                <a:gd name="connsiteX1845" fmla="*/ 2702719 w 6400800"/>
                <a:gd name="connsiteY1845" fmla="*/ 159544 h 514350"/>
                <a:gd name="connsiteX1846" fmla="*/ 2700814 w 6400800"/>
                <a:gd name="connsiteY1846" fmla="*/ 159544 h 514350"/>
                <a:gd name="connsiteX1847" fmla="*/ 2700814 w 6400800"/>
                <a:gd name="connsiteY1847" fmla="*/ 161449 h 514350"/>
                <a:gd name="connsiteX1848" fmla="*/ 2697004 w 6400800"/>
                <a:gd name="connsiteY1848" fmla="*/ 193834 h 514350"/>
                <a:gd name="connsiteX1849" fmla="*/ 2693194 w 6400800"/>
                <a:gd name="connsiteY1849" fmla="*/ 181451 h 514350"/>
                <a:gd name="connsiteX1850" fmla="*/ 2697004 w 6400800"/>
                <a:gd name="connsiteY1850" fmla="*/ 198596 h 514350"/>
                <a:gd name="connsiteX1851" fmla="*/ 2697004 w 6400800"/>
                <a:gd name="connsiteY1851" fmla="*/ 198596 h 514350"/>
                <a:gd name="connsiteX1852" fmla="*/ 2696051 w 6400800"/>
                <a:gd name="connsiteY1852" fmla="*/ 236696 h 514350"/>
                <a:gd name="connsiteX1853" fmla="*/ 2697004 w 6400800"/>
                <a:gd name="connsiteY1853" fmla="*/ 262414 h 514350"/>
                <a:gd name="connsiteX1854" fmla="*/ 2697004 w 6400800"/>
                <a:gd name="connsiteY1854" fmla="*/ 263366 h 514350"/>
                <a:gd name="connsiteX1855" fmla="*/ 2696051 w 6400800"/>
                <a:gd name="connsiteY1855" fmla="*/ 265271 h 514350"/>
                <a:gd name="connsiteX1856" fmla="*/ 2694146 w 6400800"/>
                <a:gd name="connsiteY1856" fmla="*/ 261461 h 514350"/>
                <a:gd name="connsiteX1857" fmla="*/ 2685574 w 6400800"/>
                <a:gd name="connsiteY1857" fmla="*/ 246221 h 514350"/>
                <a:gd name="connsiteX1858" fmla="*/ 2677954 w 6400800"/>
                <a:gd name="connsiteY1858" fmla="*/ 210979 h 514350"/>
                <a:gd name="connsiteX1859" fmla="*/ 2676049 w 6400800"/>
                <a:gd name="connsiteY1859" fmla="*/ 200501 h 514350"/>
                <a:gd name="connsiteX1860" fmla="*/ 2681764 w 6400800"/>
                <a:gd name="connsiteY1860" fmla="*/ 173831 h 514350"/>
                <a:gd name="connsiteX1861" fmla="*/ 2687479 w 6400800"/>
                <a:gd name="connsiteY1861" fmla="*/ 144304 h 514350"/>
                <a:gd name="connsiteX1862" fmla="*/ 2691289 w 6400800"/>
                <a:gd name="connsiteY1862" fmla="*/ 118586 h 514350"/>
                <a:gd name="connsiteX1863" fmla="*/ 2683669 w 6400800"/>
                <a:gd name="connsiteY1863" fmla="*/ 143351 h 514350"/>
                <a:gd name="connsiteX1864" fmla="*/ 2677954 w 6400800"/>
                <a:gd name="connsiteY1864" fmla="*/ 162401 h 514350"/>
                <a:gd name="connsiteX1865" fmla="*/ 2673191 w 6400800"/>
                <a:gd name="connsiteY1865" fmla="*/ 176689 h 514350"/>
                <a:gd name="connsiteX1866" fmla="*/ 2673191 w 6400800"/>
                <a:gd name="connsiteY1866" fmla="*/ 177641 h 514350"/>
                <a:gd name="connsiteX1867" fmla="*/ 2672239 w 6400800"/>
                <a:gd name="connsiteY1867" fmla="*/ 173831 h 514350"/>
                <a:gd name="connsiteX1868" fmla="*/ 2666524 w 6400800"/>
                <a:gd name="connsiteY1868" fmla="*/ 146209 h 514350"/>
                <a:gd name="connsiteX1869" fmla="*/ 2661761 w 6400800"/>
                <a:gd name="connsiteY1869" fmla="*/ 121444 h 514350"/>
                <a:gd name="connsiteX1870" fmla="*/ 2662714 w 6400800"/>
                <a:gd name="connsiteY1870" fmla="*/ 146209 h 514350"/>
                <a:gd name="connsiteX1871" fmla="*/ 2666524 w 6400800"/>
                <a:gd name="connsiteY1871" fmla="*/ 196691 h 514350"/>
                <a:gd name="connsiteX1872" fmla="*/ 2665571 w 6400800"/>
                <a:gd name="connsiteY1872" fmla="*/ 200501 h 514350"/>
                <a:gd name="connsiteX1873" fmla="*/ 2664619 w 6400800"/>
                <a:gd name="connsiteY1873" fmla="*/ 204311 h 514350"/>
                <a:gd name="connsiteX1874" fmla="*/ 2649379 w 6400800"/>
                <a:gd name="connsiteY1874" fmla="*/ 174784 h 514350"/>
                <a:gd name="connsiteX1875" fmla="*/ 2634139 w 6400800"/>
                <a:gd name="connsiteY1875" fmla="*/ 141446 h 514350"/>
                <a:gd name="connsiteX1876" fmla="*/ 2646521 w 6400800"/>
                <a:gd name="connsiteY1876" fmla="*/ 176689 h 514350"/>
                <a:gd name="connsiteX1877" fmla="*/ 2661761 w 6400800"/>
                <a:gd name="connsiteY1877" fmla="*/ 214789 h 514350"/>
                <a:gd name="connsiteX1878" fmla="*/ 2660809 w 6400800"/>
                <a:gd name="connsiteY1878" fmla="*/ 216694 h 514350"/>
                <a:gd name="connsiteX1879" fmla="*/ 2652236 w 6400800"/>
                <a:gd name="connsiteY1879" fmla="*/ 201454 h 514350"/>
                <a:gd name="connsiteX1880" fmla="*/ 2648426 w 6400800"/>
                <a:gd name="connsiteY1880" fmla="*/ 196691 h 514350"/>
                <a:gd name="connsiteX1881" fmla="*/ 2651284 w 6400800"/>
                <a:gd name="connsiteY1881" fmla="*/ 202406 h 514350"/>
                <a:gd name="connsiteX1882" fmla="*/ 2657951 w 6400800"/>
                <a:gd name="connsiteY1882" fmla="*/ 218599 h 514350"/>
                <a:gd name="connsiteX1883" fmla="*/ 2658904 w 6400800"/>
                <a:gd name="connsiteY1883" fmla="*/ 223361 h 514350"/>
                <a:gd name="connsiteX1884" fmla="*/ 2657951 w 6400800"/>
                <a:gd name="connsiteY1884" fmla="*/ 226219 h 514350"/>
                <a:gd name="connsiteX1885" fmla="*/ 2647474 w 6400800"/>
                <a:gd name="connsiteY1885" fmla="*/ 193834 h 514350"/>
                <a:gd name="connsiteX1886" fmla="*/ 2638901 w 6400800"/>
                <a:gd name="connsiteY1886" fmla="*/ 169069 h 514350"/>
                <a:gd name="connsiteX1887" fmla="*/ 2631281 w 6400800"/>
                <a:gd name="connsiteY1887" fmla="*/ 147161 h 514350"/>
                <a:gd name="connsiteX1888" fmla="*/ 2635091 w 6400800"/>
                <a:gd name="connsiteY1888" fmla="*/ 170021 h 514350"/>
                <a:gd name="connsiteX1889" fmla="*/ 2647474 w 6400800"/>
                <a:gd name="connsiteY1889" fmla="*/ 230029 h 514350"/>
                <a:gd name="connsiteX1890" fmla="*/ 2651284 w 6400800"/>
                <a:gd name="connsiteY1890" fmla="*/ 247174 h 514350"/>
                <a:gd name="connsiteX1891" fmla="*/ 2642711 w 6400800"/>
                <a:gd name="connsiteY1891" fmla="*/ 273844 h 514350"/>
                <a:gd name="connsiteX1892" fmla="*/ 2640806 w 6400800"/>
                <a:gd name="connsiteY1892" fmla="*/ 270034 h 514350"/>
                <a:gd name="connsiteX1893" fmla="*/ 2639854 w 6400800"/>
                <a:gd name="connsiteY1893" fmla="*/ 268129 h 514350"/>
                <a:gd name="connsiteX1894" fmla="*/ 2643664 w 6400800"/>
                <a:gd name="connsiteY1894" fmla="*/ 220504 h 514350"/>
                <a:gd name="connsiteX1895" fmla="*/ 2636996 w 6400800"/>
                <a:gd name="connsiteY1895" fmla="*/ 247174 h 514350"/>
                <a:gd name="connsiteX1896" fmla="*/ 2636044 w 6400800"/>
                <a:gd name="connsiteY1896" fmla="*/ 204311 h 514350"/>
                <a:gd name="connsiteX1897" fmla="*/ 2630329 w 6400800"/>
                <a:gd name="connsiteY1897" fmla="*/ 240506 h 514350"/>
                <a:gd name="connsiteX1898" fmla="*/ 2623661 w 6400800"/>
                <a:gd name="connsiteY1898" fmla="*/ 206216 h 514350"/>
                <a:gd name="connsiteX1899" fmla="*/ 2610326 w 6400800"/>
                <a:gd name="connsiteY1899" fmla="*/ 147161 h 514350"/>
                <a:gd name="connsiteX1900" fmla="*/ 2615089 w 6400800"/>
                <a:gd name="connsiteY1900" fmla="*/ 137636 h 514350"/>
                <a:gd name="connsiteX1901" fmla="*/ 2610326 w 6400800"/>
                <a:gd name="connsiteY1901" fmla="*/ 145256 h 514350"/>
                <a:gd name="connsiteX1902" fmla="*/ 2609374 w 6400800"/>
                <a:gd name="connsiteY1902" fmla="*/ 143351 h 514350"/>
                <a:gd name="connsiteX1903" fmla="*/ 2603659 w 6400800"/>
                <a:gd name="connsiteY1903" fmla="*/ 119539 h 514350"/>
                <a:gd name="connsiteX1904" fmla="*/ 2605564 w 6400800"/>
                <a:gd name="connsiteY1904" fmla="*/ 144304 h 514350"/>
                <a:gd name="connsiteX1905" fmla="*/ 2606516 w 6400800"/>
                <a:gd name="connsiteY1905" fmla="*/ 150971 h 514350"/>
                <a:gd name="connsiteX1906" fmla="*/ 2600801 w 6400800"/>
                <a:gd name="connsiteY1906" fmla="*/ 158591 h 514350"/>
                <a:gd name="connsiteX1907" fmla="*/ 2589371 w 6400800"/>
                <a:gd name="connsiteY1907" fmla="*/ 175736 h 514350"/>
                <a:gd name="connsiteX1908" fmla="*/ 2588419 w 6400800"/>
                <a:gd name="connsiteY1908" fmla="*/ 171926 h 514350"/>
                <a:gd name="connsiteX1909" fmla="*/ 2583656 w 6400800"/>
                <a:gd name="connsiteY1909" fmla="*/ 147161 h 514350"/>
                <a:gd name="connsiteX1910" fmla="*/ 2584609 w 6400800"/>
                <a:gd name="connsiteY1910" fmla="*/ 171926 h 514350"/>
                <a:gd name="connsiteX1911" fmla="*/ 2585561 w 6400800"/>
                <a:gd name="connsiteY1911" fmla="*/ 182404 h 514350"/>
                <a:gd name="connsiteX1912" fmla="*/ 2585561 w 6400800"/>
                <a:gd name="connsiteY1912" fmla="*/ 182404 h 514350"/>
                <a:gd name="connsiteX1913" fmla="*/ 2576036 w 6400800"/>
                <a:gd name="connsiteY1913" fmla="*/ 198596 h 514350"/>
                <a:gd name="connsiteX1914" fmla="*/ 2574131 w 6400800"/>
                <a:gd name="connsiteY1914" fmla="*/ 177641 h 514350"/>
                <a:gd name="connsiteX1915" fmla="*/ 2573179 w 6400800"/>
                <a:gd name="connsiteY1915" fmla="*/ 157639 h 514350"/>
                <a:gd name="connsiteX1916" fmla="*/ 2571274 w 6400800"/>
                <a:gd name="connsiteY1916" fmla="*/ 170974 h 514350"/>
                <a:gd name="connsiteX1917" fmla="*/ 2571274 w 6400800"/>
                <a:gd name="connsiteY1917" fmla="*/ 170021 h 514350"/>
                <a:gd name="connsiteX1918" fmla="*/ 2569369 w 6400800"/>
                <a:gd name="connsiteY1918" fmla="*/ 149066 h 514350"/>
                <a:gd name="connsiteX1919" fmla="*/ 2568416 w 6400800"/>
                <a:gd name="connsiteY1919" fmla="*/ 130016 h 514350"/>
                <a:gd name="connsiteX1920" fmla="*/ 2567464 w 6400800"/>
                <a:gd name="connsiteY1920" fmla="*/ 99536 h 514350"/>
                <a:gd name="connsiteX1921" fmla="*/ 2566511 w 6400800"/>
                <a:gd name="connsiteY1921" fmla="*/ 72866 h 514350"/>
                <a:gd name="connsiteX1922" fmla="*/ 2562701 w 6400800"/>
                <a:gd name="connsiteY1922" fmla="*/ 99536 h 514350"/>
                <a:gd name="connsiteX1923" fmla="*/ 2560796 w 6400800"/>
                <a:gd name="connsiteY1923" fmla="*/ 130016 h 514350"/>
                <a:gd name="connsiteX1924" fmla="*/ 2559844 w 6400800"/>
                <a:gd name="connsiteY1924" fmla="*/ 149066 h 514350"/>
                <a:gd name="connsiteX1925" fmla="*/ 2559844 w 6400800"/>
                <a:gd name="connsiteY1925" fmla="*/ 170021 h 514350"/>
                <a:gd name="connsiteX1926" fmla="*/ 2560796 w 6400800"/>
                <a:gd name="connsiteY1926" fmla="*/ 195739 h 514350"/>
                <a:gd name="connsiteX1927" fmla="*/ 2558891 w 6400800"/>
                <a:gd name="connsiteY1927" fmla="*/ 191929 h 514350"/>
                <a:gd name="connsiteX1928" fmla="*/ 2561749 w 6400800"/>
                <a:gd name="connsiteY1928" fmla="*/ 200501 h 514350"/>
                <a:gd name="connsiteX1929" fmla="*/ 2562701 w 6400800"/>
                <a:gd name="connsiteY1929" fmla="*/ 217646 h 514350"/>
                <a:gd name="connsiteX1930" fmla="*/ 2562701 w 6400800"/>
                <a:gd name="connsiteY1930" fmla="*/ 223361 h 514350"/>
                <a:gd name="connsiteX1931" fmla="*/ 2551271 w 6400800"/>
                <a:gd name="connsiteY1931" fmla="*/ 247174 h 514350"/>
                <a:gd name="connsiteX1932" fmla="*/ 2549366 w 6400800"/>
                <a:gd name="connsiteY1932" fmla="*/ 230029 h 514350"/>
                <a:gd name="connsiteX1933" fmla="*/ 2555081 w 6400800"/>
                <a:gd name="connsiteY1933" fmla="*/ 212884 h 514350"/>
                <a:gd name="connsiteX1934" fmla="*/ 2546509 w 6400800"/>
                <a:gd name="connsiteY1934" fmla="*/ 228124 h 514350"/>
                <a:gd name="connsiteX1935" fmla="*/ 2547461 w 6400800"/>
                <a:gd name="connsiteY1935" fmla="*/ 222409 h 514350"/>
                <a:gd name="connsiteX1936" fmla="*/ 2553176 w 6400800"/>
                <a:gd name="connsiteY1936" fmla="*/ 196691 h 514350"/>
                <a:gd name="connsiteX1937" fmla="*/ 2543651 w 6400800"/>
                <a:gd name="connsiteY1937" fmla="*/ 221456 h 514350"/>
                <a:gd name="connsiteX1938" fmla="*/ 2536984 w 6400800"/>
                <a:gd name="connsiteY1938" fmla="*/ 246221 h 514350"/>
                <a:gd name="connsiteX1939" fmla="*/ 2536984 w 6400800"/>
                <a:gd name="connsiteY1939" fmla="*/ 244316 h 514350"/>
                <a:gd name="connsiteX1940" fmla="*/ 2534126 w 6400800"/>
                <a:gd name="connsiteY1940" fmla="*/ 221456 h 514350"/>
                <a:gd name="connsiteX1941" fmla="*/ 2533174 w 6400800"/>
                <a:gd name="connsiteY1941" fmla="*/ 244316 h 514350"/>
                <a:gd name="connsiteX1942" fmla="*/ 2533174 w 6400800"/>
                <a:gd name="connsiteY1942" fmla="*/ 250984 h 514350"/>
                <a:gd name="connsiteX1943" fmla="*/ 2532221 w 6400800"/>
                <a:gd name="connsiteY1943" fmla="*/ 245269 h 514350"/>
                <a:gd name="connsiteX1944" fmla="*/ 2524601 w 6400800"/>
                <a:gd name="connsiteY1944" fmla="*/ 213836 h 514350"/>
                <a:gd name="connsiteX1945" fmla="*/ 2517934 w 6400800"/>
                <a:gd name="connsiteY1945" fmla="*/ 190024 h 514350"/>
                <a:gd name="connsiteX1946" fmla="*/ 2511266 w 6400800"/>
                <a:gd name="connsiteY1946" fmla="*/ 169069 h 514350"/>
                <a:gd name="connsiteX1947" fmla="*/ 2514124 w 6400800"/>
                <a:gd name="connsiteY1947" fmla="*/ 190976 h 514350"/>
                <a:gd name="connsiteX1948" fmla="*/ 2516981 w 6400800"/>
                <a:gd name="connsiteY1948" fmla="*/ 215741 h 514350"/>
                <a:gd name="connsiteX1949" fmla="*/ 2520791 w 6400800"/>
                <a:gd name="connsiteY1949" fmla="*/ 248126 h 514350"/>
                <a:gd name="connsiteX1950" fmla="*/ 2523649 w 6400800"/>
                <a:gd name="connsiteY1950" fmla="*/ 277654 h 514350"/>
                <a:gd name="connsiteX1951" fmla="*/ 2521744 w 6400800"/>
                <a:gd name="connsiteY1951" fmla="*/ 282416 h 514350"/>
                <a:gd name="connsiteX1952" fmla="*/ 2516981 w 6400800"/>
                <a:gd name="connsiteY1952" fmla="*/ 263366 h 514350"/>
                <a:gd name="connsiteX1953" fmla="*/ 2511266 w 6400800"/>
                <a:gd name="connsiteY1953" fmla="*/ 243364 h 514350"/>
                <a:gd name="connsiteX1954" fmla="*/ 2513171 w 6400800"/>
                <a:gd name="connsiteY1954" fmla="*/ 264319 h 514350"/>
                <a:gd name="connsiteX1955" fmla="*/ 2514124 w 6400800"/>
                <a:gd name="connsiteY1955" fmla="*/ 277654 h 514350"/>
                <a:gd name="connsiteX1956" fmla="*/ 2504599 w 6400800"/>
                <a:gd name="connsiteY1956" fmla="*/ 256699 h 514350"/>
                <a:gd name="connsiteX1957" fmla="*/ 2504599 w 6400800"/>
                <a:gd name="connsiteY1957" fmla="*/ 253841 h 514350"/>
                <a:gd name="connsiteX1958" fmla="*/ 2503646 w 6400800"/>
                <a:gd name="connsiteY1958" fmla="*/ 255746 h 514350"/>
                <a:gd name="connsiteX1959" fmla="*/ 2497931 w 6400800"/>
                <a:gd name="connsiteY1959" fmla="*/ 243364 h 514350"/>
                <a:gd name="connsiteX1960" fmla="*/ 2502694 w 6400800"/>
                <a:gd name="connsiteY1960" fmla="*/ 259556 h 514350"/>
                <a:gd name="connsiteX1961" fmla="*/ 2499836 w 6400800"/>
                <a:gd name="connsiteY1961" fmla="*/ 267176 h 514350"/>
                <a:gd name="connsiteX1962" fmla="*/ 2498884 w 6400800"/>
                <a:gd name="connsiteY1962" fmla="*/ 270034 h 514350"/>
                <a:gd name="connsiteX1963" fmla="*/ 2494121 w 6400800"/>
                <a:gd name="connsiteY1963" fmla="*/ 223361 h 514350"/>
                <a:gd name="connsiteX1964" fmla="*/ 2496026 w 6400800"/>
                <a:gd name="connsiteY1964" fmla="*/ 220504 h 514350"/>
                <a:gd name="connsiteX1965" fmla="*/ 2506504 w 6400800"/>
                <a:gd name="connsiteY1965" fmla="*/ 203359 h 514350"/>
                <a:gd name="connsiteX1966" fmla="*/ 2510314 w 6400800"/>
                <a:gd name="connsiteY1966" fmla="*/ 197644 h 514350"/>
                <a:gd name="connsiteX1967" fmla="*/ 2505551 w 6400800"/>
                <a:gd name="connsiteY1967" fmla="*/ 203359 h 514350"/>
                <a:gd name="connsiteX1968" fmla="*/ 2493169 w 6400800"/>
                <a:gd name="connsiteY1968" fmla="*/ 217646 h 514350"/>
                <a:gd name="connsiteX1969" fmla="*/ 2493169 w 6400800"/>
                <a:gd name="connsiteY1969" fmla="*/ 216694 h 514350"/>
                <a:gd name="connsiteX1970" fmla="*/ 2491264 w 6400800"/>
                <a:gd name="connsiteY1970" fmla="*/ 196691 h 514350"/>
                <a:gd name="connsiteX1971" fmla="*/ 2501741 w 6400800"/>
                <a:gd name="connsiteY1971" fmla="*/ 183356 h 514350"/>
                <a:gd name="connsiteX1972" fmla="*/ 2490311 w 6400800"/>
                <a:gd name="connsiteY1972" fmla="*/ 192881 h 514350"/>
                <a:gd name="connsiteX1973" fmla="*/ 2489359 w 6400800"/>
                <a:gd name="connsiteY1973" fmla="*/ 176689 h 514350"/>
                <a:gd name="connsiteX1974" fmla="*/ 2497931 w 6400800"/>
                <a:gd name="connsiteY1974" fmla="*/ 165259 h 514350"/>
                <a:gd name="connsiteX1975" fmla="*/ 2502694 w 6400800"/>
                <a:gd name="connsiteY1975" fmla="*/ 159544 h 514350"/>
                <a:gd name="connsiteX1976" fmla="*/ 2496979 w 6400800"/>
                <a:gd name="connsiteY1976" fmla="*/ 164306 h 514350"/>
                <a:gd name="connsiteX1977" fmla="*/ 2489359 w 6400800"/>
                <a:gd name="connsiteY1977" fmla="*/ 171926 h 514350"/>
                <a:gd name="connsiteX1978" fmla="*/ 2488406 w 6400800"/>
                <a:gd name="connsiteY1978" fmla="*/ 153829 h 514350"/>
                <a:gd name="connsiteX1979" fmla="*/ 2487454 w 6400800"/>
                <a:gd name="connsiteY1979" fmla="*/ 135731 h 514350"/>
                <a:gd name="connsiteX1980" fmla="*/ 2494121 w 6400800"/>
                <a:gd name="connsiteY1980" fmla="*/ 125254 h 514350"/>
                <a:gd name="connsiteX1981" fmla="*/ 2487454 w 6400800"/>
                <a:gd name="connsiteY1981" fmla="*/ 132874 h 514350"/>
                <a:gd name="connsiteX1982" fmla="*/ 2487454 w 6400800"/>
                <a:gd name="connsiteY1982" fmla="*/ 129064 h 514350"/>
                <a:gd name="connsiteX1983" fmla="*/ 2486501 w 6400800"/>
                <a:gd name="connsiteY1983" fmla="*/ 132874 h 514350"/>
                <a:gd name="connsiteX1984" fmla="*/ 2475071 w 6400800"/>
                <a:gd name="connsiteY1984" fmla="*/ 146209 h 514350"/>
                <a:gd name="connsiteX1985" fmla="*/ 2455069 w 6400800"/>
                <a:gd name="connsiteY1985" fmla="*/ 171926 h 514350"/>
                <a:gd name="connsiteX1986" fmla="*/ 2442686 w 6400800"/>
                <a:gd name="connsiteY1986" fmla="*/ 188119 h 514350"/>
                <a:gd name="connsiteX1987" fmla="*/ 2433161 w 6400800"/>
                <a:gd name="connsiteY1987" fmla="*/ 203359 h 514350"/>
                <a:gd name="connsiteX1988" fmla="*/ 2432209 w 6400800"/>
                <a:gd name="connsiteY1988" fmla="*/ 191929 h 514350"/>
                <a:gd name="connsiteX1989" fmla="*/ 2425541 w 6400800"/>
                <a:gd name="connsiteY1989" fmla="*/ 110966 h 514350"/>
                <a:gd name="connsiteX1990" fmla="*/ 2424589 w 6400800"/>
                <a:gd name="connsiteY1990" fmla="*/ 88106 h 514350"/>
                <a:gd name="connsiteX1991" fmla="*/ 2424589 w 6400800"/>
                <a:gd name="connsiteY1991" fmla="*/ 80486 h 514350"/>
                <a:gd name="connsiteX1992" fmla="*/ 2423636 w 6400800"/>
                <a:gd name="connsiteY1992" fmla="*/ 88106 h 514350"/>
                <a:gd name="connsiteX1993" fmla="*/ 2421731 w 6400800"/>
                <a:gd name="connsiteY1993" fmla="*/ 110966 h 514350"/>
                <a:gd name="connsiteX1994" fmla="*/ 2420779 w 6400800"/>
                <a:gd name="connsiteY1994" fmla="*/ 146209 h 514350"/>
                <a:gd name="connsiteX1995" fmla="*/ 2421731 w 6400800"/>
                <a:gd name="connsiteY1995" fmla="*/ 191929 h 514350"/>
                <a:gd name="connsiteX1996" fmla="*/ 2422684 w 6400800"/>
                <a:gd name="connsiteY1996" fmla="*/ 220504 h 514350"/>
                <a:gd name="connsiteX1997" fmla="*/ 2405539 w 6400800"/>
                <a:gd name="connsiteY1997" fmla="*/ 250031 h 514350"/>
                <a:gd name="connsiteX1998" fmla="*/ 2401729 w 6400800"/>
                <a:gd name="connsiteY1998" fmla="*/ 256699 h 514350"/>
                <a:gd name="connsiteX1999" fmla="*/ 2400776 w 6400800"/>
                <a:gd name="connsiteY1999" fmla="*/ 255746 h 514350"/>
                <a:gd name="connsiteX2000" fmla="*/ 2392204 w 6400800"/>
                <a:gd name="connsiteY2000" fmla="*/ 233839 h 514350"/>
                <a:gd name="connsiteX2001" fmla="*/ 2385536 w 6400800"/>
                <a:gd name="connsiteY2001" fmla="*/ 170974 h 514350"/>
                <a:gd name="connsiteX2002" fmla="*/ 2382679 w 6400800"/>
                <a:gd name="connsiteY2002" fmla="*/ 150971 h 514350"/>
                <a:gd name="connsiteX2003" fmla="*/ 2384584 w 6400800"/>
                <a:gd name="connsiteY2003" fmla="*/ 140494 h 514350"/>
                <a:gd name="connsiteX2004" fmla="*/ 2382679 w 6400800"/>
                <a:gd name="connsiteY2004" fmla="*/ 135731 h 514350"/>
                <a:gd name="connsiteX2005" fmla="*/ 2390299 w 6400800"/>
                <a:gd name="connsiteY2005" fmla="*/ 114776 h 514350"/>
                <a:gd name="connsiteX2006" fmla="*/ 2427446 w 6400800"/>
                <a:gd name="connsiteY2006" fmla="*/ 12859 h 514350"/>
                <a:gd name="connsiteX2007" fmla="*/ 2380774 w 6400800"/>
                <a:gd name="connsiteY2007" fmla="*/ 110014 h 514350"/>
                <a:gd name="connsiteX2008" fmla="*/ 2358866 w 6400800"/>
                <a:gd name="connsiteY2008" fmla="*/ 157639 h 514350"/>
                <a:gd name="connsiteX2009" fmla="*/ 2355056 w 6400800"/>
                <a:gd name="connsiteY2009" fmla="*/ 166211 h 514350"/>
                <a:gd name="connsiteX2010" fmla="*/ 2357914 w 6400800"/>
                <a:gd name="connsiteY2010" fmla="*/ 155734 h 514350"/>
                <a:gd name="connsiteX2011" fmla="*/ 2362676 w 6400800"/>
                <a:gd name="connsiteY2011" fmla="*/ 132874 h 514350"/>
                <a:gd name="connsiteX2012" fmla="*/ 2354104 w 6400800"/>
                <a:gd name="connsiteY2012" fmla="*/ 154781 h 514350"/>
                <a:gd name="connsiteX2013" fmla="*/ 2344579 w 6400800"/>
                <a:gd name="connsiteY2013" fmla="*/ 179546 h 514350"/>
                <a:gd name="connsiteX2014" fmla="*/ 2334101 w 6400800"/>
                <a:gd name="connsiteY2014" fmla="*/ 211931 h 514350"/>
                <a:gd name="connsiteX2015" fmla="*/ 2334101 w 6400800"/>
                <a:gd name="connsiteY2015" fmla="*/ 211931 h 514350"/>
                <a:gd name="connsiteX2016" fmla="*/ 2340769 w 6400800"/>
                <a:gd name="connsiteY2016" fmla="*/ 171926 h 514350"/>
                <a:gd name="connsiteX2017" fmla="*/ 2347436 w 6400800"/>
                <a:gd name="connsiteY2017" fmla="*/ 130969 h 514350"/>
                <a:gd name="connsiteX2018" fmla="*/ 2354104 w 6400800"/>
                <a:gd name="connsiteY2018" fmla="*/ 99536 h 514350"/>
                <a:gd name="connsiteX2019" fmla="*/ 2358866 w 6400800"/>
                <a:gd name="connsiteY2019" fmla="*/ 71914 h 514350"/>
                <a:gd name="connsiteX2020" fmla="*/ 2350294 w 6400800"/>
                <a:gd name="connsiteY2020" fmla="*/ 98584 h 514350"/>
                <a:gd name="connsiteX2021" fmla="*/ 2340769 w 6400800"/>
                <a:gd name="connsiteY2021" fmla="*/ 129064 h 514350"/>
                <a:gd name="connsiteX2022" fmla="*/ 2330291 w 6400800"/>
                <a:gd name="connsiteY2022" fmla="*/ 170021 h 514350"/>
                <a:gd name="connsiteX2023" fmla="*/ 2324576 w 6400800"/>
                <a:gd name="connsiteY2023" fmla="*/ 193834 h 514350"/>
                <a:gd name="connsiteX2024" fmla="*/ 2320766 w 6400800"/>
                <a:gd name="connsiteY2024" fmla="*/ 185261 h 514350"/>
                <a:gd name="connsiteX2025" fmla="*/ 2326481 w 6400800"/>
                <a:gd name="connsiteY2025" fmla="*/ 157639 h 514350"/>
                <a:gd name="connsiteX2026" fmla="*/ 2318861 w 6400800"/>
                <a:gd name="connsiteY2026" fmla="*/ 179546 h 514350"/>
                <a:gd name="connsiteX2027" fmla="*/ 2315051 w 6400800"/>
                <a:gd name="connsiteY2027" fmla="*/ 170974 h 514350"/>
                <a:gd name="connsiteX2028" fmla="*/ 2317909 w 6400800"/>
                <a:gd name="connsiteY2028" fmla="*/ 181451 h 514350"/>
                <a:gd name="connsiteX2029" fmla="*/ 2313146 w 6400800"/>
                <a:gd name="connsiteY2029" fmla="*/ 193834 h 514350"/>
                <a:gd name="connsiteX2030" fmla="*/ 2311241 w 6400800"/>
                <a:gd name="connsiteY2030" fmla="*/ 190976 h 514350"/>
                <a:gd name="connsiteX2031" fmla="*/ 2314099 w 6400800"/>
                <a:gd name="connsiteY2031" fmla="*/ 141446 h 514350"/>
                <a:gd name="connsiteX2032" fmla="*/ 2298859 w 6400800"/>
                <a:gd name="connsiteY2032" fmla="*/ 202406 h 514350"/>
                <a:gd name="connsiteX2033" fmla="*/ 2292191 w 6400800"/>
                <a:gd name="connsiteY2033" fmla="*/ 231934 h 514350"/>
                <a:gd name="connsiteX2034" fmla="*/ 2289334 w 6400800"/>
                <a:gd name="connsiteY2034" fmla="*/ 250031 h 514350"/>
                <a:gd name="connsiteX2035" fmla="*/ 2285524 w 6400800"/>
                <a:gd name="connsiteY2035" fmla="*/ 259556 h 514350"/>
                <a:gd name="connsiteX2036" fmla="*/ 2275999 w 6400800"/>
                <a:gd name="connsiteY2036" fmla="*/ 287179 h 514350"/>
                <a:gd name="connsiteX2037" fmla="*/ 2275999 w 6400800"/>
                <a:gd name="connsiteY2037" fmla="*/ 288131 h 514350"/>
                <a:gd name="connsiteX2038" fmla="*/ 2275999 w 6400800"/>
                <a:gd name="connsiteY2038" fmla="*/ 282416 h 514350"/>
                <a:gd name="connsiteX2039" fmla="*/ 2276951 w 6400800"/>
                <a:gd name="connsiteY2039" fmla="*/ 265271 h 514350"/>
                <a:gd name="connsiteX2040" fmla="*/ 2272189 w 6400800"/>
                <a:gd name="connsiteY2040" fmla="*/ 281464 h 514350"/>
                <a:gd name="connsiteX2041" fmla="*/ 2269331 w 6400800"/>
                <a:gd name="connsiteY2041" fmla="*/ 290989 h 514350"/>
                <a:gd name="connsiteX2042" fmla="*/ 2269331 w 6400800"/>
                <a:gd name="connsiteY2042" fmla="*/ 290989 h 514350"/>
                <a:gd name="connsiteX2043" fmla="*/ 2269331 w 6400800"/>
                <a:gd name="connsiteY2043" fmla="*/ 261461 h 514350"/>
                <a:gd name="connsiteX2044" fmla="*/ 2270284 w 6400800"/>
                <a:gd name="connsiteY2044" fmla="*/ 238601 h 514350"/>
                <a:gd name="connsiteX2045" fmla="*/ 2272189 w 6400800"/>
                <a:gd name="connsiteY2045" fmla="*/ 225266 h 514350"/>
                <a:gd name="connsiteX2046" fmla="*/ 2275999 w 6400800"/>
                <a:gd name="connsiteY2046" fmla="*/ 210979 h 514350"/>
                <a:gd name="connsiteX2047" fmla="*/ 2266474 w 6400800"/>
                <a:gd name="connsiteY2047" fmla="*/ 232886 h 514350"/>
                <a:gd name="connsiteX2048" fmla="*/ 2267426 w 6400800"/>
                <a:gd name="connsiteY2048" fmla="*/ 228124 h 514350"/>
                <a:gd name="connsiteX2049" fmla="*/ 2263616 w 6400800"/>
                <a:gd name="connsiteY2049" fmla="*/ 235744 h 514350"/>
                <a:gd name="connsiteX2050" fmla="*/ 2265521 w 6400800"/>
                <a:gd name="connsiteY2050" fmla="*/ 220504 h 514350"/>
                <a:gd name="connsiteX2051" fmla="*/ 2256949 w 6400800"/>
                <a:gd name="connsiteY2051" fmla="*/ 247174 h 514350"/>
                <a:gd name="connsiteX2052" fmla="*/ 2252186 w 6400800"/>
                <a:gd name="connsiteY2052" fmla="*/ 258604 h 514350"/>
                <a:gd name="connsiteX2053" fmla="*/ 2250281 w 6400800"/>
                <a:gd name="connsiteY2053" fmla="*/ 262414 h 514350"/>
                <a:gd name="connsiteX2054" fmla="*/ 2255044 w 6400800"/>
                <a:gd name="connsiteY2054" fmla="*/ 243364 h 514350"/>
                <a:gd name="connsiteX2055" fmla="*/ 2267426 w 6400800"/>
                <a:gd name="connsiteY2055" fmla="*/ 178594 h 514350"/>
                <a:gd name="connsiteX2056" fmla="*/ 2270284 w 6400800"/>
                <a:gd name="connsiteY2056" fmla="*/ 153829 h 514350"/>
                <a:gd name="connsiteX2057" fmla="*/ 2262664 w 6400800"/>
                <a:gd name="connsiteY2057" fmla="*/ 177641 h 514350"/>
                <a:gd name="connsiteX2058" fmla="*/ 2254091 w 6400800"/>
                <a:gd name="connsiteY2058" fmla="*/ 205264 h 514350"/>
                <a:gd name="connsiteX2059" fmla="*/ 2246471 w 6400800"/>
                <a:gd name="connsiteY2059" fmla="*/ 230981 h 514350"/>
                <a:gd name="connsiteX2060" fmla="*/ 2241709 w 6400800"/>
                <a:gd name="connsiteY2060" fmla="*/ 244316 h 514350"/>
                <a:gd name="connsiteX2061" fmla="*/ 2239804 w 6400800"/>
                <a:gd name="connsiteY2061" fmla="*/ 233839 h 514350"/>
                <a:gd name="connsiteX2062" fmla="*/ 2233136 w 6400800"/>
                <a:gd name="connsiteY2062" fmla="*/ 205264 h 514350"/>
                <a:gd name="connsiteX2063" fmla="*/ 2237899 w 6400800"/>
                <a:gd name="connsiteY2063" fmla="*/ 255746 h 514350"/>
                <a:gd name="connsiteX2064" fmla="*/ 2234089 w 6400800"/>
                <a:gd name="connsiteY2064" fmla="*/ 269081 h 514350"/>
                <a:gd name="connsiteX2065" fmla="*/ 2233136 w 6400800"/>
                <a:gd name="connsiteY2065" fmla="*/ 270034 h 514350"/>
                <a:gd name="connsiteX2066" fmla="*/ 2233136 w 6400800"/>
                <a:gd name="connsiteY2066" fmla="*/ 263366 h 514350"/>
                <a:gd name="connsiteX2067" fmla="*/ 2231231 w 6400800"/>
                <a:gd name="connsiteY2067" fmla="*/ 234791 h 514350"/>
                <a:gd name="connsiteX2068" fmla="*/ 2228374 w 6400800"/>
                <a:gd name="connsiteY2068" fmla="*/ 207169 h 514350"/>
                <a:gd name="connsiteX2069" fmla="*/ 2230279 w 6400800"/>
                <a:gd name="connsiteY2069" fmla="*/ 193834 h 514350"/>
                <a:gd name="connsiteX2070" fmla="*/ 2226469 w 6400800"/>
                <a:gd name="connsiteY2070" fmla="*/ 204311 h 514350"/>
                <a:gd name="connsiteX2071" fmla="*/ 2222659 w 6400800"/>
                <a:gd name="connsiteY2071" fmla="*/ 200501 h 514350"/>
                <a:gd name="connsiteX2072" fmla="*/ 2220754 w 6400800"/>
                <a:gd name="connsiteY2072" fmla="*/ 199549 h 514350"/>
                <a:gd name="connsiteX2073" fmla="*/ 2217896 w 6400800"/>
                <a:gd name="connsiteY2073" fmla="*/ 199549 h 514350"/>
                <a:gd name="connsiteX2074" fmla="*/ 2215039 w 6400800"/>
                <a:gd name="connsiteY2074" fmla="*/ 202406 h 514350"/>
                <a:gd name="connsiteX2075" fmla="*/ 2213134 w 6400800"/>
                <a:gd name="connsiteY2075" fmla="*/ 214789 h 514350"/>
                <a:gd name="connsiteX2076" fmla="*/ 2217896 w 6400800"/>
                <a:gd name="connsiteY2076" fmla="*/ 203359 h 514350"/>
                <a:gd name="connsiteX2077" fmla="*/ 2219801 w 6400800"/>
                <a:gd name="connsiteY2077" fmla="*/ 201454 h 514350"/>
                <a:gd name="connsiteX2078" fmla="*/ 2220754 w 6400800"/>
                <a:gd name="connsiteY2078" fmla="*/ 202406 h 514350"/>
                <a:gd name="connsiteX2079" fmla="*/ 2223611 w 6400800"/>
                <a:gd name="connsiteY2079" fmla="*/ 207169 h 514350"/>
                <a:gd name="connsiteX2080" fmla="*/ 2223611 w 6400800"/>
                <a:gd name="connsiteY2080" fmla="*/ 215741 h 514350"/>
                <a:gd name="connsiteX2081" fmla="*/ 2223611 w 6400800"/>
                <a:gd name="connsiteY2081" fmla="*/ 215741 h 514350"/>
                <a:gd name="connsiteX2082" fmla="*/ 2215991 w 6400800"/>
                <a:gd name="connsiteY2082" fmla="*/ 241459 h 514350"/>
                <a:gd name="connsiteX2083" fmla="*/ 2206466 w 6400800"/>
                <a:gd name="connsiteY2083" fmla="*/ 274796 h 514350"/>
                <a:gd name="connsiteX2084" fmla="*/ 2196941 w 6400800"/>
                <a:gd name="connsiteY2084" fmla="*/ 313849 h 514350"/>
                <a:gd name="connsiteX2085" fmla="*/ 2195989 w 6400800"/>
                <a:gd name="connsiteY2085" fmla="*/ 305276 h 514350"/>
                <a:gd name="connsiteX2086" fmla="*/ 2195036 w 6400800"/>
                <a:gd name="connsiteY2086" fmla="*/ 317659 h 514350"/>
                <a:gd name="connsiteX2087" fmla="*/ 2193131 w 6400800"/>
                <a:gd name="connsiteY2087" fmla="*/ 314801 h 514350"/>
                <a:gd name="connsiteX2088" fmla="*/ 2195036 w 6400800"/>
                <a:gd name="connsiteY2088" fmla="*/ 318611 h 514350"/>
                <a:gd name="connsiteX2089" fmla="*/ 2195036 w 6400800"/>
                <a:gd name="connsiteY2089" fmla="*/ 323374 h 514350"/>
                <a:gd name="connsiteX2090" fmla="*/ 2192179 w 6400800"/>
                <a:gd name="connsiteY2090" fmla="*/ 334804 h 514350"/>
                <a:gd name="connsiteX2091" fmla="*/ 2190274 w 6400800"/>
                <a:gd name="connsiteY2091" fmla="*/ 330994 h 514350"/>
                <a:gd name="connsiteX2092" fmla="*/ 2191226 w 6400800"/>
                <a:gd name="connsiteY2092" fmla="*/ 330041 h 514350"/>
                <a:gd name="connsiteX2093" fmla="*/ 2190274 w 6400800"/>
                <a:gd name="connsiteY2093" fmla="*/ 330994 h 514350"/>
                <a:gd name="connsiteX2094" fmla="*/ 2188369 w 6400800"/>
                <a:gd name="connsiteY2094" fmla="*/ 326231 h 514350"/>
                <a:gd name="connsiteX2095" fmla="*/ 2189321 w 6400800"/>
                <a:gd name="connsiteY2095" fmla="*/ 331946 h 514350"/>
                <a:gd name="connsiteX2096" fmla="*/ 2188369 w 6400800"/>
                <a:gd name="connsiteY2096" fmla="*/ 332899 h 514350"/>
                <a:gd name="connsiteX2097" fmla="*/ 2185511 w 6400800"/>
                <a:gd name="connsiteY2097" fmla="*/ 315754 h 514350"/>
                <a:gd name="connsiteX2098" fmla="*/ 2184559 w 6400800"/>
                <a:gd name="connsiteY2098" fmla="*/ 336709 h 514350"/>
                <a:gd name="connsiteX2099" fmla="*/ 2184559 w 6400800"/>
                <a:gd name="connsiteY2099" fmla="*/ 337661 h 514350"/>
                <a:gd name="connsiteX2100" fmla="*/ 2179796 w 6400800"/>
                <a:gd name="connsiteY2100" fmla="*/ 343376 h 514350"/>
                <a:gd name="connsiteX2101" fmla="*/ 2178844 w 6400800"/>
                <a:gd name="connsiteY2101" fmla="*/ 340519 h 514350"/>
                <a:gd name="connsiteX2102" fmla="*/ 2192179 w 6400800"/>
                <a:gd name="connsiteY2102" fmla="*/ 283369 h 514350"/>
                <a:gd name="connsiteX2103" fmla="*/ 2212181 w 6400800"/>
                <a:gd name="connsiteY2103" fmla="*/ 190024 h 514350"/>
                <a:gd name="connsiteX2104" fmla="*/ 2183606 w 6400800"/>
                <a:gd name="connsiteY2104" fmla="*/ 272891 h 514350"/>
                <a:gd name="connsiteX2105" fmla="*/ 2187416 w 6400800"/>
                <a:gd name="connsiteY2105" fmla="*/ 253841 h 514350"/>
                <a:gd name="connsiteX2106" fmla="*/ 2192179 w 6400800"/>
                <a:gd name="connsiteY2106" fmla="*/ 231934 h 514350"/>
                <a:gd name="connsiteX2107" fmla="*/ 2196941 w 6400800"/>
                <a:gd name="connsiteY2107" fmla="*/ 210026 h 514350"/>
                <a:gd name="connsiteX2108" fmla="*/ 2200751 w 6400800"/>
                <a:gd name="connsiteY2108" fmla="*/ 193834 h 514350"/>
                <a:gd name="connsiteX2109" fmla="*/ 2204561 w 6400800"/>
                <a:gd name="connsiteY2109" fmla="*/ 179546 h 514350"/>
                <a:gd name="connsiteX2110" fmla="*/ 2211229 w 6400800"/>
                <a:gd name="connsiteY2110" fmla="*/ 155734 h 514350"/>
                <a:gd name="connsiteX2111" fmla="*/ 2217896 w 6400800"/>
                <a:gd name="connsiteY2111" fmla="*/ 134779 h 514350"/>
                <a:gd name="connsiteX2112" fmla="*/ 2211229 w 6400800"/>
                <a:gd name="connsiteY2112" fmla="*/ 148114 h 514350"/>
                <a:gd name="connsiteX2113" fmla="*/ 2211229 w 6400800"/>
                <a:gd name="connsiteY2113" fmla="*/ 147161 h 514350"/>
                <a:gd name="connsiteX2114" fmla="*/ 2216944 w 6400800"/>
                <a:gd name="connsiteY2114" fmla="*/ 125254 h 514350"/>
                <a:gd name="connsiteX2115" fmla="*/ 2222659 w 6400800"/>
                <a:gd name="connsiteY2115" fmla="*/ 105251 h 514350"/>
                <a:gd name="connsiteX2116" fmla="*/ 2233136 w 6400800"/>
                <a:gd name="connsiteY2116" fmla="*/ 72866 h 514350"/>
                <a:gd name="connsiteX2117" fmla="*/ 2242661 w 6400800"/>
                <a:gd name="connsiteY2117" fmla="*/ 45244 h 514350"/>
                <a:gd name="connsiteX2118" fmla="*/ 2229326 w 6400800"/>
                <a:gd name="connsiteY2118" fmla="*/ 71914 h 514350"/>
                <a:gd name="connsiteX2119" fmla="*/ 2215991 w 6400800"/>
                <a:gd name="connsiteY2119" fmla="*/ 103346 h 514350"/>
                <a:gd name="connsiteX2120" fmla="*/ 2208371 w 6400800"/>
                <a:gd name="connsiteY2120" fmla="*/ 122396 h 514350"/>
                <a:gd name="connsiteX2121" fmla="*/ 2200751 w 6400800"/>
                <a:gd name="connsiteY2121" fmla="*/ 144304 h 514350"/>
                <a:gd name="connsiteX2122" fmla="*/ 2184559 w 6400800"/>
                <a:gd name="connsiteY2122" fmla="*/ 193834 h 514350"/>
                <a:gd name="connsiteX2123" fmla="*/ 2175034 w 6400800"/>
                <a:gd name="connsiteY2123" fmla="*/ 228124 h 514350"/>
                <a:gd name="connsiteX2124" fmla="*/ 2177891 w 6400800"/>
                <a:gd name="connsiteY2124" fmla="*/ 203359 h 514350"/>
                <a:gd name="connsiteX2125" fmla="*/ 2178844 w 6400800"/>
                <a:gd name="connsiteY2125" fmla="*/ 190024 h 514350"/>
                <a:gd name="connsiteX2126" fmla="*/ 2180749 w 6400800"/>
                <a:gd name="connsiteY2126" fmla="*/ 184309 h 514350"/>
                <a:gd name="connsiteX2127" fmla="*/ 2179796 w 6400800"/>
                <a:gd name="connsiteY2127" fmla="*/ 187166 h 514350"/>
                <a:gd name="connsiteX2128" fmla="*/ 2180749 w 6400800"/>
                <a:gd name="connsiteY2128" fmla="*/ 176689 h 514350"/>
                <a:gd name="connsiteX2129" fmla="*/ 2175986 w 6400800"/>
                <a:gd name="connsiteY2129" fmla="*/ 194786 h 514350"/>
                <a:gd name="connsiteX2130" fmla="*/ 2170271 w 6400800"/>
                <a:gd name="connsiteY2130" fmla="*/ 208121 h 514350"/>
                <a:gd name="connsiteX2131" fmla="*/ 2144554 w 6400800"/>
                <a:gd name="connsiteY2131" fmla="*/ 271939 h 514350"/>
                <a:gd name="connsiteX2132" fmla="*/ 2135029 w 6400800"/>
                <a:gd name="connsiteY2132" fmla="*/ 296704 h 514350"/>
                <a:gd name="connsiteX2133" fmla="*/ 2135029 w 6400800"/>
                <a:gd name="connsiteY2133" fmla="*/ 295751 h 514350"/>
                <a:gd name="connsiteX2134" fmla="*/ 2129314 w 6400800"/>
                <a:gd name="connsiteY2134" fmla="*/ 282416 h 514350"/>
                <a:gd name="connsiteX2135" fmla="*/ 2137886 w 6400800"/>
                <a:gd name="connsiteY2135" fmla="*/ 231934 h 514350"/>
                <a:gd name="connsiteX2136" fmla="*/ 2141696 w 6400800"/>
                <a:gd name="connsiteY2136" fmla="*/ 210026 h 514350"/>
                <a:gd name="connsiteX2137" fmla="*/ 2134076 w 6400800"/>
                <a:gd name="connsiteY2137" fmla="*/ 230981 h 514350"/>
                <a:gd name="connsiteX2138" fmla="*/ 2123599 w 6400800"/>
                <a:gd name="connsiteY2138" fmla="*/ 263366 h 514350"/>
                <a:gd name="connsiteX2139" fmla="*/ 2122646 w 6400800"/>
                <a:gd name="connsiteY2139" fmla="*/ 253841 h 514350"/>
                <a:gd name="connsiteX2140" fmla="*/ 2117884 w 6400800"/>
                <a:gd name="connsiteY2140" fmla="*/ 211931 h 514350"/>
                <a:gd name="connsiteX2141" fmla="*/ 2112169 w 6400800"/>
                <a:gd name="connsiteY2141" fmla="*/ 176689 h 514350"/>
                <a:gd name="connsiteX2142" fmla="*/ 2107406 w 6400800"/>
                <a:gd name="connsiteY2142" fmla="*/ 150019 h 514350"/>
                <a:gd name="connsiteX2143" fmla="*/ 2102644 w 6400800"/>
                <a:gd name="connsiteY2143" fmla="*/ 127159 h 514350"/>
                <a:gd name="connsiteX2144" fmla="*/ 2103596 w 6400800"/>
                <a:gd name="connsiteY2144" fmla="*/ 150971 h 514350"/>
                <a:gd name="connsiteX2145" fmla="*/ 2104549 w 6400800"/>
                <a:gd name="connsiteY2145" fmla="*/ 168116 h 514350"/>
                <a:gd name="connsiteX2146" fmla="*/ 2104549 w 6400800"/>
                <a:gd name="connsiteY2146" fmla="*/ 183356 h 514350"/>
                <a:gd name="connsiteX2147" fmla="*/ 2105501 w 6400800"/>
                <a:gd name="connsiteY2147" fmla="*/ 207169 h 514350"/>
                <a:gd name="connsiteX2148" fmla="*/ 2106454 w 6400800"/>
                <a:gd name="connsiteY2148" fmla="*/ 225266 h 514350"/>
                <a:gd name="connsiteX2149" fmla="*/ 2104549 w 6400800"/>
                <a:gd name="connsiteY2149" fmla="*/ 221456 h 514350"/>
                <a:gd name="connsiteX2150" fmla="*/ 2104549 w 6400800"/>
                <a:gd name="connsiteY2150" fmla="*/ 221456 h 514350"/>
                <a:gd name="connsiteX2151" fmla="*/ 2104549 w 6400800"/>
                <a:gd name="connsiteY2151" fmla="*/ 221456 h 514350"/>
                <a:gd name="connsiteX2152" fmla="*/ 2102644 w 6400800"/>
                <a:gd name="connsiteY2152" fmla="*/ 215741 h 514350"/>
                <a:gd name="connsiteX2153" fmla="*/ 2101691 w 6400800"/>
                <a:gd name="connsiteY2153" fmla="*/ 205264 h 514350"/>
                <a:gd name="connsiteX2154" fmla="*/ 2098834 w 6400800"/>
                <a:gd name="connsiteY2154" fmla="*/ 176689 h 514350"/>
                <a:gd name="connsiteX2155" fmla="*/ 2097881 w 6400800"/>
                <a:gd name="connsiteY2155" fmla="*/ 168116 h 514350"/>
                <a:gd name="connsiteX2156" fmla="*/ 2102644 w 6400800"/>
                <a:gd name="connsiteY2156" fmla="*/ 149066 h 514350"/>
                <a:gd name="connsiteX2157" fmla="*/ 2096929 w 6400800"/>
                <a:gd name="connsiteY2157" fmla="*/ 162401 h 514350"/>
                <a:gd name="connsiteX2158" fmla="*/ 2095024 w 6400800"/>
                <a:gd name="connsiteY2158" fmla="*/ 151924 h 514350"/>
                <a:gd name="connsiteX2159" fmla="*/ 2095024 w 6400800"/>
                <a:gd name="connsiteY2159" fmla="*/ 167164 h 514350"/>
                <a:gd name="connsiteX2160" fmla="*/ 2066449 w 6400800"/>
                <a:gd name="connsiteY2160" fmla="*/ 235744 h 514350"/>
                <a:gd name="connsiteX2161" fmla="*/ 2056924 w 6400800"/>
                <a:gd name="connsiteY2161" fmla="*/ 259556 h 514350"/>
                <a:gd name="connsiteX2162" fmla="*/ 2063591 w 6400800"/>
                <a:gd name="connsiteY2162" fmla="*/ 219551 h 514350"/>
                <a:gd name="connsiteX2163" fmla="*/ 2052161 w 6400800"/>
                <a:gd name="connsiteY2163" fmla="*/ 252889 h 514350"/>
                <a:gd name="connsiteX2164" fmla="*/ 2050256 w 6400800"/>
                <a:gd name="connsiteY2164" fmla="*/ 248126 h 514350"/>
                <a:gd name="connsiteX2165" fmla="*/ 2050256 w 6400800"/>
                <a:gd name="connsiteY2165" fmla="*/ 233839 h 514350"/>
                <a:gd name="connsiteX2166" fmla="*/ 2048351 w 6400800"/>
                <a:gd name="connsiteY2166" fmla="*/ 244316 h 514350"/>
                <a:gd name="connsiteX2167" fmla="*/ 2046446 w 6400800"/>
                <a:gd name="connsiteY2167" fmla="*/ 240506 h 514350"/>
                <a:gd name="connsiteX2168" fmla="*/ 2047399 w 6400800"/>
                <a:gd name="connsiteY2168" fmla="*/ 247174 h 514350"/>
                <a:gd name="connsiteX2169" fmla="*/ 2044541 w 6400800"/>
                <a:gd name="connsiteY2169" fmla="*/ 266224 h 514350"/>
                <a:gd name="connsiteX2170" fmla="*/ 2043589 w 6400800"/>
                <a:gd name="connsiteY2170" fmla="*/ 259556 h 514350"/>
                <a:gd name="connsiteX2171" fmla="*/ 2041684 w 6400800"/>
                <a:gd name="connsiteY2171" fmla="*/ 249079 h 514350"/>
                <a:gd name="connsiteX2172" fmla="*/ 2048351 w 6400800"/>
                <a:gd name="connsiteY2172" fmla="*/ 184309 h 514350"/>
                <a:gd name="connsiteX2173" fmla="*/ 2039779 w 6400800"/>
                <a:gd name="connsiteY2173" fmla="*/ 216694 h 514350"/>
                <a:gd name="connsiteX2174" fmla="*/ 2036921 w 6400800"/>
                <a:gd name="connsiteY2174" fmla="*/ 223361 h 514350"/>
                <a:gd name="connsiteX2175" fmla="*/ 2035969 w 6400800"/>
                <a:gd name="connsiteY2175" fmla="*/ 218599 h 514350"/>
                <a:gd name="connsiteX2176" fmla="*/ 2031206 w 6400800"/>
                <a:gd name="connsiteY2176" fmla="*/ 187166 h 514350"/>
                <a:gd name="connsiteX2177" fmla="*/ 2028349 w 6400800"/>
                <a:gd name="connsiteY2177" fmla="*/ 169069 h 514350"/>
                <a:gd name="connsiteX2178" fmla="*/ 2031206 w 6400800"/>
                <a:gd name="connsiteY2178" fmla="*/ 147161 h 514350"/>
                <a:gd name="connsiteX2179" fmla="*/ 2028349 w 6400800"/>
                <a:gd name="connsiteY2179" fmla="*/ 157639 h 514350"/>
                <a:gd name="connsiteX2180" fmla="*/ 2030254 w 6400800"/>
                <a:gd name="connsiteY2180" fmla="*/ 138589 h 514350"/>
                <a:gd name="connsiteX2181" fmla="*/ 2023586 w 6400800"/>
                <a:gd name="connsiteY2181" fmla="*/ 160496 h 514350"/>
                <a:gd name="connsiteX2182" fmla="*/ 2017871 w 6400800"/>
                <a:gd name="connsiteY2182" fmla="*/ 186214 h 514350"/>
                <a:gd name="connsiteX2183" fmla="*/ 2016919 w 6400800"/>
                <a:gd name="connsiteY2183" fmla="*/ 191929 h 514350"/>
                <a:gd name="connsiteX2184" fmla="*/ 2016919 w 6400800"/>
                <a:gd name="connsiteY2184" fmla="*/ 190976 h 514350"/>
                <a:gd name="connsiteX2185" fmla="*/ 2019776 w 6400800"/>
                <a:gd name="connsiteY2185" fmla="*/ 158591 h 514350"/>
                <a:gd name="connsiteX2186" fmla="*/ 2015014 w 6400800"/>
                <a:gd name="connsiteY2186" fmla="*/ 178594 h 514350"/>
                <a:gd name="connsiteX2187" fmla="*/ 2014061 w 6400800"/>
                <a:gd name="connsiteY2187" fmla="*/ 174784 h 514350"/>
                <a:gd name="connsiteX2188" fmla="*/ 2014061 w 6400800"/>
                <a:gd name="connsiteY2188" fmla="*/ 177641 h 514350"/>
                <a:gd name="connsiteX2189" fmla="*/ 2011204 w 6400800"/>
                <a:gd name="connsiteY2189" fmla="*/ 163354 h 514350"/>
                <a:gd name="connsiteX2190" fmla="*/ 2003584 w 6400800"/>
                <a:gd name="connsiteY2190" fmla="*/ 125254 h 514350"/>
                <a:gd name="connsiteX2191" fmla="*/ 1996916 w 6400800"/>
                <a:gd name="connsiteY2191" fmla="*/ 91916 h 514350"/>
                <a:gd name="connsiteX2192" fmla="*/ 1999774 w 6400800"/>
                <a:gd name="connsiteY2192" fmla="*/ 125254 h 514350"/>
                <a:gd name="connsiteX2193" fmla="*/ 2003584 w 6400800"/>
                <a:gd name="connsiteY2193" fmla="*/ 164306 h 514350"/>
                <a:gd name="connsiteX2194" fmla="*/ 2008346 w 6400800"/>
                <a:gd name="connsiteY2194" fmla="*/ 203359 h 514350"/>
                <a:gd name="connsiteX2195" fmla="*/ 1999774 w 6400800"/>
                <a:gd name="connsiteY2195" fmla="*/ 240506 h 514350"/>
                <a:gd name="connsiteX2196" fmla="*/ 1984534 w 6400800"/>
                <a:gd name="connsiteY2196" fmla="*/ 314801 h 514350"/>
                <a:gd name="connsiteX2197" fmla="*/ 1984534 w 6400800"/>
                <a:gd name="connsiteY2197" fmla="*/ 283369 h 514350"/>
                <a:gd name="connsiteX2198" fmla="*/ 1984534 w 6400800"/>
                <a:gd name="connsiteY2198" fmla="*/ 267176 h 514350"/>
                <a:gd name="connsiteX2199" fmla="*/ 1986439 w 6400800"/>
                <a:gd name="connsiteY2199" fmla="*/ 263366 h 514350"/>
                <a:gd name="connsiteX2200" fmla="*/ 1984534 w 6400800"/>
                <a:gd name="connsiteY2200" fmla="*/ 265271 h 514350"/>
                <a:gd name="connsiteX2201" fmla="*/ 1985486 w 6400800"/>
                <a:gd name="connsiteY2201" fmla="*/ 243364 h 514350"/>
                <a:gd name="connsiteX2202" fmla="*/ 1987391 w 6400800"/>
                <a:gd name="connsiteY2202" fmla="*/ 212884 h 514350"/>
                <a:gd name="connsiteX2203" fmla="*/ 1989296 w 6400800"/>
                <a:gd name="connsiteY2203" fmla="*/ 186214 h 514350"/>
                <a:gd name="connsiteX2204" fmla="*/ 1983581 w 6400800"/>
                <a:gd name="connsiteY2204" fmla="*/ 211931 h 514350"/>
                <a:gd name="connsiteX2205" fmla="*/ 1978819 w 6400800"/>
                <a:gd name="connsiteY2205" fmla="*/ 242411 h 514350"/>
                <a:gd name="connsiteX2206" fmla="*/ 1974056 w 6400800"/>
                <a:gd name="connsiteY2206" fmla="*/ 281464 h 514350"/>
                <a:gd name="connsiteX2207" fmla="*/ 1973104 w 6400800"/>
                <a:gd name="connsiteY2207" fmla="*/ 282416 h 514350"/>
                <a:gd name="connsiteX2208" fmla="*/ 1968341 w 6400800"/>
                <a:gd name="connsiteY2208" fmla="*/ 289084 h 514350"/>
                <a:gd name="connsiteX2209" fmla="*/ 1968341 w 6400800"/>
                <a:gd name="connsiteY2209" fmla="*/ 283369 h 514350"/>
                <a:gd name="connsiteX2210" fmla="*/ 1973104 w 6400800"/>
                <a:gd name="connsiteY2210" fmla="*/ 274796 h 514350"/>
                <a:gd name="connsiteX2211" fmla="*/ 1968341 w 6400800"/>
                <a:gd name="connsiteY2211" fmla="*/ 280511 h 514350"/>
                <a:gd name="connsiteX2212" fmla="*/ 1973104 w 6400800"/>
                <a:gd name="connsiteY2212" fmla="*/ 224314 h 514350"/>
                <a:gd name="connsiteX2213" fmla="*/ 1976914 w 6400800"/>
                <a:gd name="connsiteY2213" fmla="*/ 187166 h 514350"/>
                <a:gd name="connsiteX2214" fmla="*/ 1967389 w 6400800"/>
                <a:gd name="connsiteY2214" fmla="*/ 218599 h 514350"/>
                <a:gd name="connsiteX2215" fmla="*/ 1967389 w 6400800"/>
                <a:gd name="connsiteY2215" fmla="*/ 216694 h 514350"/>
                <a:gd name="connsiteX2216" fmla="*/ 1966436 w 6400800"/>
                <a:gd name="connsiteY2216" fmla="*/ 220504 h 514350"/>
                <a:gd name="connsiteX2217" fmla="*/ 1957864 w 6400800"/>
                <a:gd name="connsiteY2217" fmla="*/ 250031 h 514350"/>
                <a:gd name="connsiteX2218" fmla="*/ 1952149 w 6400800"/>
                <a:gd name="connsiteY2218" fmla="*/ 271939 h 514350"/>
                <a:gd name="connsiteX2219" fmla="*/ 1941671 w 6400800"/>
                <a:gd name="connsiteY2219" fmla="*/ 221456 h 514350"/>
                <a:gd name="connsiteX2220" fmla="*/ 1942624 w 6400800"/>
                <a:gd name="connsiteY2220" fmla="*/ 213836 h 514350"/>
                <a:gd name="connsiteX2221" fmla="*/ 1952149 w 6400800"/>
                <a:gd name="connsiteY2221" fmla="*/ 186214 h 514350"/>
                <a:gd name="connsiteX2222" fmla="*/ 1962626 w 6400800"/>
                <a:gd name="connsiteY2222" fmla="*/ 157639 h 514350"/>
                <a:gd name="connsiteX2223" fmla="*/ 1948339 w 6400800"/>
                <a:gd name="connsiteY2223" fmla="*/ 185261 h 514350"/>
                <a:gd name="connsiteX2224" fmla="*/ 1945481 w 6400800"/>
                <a:gd name="connsiteY2224" fmla="*/ 190976 h 514350"/>
                <a:gd name="connsiteX2225" fmla="*/ 1945481 w 6400800"/>
                <a:gd name="connsiteY2225" fmla="*/ 189071 h 514350"/>
                <a:gd name="connsiteX2226" fmla="*/ 1944529 w 6400800"/>
                <a:gd name="connsiteY2226" fmla="*/ 192881 h 514350"/>
                <a:gd name="connsiteX2227" fmla="*/ 1938814 w 6400800"/>
                <a:gd name="connsiteY2227" fmla="*/ 205264 h 514350"/>
                <a:gd name="connsiteX2228" fmla="*/ 1935004 w 6400800"/>
                <a:gd name="connsiteY2228" fmla="*/ 148114 h 514350"/>
                <a:gd name="connsiteX2229" fmla="*/ 1928336 w 6400800"/>
                <a:gd name="connsiteY2229" fmla="*/ 224314 h 514350"/>
                <a:gd name="connsiteX2230" fmla="*/ 1928336 w 6400800"/>
                <a:gd name="connsiteY2230" fmla="*/ 229076 h 514350"/>
                <a:gd name="connsiteX2231" fmla="*/ 1924526 w 6400800"/>
                <a:gd name="connsiteY2231" fmla="*/ 236696 h 514350"/>
                <a:gd name="connsiteX2232" fmla="*/ 1915001 w 6400800"/>
                <a:gd name="connsiteY2232" fmla="*/ 258604 h 514350"/>
                <a:gd name="connsiteX2233" fmla="*/ 1911191 w 6400800"/>
                <a:gd name="connsiteY2233" fmla="*/ 268129 h 514350"/>
                <a:gd name="connsiteX2234" fmla="*/ 1907381 w 6400800"/>
                <a:gd name="connsiteY2234" fmla="*/ 259556 h 514350"/>
                <a:gd name="connsiteX2235" fmla="*/ 1907381 w 6400800"/>
                <a:gd name="connsiteY2235" fmla="*/ 258604 h 514350"/>
                <a:gd name="connsiteX2236" fmla="*/ 1907381 w 6400800"/>
                <a:gd name="connsiteY2236" fmla="*/ 258604 h 514350"/>
                <a:gd name="connsiteX2237" fmla="*/ 1900714 w 6400800"/>
                <a:gd name="connsiteY2237" fmla="*/ 253841 h 514350"/>
                <a:gd name="connsiteX2238" fmla="*/ 1897856 w 6400800"/>
                <a:gd name="connsiteY2238" fmla="*/ 252889 h 514350"/>
                <a:gd name="connsiteX2239" fmla="*/ 1896904 w 6400800"/>
                <a:gd name="connsiteY2239" fmla="*/ 252889 h 514350"/>
                <a:gd name="connsiteX2240" fmla="*/ 1896904 w 6400800"/>
                <a:gd name="connsiteY2240" fmla="*/ 250984 h 514350"/>
                <a:gd name="connsiteX2241" fmla="*/ 1897856 w 6400800"/>
                <a:gd name="connsiteY2241" fmla="*/ 246221 h 514350"/>
                <a:gd name="connsiteX2242" fmla="*/ 1902619 w 6400800"/>
                <a:gd name="connsiteY2242" fmla="*/ 230029 h 514350"/>
                <a:gd name="connsiteX2243" fmla="*/ 1903571 w 6400800"/>
                <a:gd name="connsiteY2243" fmla="*/ 226219 h 514350"/>
                <a:gd name="connsiteX2244" fmla="*/ 1902619 w 6400800"/>
                <a:gd name="connsiteY2244" fmla="*/ 227171 h 514350"/>
                <a:gd name="connsiteX2245" fmla="*/ 1906429 w 6400800"/>
                <a:gd name="connsiteY2245" fmla="*/ 214789 h 514350"/>
                <a:gd name="connsiteX2246" fmla="*/ 1915001 w 6400800"/>
                <a:gd name="connsiteY2246" fmla="*/ 190976 h 514350"/>
                <a:gd name="connsiteX2247" fmla="*/ 1922621 w 6400800"/>
                <a:gd name="connsiteY2247" fmla="*/ 170021 h 514350"/>
                <a:gd name="connsiteX2248" fmla="*/ 1911191 w 6400800"/>
                <a:gd name="connsiteY2248" fmla="*/ 189071 h 514350"/>
                <a:gd name="connsiteX2249" fmla="*/ 1899761 w 6400800"/>
                <a:gd name="connsiteY2249" fmla="*/ 211931 h 514350"/>
                <a:gd name="connsiteX2250" fmla="*/ 1893094 w 6400800"/>
                <a:gd name="connsiteY2250" fmla="*/ 226219 h 514350"/>
                <a:gd name="connsiteX2251" fmla="*/ 1889284 w 6400800"/>
                <a:gd name="connsiteY2251" fmla="*/ 235744 h 514350"/>
                <a:gd name="connsiteX2252" fmla="*/ 1888331 w 6400800"/>
                <a:gd name="connsiteY2252" fmla="*/ 232886 h 514350"/>
                <a:gd name="connsiteX2253" fmla="*/ 1889284 w 6400800"/>
                <a:gd name="connsiteY2253" fmla="*/ 216694 h 514350"/>
                <a:gd name="connsiteX2254" fmla="*/ 1891189 w 6400800"/>
                <a:gd name="connsiteY2254" fmla="*/ 200501 h 514350"/>
                <a:gd name="connsiteX2255" fmla="*/ 1894046 w 6400800"/>
                <a:gd name="connsiteY2255" fmla="*/ 187166 h 514350"/>
                <a:gd name="connsiteX2256" fmla="*/ 1899761 w 6400800"/>
                <a:gd name="connsiteY2256" fmla="*/ 169069 h 514350"/>
                <a:gd name="connsiteX2257" fmla="*/ 1902619 w 6400800"/>
                <a:gd name="connsiteY2257" fmla="*/ 162401 h 514350"/>
                <a:gd name="connsiteX2258" fmla="*/ 1898809 w 6400800"/>
                <a:gd name="connsiteY2258" fmla="*/ 168116 h 514350"/>
                <a:gd name="connsiteX2259" fmla="*/ 1890236 w 6400800"/>
                <a:gd name="connsiteY2259" fmla="*/ 186214 h 514350"/>
                <a:gd name="connsiteX2260" fmla="*/ 1885474 w 6400800"/>
                <a:gd name="connsiteY2260" fmla="*/ 199549 h 514350"/>
                <a:gd name="connsiteX2261" fmla="*/ 1882616 w 6400800"/>
                <a:gd name="connsiteY2261" fmla="*/ 213836 h 514350"/>
                <a:gd name="connsiteX2262" fmla="*/ 1882616 w 6400800"/>
                <a:gd name="connsiteY2262" fmla="*/ 210026 h 514350"/>
                <a:gd name="connsiteX2263" fmla="*/ 1878806 w 6400800"/>
                <a:gd name="connsiteY2263" fmla="*/ 228124 h 514350"/>
                <a:gd name="connsiteX2264" fmla="*/ 1874996 w 6400800"/>
                <a:gd name="connsiteY2264" fmla="*/ 243364 h 514350"/>
                <a:gd name="connsiteX2265" fmla="*/ 1874996 w 6400800"/>
                <a:gd name="connsiteY2265" fmla="*/ 237649 h 514350"/>
                <a:gd name="connsiteX2266" fmla="*/ 1872139 w 6400800"/>
                <a:gd name="connsiteY2266" fmla="*/ 255746 h 514350"/>
                <a:gd name="connsiteX2267" fmla="*/ 1868329 w 6400800"/>
                <a:gd name="connsiteY2267" fmla="*/ 270986 h 514350"/>
                <a:gd name="connsiteX2268" fmla="*/ 1869281 w 6400800"/>
                <a:gd name="connsiteY2268" fmla="*/ 259556 h 514350"/>
                <a:gd name="connsiteX2269" fmla="*/ 1874996 w 6400800"/>
                <a:gd name="connsiteY2269" fmla="*/ 213836 h 514350"/>
                <a:gd name="connsiteX2270" fmla="*/ 1877854 w 6400800"/>
                <a:gd name="connsiteY2270" fmla="*/ 193834 h 514350"/>
                <a:gd name="connsiteX2271" fmla="*/ 1881664 w 6400800"/>
                <a:gd name="connsiteY2271" fmla="*/ 175736 h 514350"/>
                <a:gd name="connsiteX2272" fmla="*/ 1888331 w 6400800"/>
                <a:gd name="connsiteY2272" fmla="*/ 146209 h 514350"/>
                <a:gd name="connsiteX2273" fmla="*/ 1894999 w 6400800"/>
                <a:gd name="connsiteY2273" fmla="*/ 120491 h 514350"/>
                <a:gd name="connsiteX2274" fmla="*/ 1885474 w 6400800"/>
                <a:gd name="connsiteY2274" fmla="*/ 144304 h 514350"/>
                <a:gd name="connsiteX2275" fmla="*/ 1875949 w 6400800"/>
                <a:gd name="connsiteY2275" fmla="*/ 172879 h 514350"/>
                <a:gd name="connsiteX2276" fmla="*/ 1870234 w 6400800"/>
                <a:gd name="connsiteY2276" fmla="*/ 190976 h 514350"/>
                <a:gd name="connsiteX2277" fmla="*/ 1865471 w 6400800"/>
                <a:gd name="connsiteY2277" fmla="*/ 210979 h 514350"/>
                <a:gd name="connsiteX2278" fmla="*/ 1858804 w 6400800"/>
                <a:gd name="connsiteY2278" fmla="*/ 238601 h 514350"/>
                <a:gd name="connsiteX2279" fmla="*/ 1856899 w 6400800"/>
                <a:gd name="connsiteY2279" fmla="*/ 194786 h 514350"/>
                <a:gd name="connsiteX2280" fmla="*/ 1854994 w 6400800"/>
                <a:gd name="connsiteY2280" fmla="*/ 172879 h 514350"/>
                <a:gd name="connsiteX2281" fmla="*/ 1853089 w 6400800"/>
                <a:gd name="connsiteY2281" fmla="*/ 194786 h 514350"/>
                <a:gd name="connsiteX2282" fmla="*/ 1848326 w 6400800"/>
                <a:gd name="connsiteY2282" fmla="*/ 250984 h 514350"/>
                <a:gd name="connsiteX2283" fmla="*/ 1845469 w 6400800"/>
                <a:gd name="connsiteY2283" fmla="*/ 282416 h 514350"/>
                <a:gd name="connsiteX2284" fmla="*/ 1839754 w 6400800"/>
                <a:gd name="connsiteY2284" fmla="*/ 273844 h 514350"/>
                <a:gd name="connsiteX2285" fmla="*/ 1838801 w 6400800"/>
                <a:gd name="connsiteY2285" fmla="*/ 269081 h 514350"/>
                <a:gd name="connsiteX2286" fmla="*/ 1838801 w 6400800"/>
                <a:gd name="connsiteY2286" fmla="*/ 272891 h 514350"/>
                <a:gd name="connsiteX2287" fmla="*/ 1827371 w 6400800"/>
                <a:gd name="connsiteY2287" fmla="*/ 256699 h 514350"/>
                <a:gd name="connsiteX2288" fmla="*/ 1828324 w 6400800"/>
                <a:gd name="connsiteY2288" fmla="*/ 190976 h 514350"/>
                <a:gd name="connsiteX2289" fmla="*/ 1822609 w 6400800"/>
                <a:gd name="connsiteY2289" fmla="*/ 222409 h 514350"/>
                <a:gd name="connsiteX2290" fmla="*/ 1822609 w 6400800"/>
                <a:gd name="connsiteY2290" fmla="*/ 214789 h 514350"/>
                <a:gd name="connsiteX2291" fmla="*/ 1822609 w 6400800"/>
                <a:gd name="connsiteY2291" fmla="*/ 161449 h 514350"/>
                <a:gd name="connsiteX2292" fmla="*/ 1823561 w 6400800"/>
                <a:gd name="connsiteY2292" fmla="*/ 113824 h 514350"/>
                <a:gd name="connsiteX2293" fmla="*/ 1823561 w 6400800"/>
                <a:gd name="connsiteY2293" fmla="*/ 15716 h 514350"/>
                <a:gd name="connsiteX2294" fmla="*/ 1812131 w 6400800"/>
                <a:gd name="connsiteY2294" fmla="*/ 112871 h 514350"/>
                <a:gd name="connsiteX2295" fmla="*/ 1807369 w 6400800"/>
                <a:gd name="connsiteY2295" fmla="*/ 160496 h 514350"/>
                <a:gd name="connsiteX2296" fmla="*/ 1805464 w 6400800"/>
                <a:gd name="connsiteY2296" fmla="*/ 209074 h 514350"/>
                <a:gd name="connsiteX2297" fmla="*/ 1801654 w 6400800"/>
                <a:gd name="connsiteY2297" fmla="*/ 211931 h 514350"/>
                <a:gd name="connsiteX2298" fmla="*/ 1801654 w 6400800"/>
                <a:gd name="connsiteY2298" fmla="*/ 211931 h 514350"/>
                <a:gd name="connsiteX2299" fmla="*/ 1801654 w 6400800"/>
                <a:gd name="connsiteY2299" fmla="*/ 212884 h 514350"/>
                <a:gd name="connsiteX2300" fmla="*/ 1790224 w 6400800"/>
                <a:gd name="connsiteY2300" fmla="*/ 237649 h 514350"/>
                <a:gd name="connsiteX2301" fmla="*/ 1790224 w 6400800"/>
                <a:gd name="connsiteY2301" fmla="*/ 207169 h 514350"/>
                <a:gd name="connsiteX2302" fmla="*/ 1786414 w 6400800"/>
                <a:gd name="connsiteY2302" fmla="*/ 239554 h 514350"/>
                <a:gd name="connsiteX2303" fmla="*/ 1784509 w 6400800"/>
                <a:gd name="connsiteY2303" fmla="*/ 250984 h 514350"/>
                <a:gd name="connsiteX2304" fmla="*/ 1783556 w 6400800"/>
                <a:gd name="connsiteY2304" fmla="*/ 252889 h 514350"/>
                <a:gd name="connsiteX2305" fmla="*/ 1776889 w 6400800"/>
                <a:gd name="connsiteY2305" fmla="*/ 226219 h 514350"/>
                <a:gd name="connsiteX2306" fmla="*/ 1777841 w 6400800"/>
                <a:gd name="connsiteY2306" fmla="*/ 253841 h 514350"/>
                <a:gd name="connsiteX2307" fmla="*/ 1768316 w 6400800"/>
                <a:gd name="connsiteY2307" fmla="*/ 230029 h 514350"/>
                <a:gd name="connsiteX2308" fmla="*/ 1759744 w 6400800"/>
                <a:gd name="connsiteY2308" fmla="*/ 209074 h 514350"/>
                <a:gd name="connsiteX2309" fmla="*/ 1759744 w 6400800"/>
                <a:gd name="connsiteY2309" fmla="*/ 208121 h 514350"/>
                <a:gd name="connsiteX2310" fmla="*/ 1761649 w 6400800"/>
                <a:gd name="connsiteY2310" fmla="*/ 198596 h 514350"/>
                <a:gd name="connsiteX2311" fmla="*/ 1759744 w 6400800"/>
                <a:gd name="connsiteY2311" fmla="*/ 203359 h 514350"/>
                <a:gd name="connsiteX2312" fmla="*/ 1759744 w 6400800"/>
                <a:gd name="connsiteY2312" fmla="*/ 195739 h 514350"/>
                <a:gd name="connsiteX2313" fmla="*/ 1761649 w 6400800"/>
                <a:gd name="connsiteY2313" fmla="*/ 171926 h 514350"/>
                <a:gd name="connsiteX2314" fmla="*/ 1762601 w 6400800"/>
                <a:gd name="connsiteY2314" fmla="*/ 151924 h 514350"/>
                <a:gd name="connsiteX2315" fmla="*/ 1756886 w 6400800"/>
                <a:gd name="connsiteY2315" fmla="*/ 171926 h 514350"/>
                <a:gd name="connsiteX2316" fmla="*/ 1749266 w 6400800"/>
                <a:gd name="connsiteY2316" fmla="*/ 205264 h 514350"/>
                <a:gd name="connsiteX2317" fmla="*/ 1745456 w 6400800"/>
                <a:gd name="connsiteY2317" fmla="*/ 197644 h 514350"/>
                <a:gd name="connsiteX2318" fmla="*/ 1749266 w 6400800"/>
                <a:gd name="connsiteY2318" fmla="*/ 208121 h 514350"/>
                <a:gd name="connsiteX2319" fmla="*/ 1746409 w 6400800"/>
                <a:gd name="connsiteY2319" fmla="*/ 225266 h 514350"/>
                <a:gd name="connsiteX2320" fmla="*/ 1746409 w 6400800"/>
                <a:gd name="connsiteY2320" fmla="*/ 228124 h 514350"/>
                <a:gd name="connsiteX2321" fmla="*/ 1737836 w 6400800"/>
                <a:gd name="connsiteY2321" fmla="*/ 171926 h 514350"/>
                <a:gd name="connsiteX2322" fmla="*/ 1738789 w 6400800"/>
                <a:gd name="connsiteY2322" fmla="*/ 252889 h 514350"/>
                <a:gd name="connsiteX2323" fmla="*/ 1736884 w 6400800"/>
                <a:gd name="connsiteY2323" fmla="*/ 256699 h 514350"/>
                <a:gd name="connsiteX2324" fmla="*/ 1735931 w 6400800"/>
                <a:gd name="connsiteY2324" fmla="*/ 252889 h 514350"/>
                <a:gd name="connsiteX2325" fmla="*/ 1735931 w 6400800"/>
                <a:gd name="connsiteY2325" fmla="*/ 257651 h 514350"/>
                <a:gd name="connsiteX2326" fmla="*/ 1733074 w 6400800"/>
                <a:gd name="connsiteY2326" fmla="*/ 264319 h 514350"/>
                <a:gd name="connsiteX2327" fmla="*/ 1727359 w 6400800"/>
                <a:gd name="connsiteY2327" fmla="*/ 283369 h 514350"/>
                <a:gd name="connsiteX2328" fmla="*/ 1722596 w 6400800"/>
                <a:gd name="connsiteY2328" fmla="*/ 299561 h 514350"/>
                <a:gd name="connsiteX2329" fmla="*/ 1718786 w 6400800"/>
                <a:gd name="connsiteY2329" fmla="*/ 267176 h 514350"/>
                <a:gd name="connsiteX2330" fmla="*/ 1716881 w 6400800"/>
                <a:gd name="connsiteY2330" fmla="*/ 317659 h 514350"/>
                <a:gd name="connsiteX2331" fmla="*/ 1716881 w 6400800"/>
                <a:gd name="connsiteY2331" fmla="*/ 318611 h 514350"/>
                <a:gd name="connsiteX2332" fmla="*/ 1714976 w 6400800"/>
                <a:gd name="connsiteY2332" fmla="*/ 316706 h 514350"/>
                <a:gd name="connsiteX2333" fmla="*/ 1707356 w 6400800"/>
                <a:gd name="connsiteY2333" fmla="*/ 288131 h 514350"/>
                <a:gd name="connsiteX2334" fmla="*/ 1709261 w 6400800"/>
                <a:gd name="connsiteY2334" fmla="*/ 237649 h 514350"/>
                <a:gd name="connsiteX2335" fmla="*/ 1710214 w 6400800"/>
                <a:gd name="connsiteY2335" fmla="*/ 163354 h 514350"/>
                <a:gd name="connsiteX2336" fmla="*/ 1698784 w 6400800"/>
                <a:gd name="connsiteY2336" fmla="*/ 229076 h 514350"/>
                <a:gd name="connsiteX2337" fmla="*/ 1694021 w 6400800"/>
                <a:gd name="connsiteY2337" fmla="*/ 203359 h 514350"/>
                <a:gd name="connsiteX2338" fmla="*/ 1699736 w 6400800"/>
                <a:gd name="connsiteY2338" fmla="*/ 170021 h 514350"/>
                <a:gd name="connsiteX2339" fmla="*/ 1706404 w 6400800"/>
                <a:gd name="connsiteY2339" fmla="*/ 119539 h 514350"/>
                <a:gd name="connsiteX2340" fmla="*/ 1710214 w 6400800"/>
                <a:gd name="connsiteY2340" fmla="*/ 80486 h 514350"/>
                <a:gd name="connsiteX2341" fmla="*/ 1713071 w 6400800"/>
                <a:gd name="connsiteY2341" fmla="*/ 47149 h 514350"/>
                <a:gd name="connsiteX2342" fmla="*/ 1706404 w 6400800"/>
                <a:gd name="connsiteY2342" fmla="*/ 80486 h 514350"/>
                <a:gd name="connsiteX2343" fmla="*/ 1698784 w 6400800"/>
                <a:gd name="connsiteY2343" fmla="*/ 118586 h 514350"/>
                <a:gd name="connsiteX2344" fmla="*/ 1688306 w 6400800"/>
                <a:gd name="connsiteY2344" fmla="*/ 168116 h 514350"/>
                <a:gd name="connsiteX2345" fmla="*/ 1687354 w 6400800"/>
                <a:gd name="connsiteY2345" fmla="*/ 171926 h 514350"/>
                <a:gd name="connsiteX2346" fmla="*/ 1684496 w 6400800"/>
                <a:gd name="connsiteY2346" fmla="*/ 160496 h 514350"/>
                <a:gd name="connsiteX2347" fmla="*/ 1685449 w 6400800"/>
                <a:gd name="connsiteY2347" fmla="*/ 179546 h 514350"/>
                <a:gd name="connsiteX2348" fmla="*/ 1681639 w 6400800"/>
                <a:gd name="connsiteY2348" fmla="*/ 197644 h 514350"/>
                <a:gd name="connsiteX2349" fmla="*/ 1680686 w 6400800"/>
                <a:gd name="connsiteY2349" fmla="*/ 192881 h 514350"/>
                <a:gd name="connsiteX2350" fmla="*/ 1681639 w 6400800"/>
                <a:gd name="connsiteY2350" fmla="*/ 174784 h 514350"/>
                <a:gd name="connsiteX2351" fmla="*/ 1682591 w 6400800"/>
                <a:gd name="connsiteY2351" fmla="*/ 143351 h 514350"/>
                <a:gd name="connsiteX2352" fmla="*/ 1683544 w 6400800"/>
                <a:gd name="connsiteY2352" fmla="*/ 115729 h 514350"/>
                <a:gd name="connsiteX2353" fmla="*/ 1678781 w 6400800"/>
                <a:gd name="connsiteY2353" fmla="*/ 143351 h 514350"/>
                <a:gd name="connsiteX2354" fmla="*/ 1674019 w 6400800"/>
                <a:gd name="connsiteY2354" fmla="*/ 174784 h 514350"/>
                <a:gd name="connsiteX2355" fmla="*/ 1666399 w 6400800"/>
                <a:gd name="connsiteY2355" fmla="*/ 215741 h 514350"/>
                <a:gd name="connsiteX2356" fmla="*/ 1663541 w 6400800"/>
                <a:gd name="connsiteY2356" fmla="*/ 231934 h 514350"/>
                <a:gd name="connsiteX2357" fmla="*/ 1661636 w 6400800"/>
                <a:gd name="connsiteY2357" fmla="*/ 225266 h 514350"/>
                <a:gd name="connsiteX2358" fmla="*/ 1662589 w 6400800"/>
                <a:gd name="connsiteY2358" fmla="*/ 236696 h 514350"/>
                <a:gd name="connsiteX2359" fmla="*/ 1659731 w 6400800"/>
                <a:gd name="connsiteY2359" fmla="*/ 253841 h 514350"/>
                <a:gd name="connsiteX2360" fmla="*/ 1658779 w 6400800"/>
                <a:gd name="connsiteY2360" fmla="*/ 251936 h 514350"/>
                <a:gd name="connsiteX2361" fmla="*/ 1646396 w 6400800"/>
                <a:gd name="connsiteY2361" fmla="*/ 223361 h 514350"/>
                <a:gd name="connsiteX2362" fmla="*/ 1642586 w 6400800"/>
                <a:gd name="connsiteY2362" fmla="*/ 215741 h 514350"/>
                <a:gd name="connsiteX2363" fmla="*/ 1642586 w 6400800"/>
                <a:gd name="connsiteY2363" fmla="*/ 202406 h 514350"/>
                <a:gd name="connsiteX2364" fmla="*/ 1640681 w 6400800"/>
                <a:gd name="connsiteY2364" fmla="*/ 154781 h 514350"/>
                <a:gd name="connsiteX2365" fmla="*/ 1635919 w 6400800"/>
                <a:gd name="connsiteY2365" fmla="*/ 111919 h 514350"/>
                <a:gd name="connsiteX2366" fmla="*/ 1624489 w 6400800"/>
                <a:gd name="connsiteY2366" fmla="*/ 23336 h 514350"/>
                <a:gd name="connsiteX2367" fmla="*/ 1624489 w 6400800"/>
                <a:gd name="connsiteY2367" fmla="*/ 111919 h 514350"/>
                <a:gd name="connsiteX2368" fmla="*/ 1625441 w 6400800"/>
                <a:gd name="connsiteY2368" fmla="*/ 154781 h 514350"/>
                <a:gd name="connsiteX2369" fmla="*/ 1625441 w 6400800"/>
                <a:gd name="connsiteY2369" fmla="*/ 202406 h 514350"/>
                <a:gd name="connsiteX2370" fmla="*/ 1625441 w 6400800"/>
                <a:gd name="connsiteY2370" fmla="*/ 225266 h 514350"/>
                <a:gd name="connsiteX2371" fmla="*/ 1625441 w 6400800"/>
                <a:gd name="connsiteY2371" fmla="*/ 230981 h 514350"/>
                <a:gd name="connsiteX2372" fmla="*/ 1623536 w 6400800"/>
                <a:gd name="connsiteY2372" fmla="*/ 227171 h 514350"/>
                <a:gd name="connsiteX2373" fmla="*/ 1619726 w 6400800"/>
                <a:gd name="connsiteY2373" fmla="*/ 203359 h 514350"/>
                <a:gd name="connsiteX2374" fmla="*/ 1619726 w 6400800"/>
                <a:gd name="connsiteY2374" fmla="*/ 217646 h 514350"/>
                <a:gd name="connsiteX2375" fmla="*/ 1608296 w 6400800"/>
                <a:gd name="connsiteY2375" fmla="*/ 190976 h 514350"/>
                <a:gd name="connsiteX2376" fmla="*/ 1619726 w 6400800"/>
                <a:gd name="connsiteY2376" fmla="*/ 233839 h 514350"/>
                <a:gd name="connsiteX2377" fmla="*/ 1619726 w 6400800"/>
                <a:gd name="connsiteY2377" fmla="*/ 242411 h 514350"/>
                <a:gd name="connsiteX2378" fmla="*/ 1613059 w 6400800"/>
                <a:gd name="connsiteY2378" fmla="*/ 233839 h 514350"/>
                <a:gd name="connsiteX2379" fmla="*/ 1619726 w 6400800"/>
                <a:gd name="connsiteY2379" fmla="*/ 247174 h 514350"/>
                <a:gd name="connsiteX2380" fmla="*/ 1610201 w 6400800"/>
                <a:gd name="connsiteY2380" fmla="*/ 264319 h 514350"/>
                <a:gd name="connsiteX2381" fmla="*/ 1607344 w 6400800"/>
                <a:gd name="connsiteY2381" fmla="*/ 270034 h 514350"/>
                <a:gd name="connsiteX2382" fmla="*/ 1606391 w 6400800"/>
                <a:gd name="connsiteY2382" fmla="*/ 269081 h 514350"/>
                <a:gd name="connsiteX2383" fmla="*/ 1607344 w 6400800"/>
                <a:gd name="connsiteY2383" fmla="*/ 270034 h 514350"/>
                <a:gd name="connsiteX2384" fmla="*/ 1601629 w 6400800"/>
                <a:gd name="connsiteY2384" fmla="*/ 282416 h 514350"/>
                <a:gd name="connsiteX2385" fmla="*/ 1600676 w 6400800"/>
                <a:gd name="connsiteY2385" fmla="*/ 269081 h 514350"/>
                <a:gd name="connsiteX2386" fmla="*/ 1595914 w 6400800"/>
                <a:gd name="connsiteY2386" fmla="*/ 207169 h 514350"/>
                <a:gd name="connsiteX2387" fmla="*/ 1594009 w 6400800"/>
                <a:gd name="connsiteY2387" fmla="*/ 183356 h 514350"/>
                <a:gd name="connsiteX2388" fmla="*/ 1592104 w 6400800"/>
                <a:gd name="connsiteY2388" fmla="*/ 207169 h 514350"/>
                <a:gd name="connsiteX2389" fmla="*/ 1591151 w 6400800"/>
                <a:gd name="connsiteY2389" fmla="*/ 227171 h 514350"/>
                <a:gd name="connsiteX2390" fmla="*/ 1583531 w 6400800"/>
                <a:gd name="connsiteY2390" fmla="*/ 197644 h 514350"/>
                <a:gd name="connsiteX2391" fmla="*/ 1578769 w 6400800"/>
                <a:gd name="connsiteY2391" fmla="*/ 179546 h 514350"/>
                <a:gd name="connsiteX2392" fmla="*/ 1573054 w 6400800"/>
                <a:gd name="connsiteY2392" fmla="*/ 163354 h 514350"/>
                <a:gd name="connsiteX2393" fmla="*/ 1563529 w 6400800"/>
                <a:gd name="connsiteY2393" fmla="*/ 137636 h 514350"/>
                <a:gd name="connsiteX2394" fmla="*/ 1554004 w 6400800"/>
                <a:gd name="connsiteY2394" fmla="*/ 115729 h 514350"/>
                <a:gd name="connsiteX2395" fmla="*/ 1560671 w 6400800"/>
                <a:gd name="connsiteY2395" fmla="*/ 138589 h 514350"/>
                <a:gd name="connsiteX2396" fmla="*/ 1567339 w 6400800"/>
                <a:gd name="connsiteY2396" fmla="*/ 165259 h 514350"/>
                <a:gd name="connsiteX2397" fmla="*/ 1571149 w 6400800"/>
                <a:gd name="connsiteY2397" fmla="*/ 181451 h 514350"/>
                <a:gd name="connsiteX2398" fmla="*/ 1574006 w 6400800"/>
                <a:gd name="connsiteY2398" fmla="*/ 199549 h 514350"/>
                <a:gd name="connsiteX2399" fmla="*/ 1579721 w 6400800"/>
                <a:gd name="connsiteY2399" fmla="*/ 240506 h 514350"/>
                <a:gd name="connsiteX2400" fmla="*/ 1584484 w 6400800"/>
                <a:gd name="connsiteY2400" fmla="*/ 283369 h 514350"/>
                <a:gd name="connsiteX2401" fmla="*/ 1576864 w 6400800"/>
                <a:gd name="connsiteY2401" fmla="*/ 258604 h 514350"/>
                <a:gd name="connsiteX2402" fmla="*/ 1573054 w 6400800"/>
                <a:gd name="connsiteY2402" fmla="*/ 249079 h 514350"/>
                <a:gd name="connsiteX2403" fmla="*/ 1573054 w 6400800"/>
                <a:gd name="connsiteY2403" fmla="*/ 247174 h 514350"/>
                <a:gd name="connsiteX2404" fmla="*/ 1572101 w 6400800"/>
                <a:gd name="connsiteY2404" fmla="*/ 234791 h 514350"/>
                <a:gd name="connsiteX2405" fmla="*/ 1567339 w 6400800"/>
                <a:gd name="connsiteY2405" fmla="*/ 198596 h 514350"/>
                <a:gd name="connsiteX2406" fmla="*/ 1563529 w 6400800"/>
                <a:gd name="connsiteY2406" fmla="*/ 184309 h 514350"/>
                <a:gd name="connsiteX2407" fmla="*/ 1558766 w 6400800"/>
                <a:gd name="connsiteY2407" fmla="*/ 171926 h 514350"/>
                <a:gd name="connsiteX2408" fmla="*/ 1550194 w 6400800"/>
                <a:gd name="connsiteY2408" fmla="*/ 155734 h 514350"/>
                <a:gd name="connsiteX2409" fmla="*/ 1546384 w 6400800"/>
                <a:gd name="connsiteY2409" fmla="*/ 150019 h 514350"/>
                <a:gd name="connsiteX2410" fmla="*/ 1549241 w 6400800"/>
                <a:gd name="connsiteY2410" fmla="*/ 155734 h 514350"/>
                <a:gd name="connsiteX2411" fmla="*/ 1554956 w 6400800"/>
                <a:gd name="connsiteY2411" fmla="*/ 171926 h 514350"/>
                <a:gd name="connsiteX2412" fmla="*/ 1557814 w 6400800"/>
                <a:gd name="connsiteY2412" fmla="*/ 184309 h 514350"/>
                <a:gd name="connsiteX2413" fmla="*/ 1559719 w 6400800"/>
                <a:gd name="connsiteY2413" fmla="*/ 198596 h 514350"/>
                <a:gd name="connsiteX2414" fmla="*/ 1560671 w 6400800"/>
                <a:gd name="connsiteY2414" fmla="*/ 213836 h 514350"/>
                <a:gd name="connsiteX2415" fmla="*/ 1559719 w 6400800"/>
                <a:gd name="connsiteY2415" fmla="*/ 216694 h 514350"/>
                <a:gd name="connsiteX2416" fmla="*/ 1555909 w 6400800"/>
                <a:gd name="connsiteY2416" fmla="*/ 208121 h 514350"/>
                <a:gd name="connsiteX2417" fmla="*/ 1549241 w 6400800"/>
                <a:gd name="connsiteY2417" fmla="*/ 194786 h 514350"/>
                <a:gd name="connsiteX2418" fmla="*/ 1537811 w 6400800"/>
                <a:gd name="connsiteY2418" fmla="*/ 173831 h 514350"/>
                <a:gd name="connsiteX2419" fmla="*/ 1526381 w 6400800"/>
                <a:gd name="connsiteY2419" fmla="*/ 156686 h 514350"/>
                <a:gd name="connsiteX2420" fmla="*/ 1534001 w 6400800"/>
                <a:gd name="connsiteY2420" fmla="*/ 175736 h 514350"/>
                <a:gd name="connsiteX2421" fmla="*/ 1542574 w 6400800"/>
                <a:gd name="connsiteY2421" fmla="*/ 197644 h 514350"/>
                <a:gd name="connsiteX2422" fmla="*/ 1546384 w 6400800"/>
                <a:gd name="connsiteY2422" fmla="*/ 209074 h 514350"/>
                <a:gd name="connsiteX2423" fmla="*/ 1545431 w 6400800"/>
                <a:gd name="connsiteY2423" fmla="*/ 208121 h 514350"/>
                <a:gd name="connsiteX2424" fmla="*/ 1546384 w 6400800"/>
                <a:gd name="connsiteY2424" fmla="*/ 210979 h 514350"/>
                <a:gd name="connsiteX2425" fmla="*/ 1551146 w 6400800"/>
                <a:gd name="connsiteY2425" fmla="*/ 226219 h 514350"/>
                <a:gd name="connsiteX2426" fmla="*/ 1552099 w 6400800"/>
                <a:gd name="connsiteY2426" fmla="*/ 230981 h 514350"/>
                <a:gd name="connsiteX2427" fmla="*/ 1553051 w 6400800"/>
                <a:gd name="connsiteY2427" fmla="*/ 235744 h 514350"/>
                <a:gd name="connsiteX2428" fmla="*/ 1554004 w 6400800"/>
                <a:gd name="connsiteY2428" fmla="*/ 241459 h 514350"/>
                <a:gd name="connsiteX2429" fmla="*/ 1554004 w 6400800"/>
                <a:gd name="connsiteY2429" fmla="*/ 244316 h 514350"/>
                <a:gd name="connsiteX2430" fmla="*/ 1553051 w 6400800"/>
                <a:gd name="connsiteY2430" fmla="*/ 250031 h 514350"/>
                <a:gd name="connsiteX2431" fmla="*/ 1547336 w 6400800"/>
                <a:gd name="connsiteY2431" fmla="*/ 263366 h 514350"/>
                <a:gd name="connsiteX2432" fmla="*/ 1542574 w 6400800"/>
                <a:gd name="connsiteY2432" fmla="*/ 251936 h 514350"/>
                <a:gd name="connsiteX2433" fmla="*/ 1542574 w 6400800"/>
                <a:gd name="connsiteY2433" fmla="*/ 243364 h 514350"/>
                <a:gd name="connsiteX2434" fmla="*/ 1542574 w 6400800"/>
                <a:gd name="connsiteY2434" fmla="*/ 222409 h 514350"/>
                <a:gd name="connsiteX2435" fmla="*/ 1538764 w 6400800"/>
                <a:gd name="connsiteY2435" fmla="*/ 243364 h 514350"/>
                <a:gd name="connsiteX2436" fmla="*/ 1538764 w 6400800"/>
                <a:gd name="connsiteY2436" fmla="*/ 243364 h 514350"/>
                <a:gd name="connsiteX2437" fmla="*/ 1531144 w 6400800"/>
                <a:gd name="connsiteY2437" fmla="*/ 226219 h 514350"/>
                <a:gd name="connsiteX2438" fmla="*/ 1537811 w 6400800"/>
                <a:gd name="connsiteY2438" fmla="*/ 250031 h 514350"/>
                <a:gd name="connsiteX2439" fmla="*/ 1536859 w 6400800"/>
                <a:gd name="connsiteY2439" fmla="*/ 258604 h 514350"/>
                <a:gd name="connsiteX2440" fmla="*/ 1531144 w 6400800"/>
                <a:gd name="connsiteY2440" fmla="*/ 239554 h 514350"/>
                <a:gd name="connsiteX2441" fmla="*/ 1525429 w 6400800"/>
                <a:gd name="connsiteY2441" fmla="*/ 220504 h 514350"/>
                <a:gd name="connsiteX2442" fmla="*/ 1521619 w 6400800"/>
                <a:gd name="connsiteY2442" fmla="*/ 211931 h 514350"/>
                <a:gd name="connsiteX2443" fmla="*/ 1515904 w 6400800"/>
                <a:gd name="connsiteY2443" fmla="*/ 150019 h 514350"/>
                <a:gd name="connsiteX2444" fmla="*/ 1513046 w 6400800"/>
                <a:gd name="connsiteY2444" fmla="*/ 192881 h 514350"/>
                <a:gd name="connsiteX2445" fmla="*/ 1506379 w 6400800"/>
                <a:gd name="connsiteY2445" fmla="*/ 177641 h 514350"/>
                <a:gd name="connsiteX2446" fmla="*/ 1495901 w 6400800"/>
                <a:gd name="connsiteY2446" fmla="*/ 154781 h 514350"/>
                <a:gd name="connsiteX2447" fmla="*/ 1502569 w 6400800"/>
                <a:gd name="connsiteY2447" fmla="*/ 178594 h 514350"/>
                <a:gd name="connsiteX2448" fmla="*/ 1505426 w 6400800"/>
                <a:gd name="connsiteY2448" fmla="*/ 190024 h 514350"/>
                <a:gd name="connsiteX2449" fmla="*/ 1504474 w 6400800"/>
                <a:gd name="connsiteY2449" fmla="*/ 189071 h 514350"/>
                <a:gd name="connsiteX2450" fmla="*/ 1510189 w 6400800"/>
                <a:gd name="connsiteY2450" fmla="*/ 210026 h 514350"/>
                <a:gd name="connsiteX2451" fmla="*/ 1511141 w 6400800"/>
                <a:gd name="connsiteY2451" fmla="*/ 213836 h 514350"/>
                <a:gd name="connsiteX2452" fmla="*/ 1510189 w 6400800"/>
                <a:gd name="connsiteY2452" fmla="*/ 233839 h 514350"/>
                <a:gd name="connsiteX2453" fmla="*/ 1509236 w 6400800"/>
                <a:gd name="connsiteY2453" fmla="*/ 258604 h 514350"/>
                <a:gd name="connsiteX2454" fmla="*/ 1498759 w 6400800"/>
                <a:gd name="connsiteY2454" fmla="*/ 230981 h 514350"/>
                <a:gd name="connsiteX2455" fmla="*/ 1508284 w 6400800"/>
                <a:gd name="connsiteY2455" fmla="*/ 275749 h 514350"/>
                <a:gd name="connsiteX2456" fmla="*/ 1507331 w 6400800"/>
                <a:gd name="connsiteY2456" fmla="*/ 288131 h 514350"/>
                <a:gd name="connsiteX2457" fmla="*/ 1504474 w 6400800"/>
                <a:gd name="connsiteY2457" fmla="*/ 292894 h 514350"/>
                <a:gd name="connsiteX2458" fmla="*/ 1500664 w 6400800"/>
                <a:gd name="connsiteY2458" fmla="*/ 298609 h 514350"/>
                <a:gd name="connsiteX2459" fmla="*/ 1493044 w 6400800"/>
                <a:gd name="connsiteY2459" fmla="*/ 266224 h 514350"/>
                <a:gd name="connsiteX2460" fmla="*/ 1497806 w 6400800"/>
                <a:gd name="connsiteY2460" fmla="*/ 246221 h 514350"/>
                <a:gd name="connsiteX2461" fmla="*/ 1491139 w 6400800"/>
                <a:gd name="connsiteY2461" fmla="*/ 260509 h 514350"/>
                <a:gd name="connsiteX2462" fmla="*/ 1491139 w 6400800"/>
                <a:gd name="connsiteY2462" fmla="*/ 259556 h 514350"/>
                <a:gd name="connsiteX2463" fmla="*/ 1490186 w 6400800"/>
                <a:gd name="connsiteY2463" fmla="*/ 244316 h 514350"/>
                <a:gd name="connsiteX2464" fmla="*/ 1489234 w 6400800"/>
                <a:gd name="connsiteY2464" fmla="*/ 238601 h 514350"/>
                <a:gd name="connsiteX2465" fmla="*/ 1489234 w 6400800"/>
                <a:gd name="connsiteY2465" fmla="*/ 237649 h 514350"/>
                <a:gd name="connsiteX2466" fmla="*/ 1489234 w 6400800"/>
                <a:gd name="connsiteY2466" fmla="*/ 238601 h 514350"/>
                <a:gd name="connsiteX2467" fmla="*/ 1486376 w 6400800"/>
                <a:gd name="connsiteY2467" fmla="*/ 219551 h 514350"/>
                <a:gd name="connsiteX2468" fmla="*/ 1482566 w 6400800"/>
                <a:gd name="connsiteY2468" fmla="*/ 198596 h 514350"/>
                <a:gd name="connsiteX2469" fmla="*/ 1482566 w 6400800"/>
                <a:gd name="connsiteY2469" fmla="*/ 220504 h 514350"/>
                <a:gd name="connsiteX2470" fmla="*/ 1482566 w 6400800"/>
                <a:gd name="connsiteY2470" fmla="*/ 228124 h 514350"/>
                <a:gd name="connsiteX2471" fmla="*/ 1473041 w 6400800"/>
                <a:gd name="connsiteY2471" fmla="*/ 193834 h 514350"/>
                <a:gd name="connsiteX2472" fmla="*/ 1479709 w 6400800"/>
                <a:gd name="connsiteY2472" fmla="*/ 259556 h 514350"/>
                <a:gd name="connsiteX2473" fmla="*/ 1478756 w 6400800"/>
                <a:gd name="connsiteY2473" fmla="*/ 262414 h 514350"/>
                <a:gd name="connsiteX2474" fmla="*/ 1476851 w 6400800"/>
                <a:gd name="connsiteY2474" fmla="*/ 266224 h 514350"/>
                <a:gd name="connsiteX2475" fmla="*/ 1475899 w 6400800"/>
                <a:gd name="connsiteY2475" fmla="*/ 257651 h 514350"/>
                <a:gd name="connsiteX2476" fmla="*/ 1471136 w 6400800"/>
                <a:gd name="connsiteY2476" fmla="*/ 221456 h 514350"/>
                <a:gd name="connsiteX2477" fmla="*/ 1466374 w 6400800"/>
                <a:gd name="connsiteY2477" fmla="*/ 193834 h 514350"/>
                <a:gd name="connsiteX2478" fmla="*/ 1460659 w 6400800"/>
                <a:gd name="connsiteY2478" fmla="*/ 170021 h 514350"/>
                <a:gd name="connsiteX2479" fmla="*/ 1462564 w 6400800"/>
                <a:gd name="connsiteY2479" fmla="*/ 193834 h 514350"/>
                <a:gd name="connsiteX2480" fmla="*/ 1464469 w 6400800"/>
                <a:gd name="connsiteY2480" fmla="*/ 221456 h 514350"/>
                <a:gd name="connsiteX2481" fmla="*/ 1465421 w 6400800"/>
                <a:gd name="connsiteY2481" fmla="*/ 257651 h 514350"/>
                <a:gd name="connsiteX2482" fmla="*/ 1465421 w 6400800"/>
                <a:gd name="connsiteY2482" fmla="*/ 275749 h 514350"/>
                <a:gd name="connsiteX2483" fmla="*/ 1455896 w 6400800"/>
                <a:gd name="connsiteY2483" fmla="*/ 246221 h 514350"/>
                <a:gd name="connsiteX2484" fmla="*/ 1447324 w 6400800"/>
                <a:gd name="connsiteY2484" fmla="*/ 218599 h 514350"/>
                <a:gd name="connsiteX2485" fmla="*/ 1439704 w 6400800"/>
                <a:gd name="connsiteY2485" fmla="*/ 194786 h 514350"/>
                <a:gd name="connsiteX2486" fmla="*/ 1442561 w 6400800"/>
                <a:gd name="connsiteY2486" fmla="*/ 215741 h 514350"/>
                <a:gd name="connsiteX2487" fmla="*/ 1435894 w 6400800"/>
                <a:gd name="connsiteY2487" fmla="*/ 185261 h 514350"/>
                <a:gd name="connsiteX2488" fmla="*/ 1435894 w 6400800"/>
                <a:gd name="connsiteY2488" fmla="*/ 159544 h 514350"/>
                <a:gd name="connsiteX2489" fmla="*/ 1433036 w 6400800"/>
                <a:gd name="connsiteY2489" fmla="*/ 173831 h 514350"/>
                <a:gd name="connsiteX2490" fmla="*/ 1430179 w 6400800"/>
                <a:gd name="connsiteY2490" fmla="*/ 160496 h 514350"/>
                <a:gd name="connsiteX2491" fmla="*/ 1430179 w 6400800"/>
                <a:gd name="connsiteY2491" fmla="*/ 166211 h 514350"/>
                <a:gd name="connsiteX2492" fmla="*/ 1425416 w 6400800"/>
                <a:gd name="connsiteY2492" fmla="*/ 147161 h 514350"/>
                <a:gd name="connsiteX2493" fmla="*/ 1418749 w 6400800"/>
                <a:gd name="connsiteY2493" fmla="*/ 127159 h 514350"/>
                <a:gd name="connsiteX2494" fmla="*/ 1421606 w 6400800"/>
                <a:gd name="connsiteY2494" fmla="*/ 148114 h 514350"/>
                <a:gd name="connsiteX2495" fmla="*/ 1423511 w 6400800"/>
                <a:gd name="connsiteY2495" fmla="*/ 171926 h 514350"/>
                <a:gd name="connsiteX2496" fmla="*/ 1425416 w 6400800"/>
                <a:gd name="connsiteY2496" fmla="*/ 202406 h 514350"/>
                <a:gd name="connsiteX2497" fmla="*/ 1426369 w 6400800"/>
                <a:gd name="connsiteY2497" fmla="*/ 218599 h 514350"/>
                <a:gd name="connsiteX2498" fmla="*/ 1424464 w 6400800"/>
                <a:gd name="connsiteY2498" fmla="*/ 235744 h 514350"/>
                <a:gd name="connsiteX2499" fmla="*/ 1421606 w 6400800"/>
                <a:gd name="connsiteY2499" fmla="*/ 226219 h 514350"/>
                <a:gd name="connsiteX2500" fmla="*/ 1415891 w 6400800"/>
                <a:gd name="connsiteY2500" fmla="*/ 210026 h 514350"/>
                <a:gd name="connsiteX2501" fmla="*/ 1410176 w 6400800"/>
                <a:gd name="connsiteY2501" fmla="*/ 195739 h 514350"/>
                <a:gd name="connsiteX2502" fmla="*/ 1412081 w 6400800"/>
                <a:gd name="connsiteY2502" fmla="*/ 210979 h 514350"/>
                <a:gd name="connsiteX2503" fmla="*/ 1414939 w 6400800"/>
                <a:gd name="connsiteY2503" fmla="*/ 228124 h 514350"/>
                <a:gd name="connsiteX2504" fmla="*/ 1416844 w 6400800"/>
                <a:gd name="connsiteY2504" fmla="*/ 250031 h 514350"/>
                <a:gd name="connsiteX2505" fmla="*/ 1418749 w 6400800"/>
                <a:gd name="connsiteY2505" fmla="*/ 268129 h 514350"/>
                <a:gd name="connsiteX2506" fmla="*/ 1413034 w 6400800"/>
                <a:gd name="connsiteY2506" fmla="*/ 277654 h 514350"/>
                <a:gd name="connsiteX2507" fmla="*/ 1411129 w 6400800"/>
                <a:gd name="connsiteY2507" fmla="*/ 271939 h 514350"/>
                <a:gd name="connsiteX2508" fmla="*/ 1401604 w 6400800"/>
                <a:gd name="connsiteY2508" fmla="*/ 215741 h 514350"/>
                <a:gd name="connsiteX2509" fmla="*/ 1400651 w 6400800"/>
                <a:gd name="connsiteY2509" fmla="*/ 243364 h 514350"/>
                <a:gd name="connsiteX2510" fmla="*/ 1392079 w 6400800"/>
                <a:gd name="connsiteY2510" fmla="*/ 219551 h 514350"/>
                <a:gd name="connsiteX2511" fmla="*/ 1393031 w 6400800"/>
                <a:gd name="connsiteY2511" fmla="*/ 213836 h 514350"/>
                <a:gd name="connsiteX2512" fmla="*/ 1395889 w 6400800"/>
                <a:gd name="connsiteY2512" fmla="*/ 210979 h 514350"/>
                <a:gd name="connsiteX2513" fmla="*/ 1400651 w 6400800"/>
                <a:gd name="connsiteY2513" fmla="*/ 205264 h 514350"/>
                <a:gd name="connsiteX2514" fmla="*/ 1394936 w 6400800"/>
                <a:gd name="connsiteY2514" fmla="*/ 210026 h 514350"/>
                <a:gd name="connsiteX2515" fmla="*/ 1393031 w 6400800"/>
                <a:gd name="connsiteY2515" fmla="*/ 210979 h 514350"/>
                <a:gd name="connsiteX2516" fmla="*/ 1394936 w 6400800"/>
                <a:gd name="connsiteY2516" fmla="*/ 202406 h 514350"/>
                <a:gd name="connsiteX2517" fmla="*/ 1391126 w 6400800"/>
                <a:gd name="connsiteY2517" fmla="*/ 212884 h 514350"/>
                <a:gd name="connsiteX2518" fmla="*/ 1390174 w 6400800"/>
                <a:gd name="connsiteY2518" fmla="*/ 213836 h 514350"/>
                <a:gd name="connsiteX2519" fmla="*/ 1384459 w 6400800"/>
                <a:gd name="connsiteY2519" fmla="*/ 199549 h 514350"/>
                <a:gd name="connsiteX2520" fmla="*/ 1387316 w 6400800"/>
                <a:gd name="connsiteY2520" fmla="*/ 215741 h 514350"/>
                <a:gd name="connsiteX2521" fmla="*/ 1378744 w 6400800"/>
                <a:gd name="connsiteY2521" fmla="*/ 224314 h 514350"/>
                <a:gd name="connsiteX2522" fmla="*/ 1367314 w 6400800"/>
                <a:gd name="connsiteY2522" fmla="*/ 240506 h 514350"/>
                <a:gd name="connsiteX2523" fmla="*/ 1354931 w 6400800"/>
                <a:gd name="connsiteY2523" fmla="*/ 209074 h 514350"/>
                <a:gd name="connsiteX2524" fmla="*/ 1354931 w 6400800"/>
                <a:gd name="connsiteY2524" fmla="*/ 185261 h 514350"/>
                <a:gd name="connsiteX2525" fmla="*/ 1354931 w 6400800"/>
                <a:gd name="connsiteY2525" fmla="*/ 157639 h 514350"/>
                <a:gd name="connsiteX2526" fmla="*/ 1351121 w 6400800"/>
                <a:gd name="connsiteY2526" fmla="*/ 185261 h 514350"/>
                <a:gd name="connsiteX2527" fmla="*/ 1349216 w 6400800"/>
                <a:gd name="connsiteY2527" fmla="*/ 197644 h 514350"/>
                <a:gd name="connsiteX2528" fmla="*/ 1343501 w 6400800"/>
                <a:gd name="connsiteY2528" fmla="*/ 186214 h 514350"/>
                <a:gd name="connsiteX2529" fmla="*/ 1344454 w 6400800"/>
                <a:gd name="connsiteY2529" fmla="*/ 171926 h 514350"/>
                <a:gd name="connsiteX2530" fmla="*/ 1344454 w 6400800"/>
                <a:gd name="connsiteY2530" fmla="*/ 157639 h 514350"/>
                <a:gd name="connsiteX2531" fmla="*/ 1345406 w 6400800"/>
                <a:gd name="connsiteY2531" fmla="*/ 142399 h 514350"/>
                <a:gd name="connsiteX2532" fmla="*/ 1346359 w 6400800"/>
                <a:gd name="connsiteY2532" fmla="*/ 120491 h 514350"/>
                <a:gd name="connsiteX2533" fmla="*/ 1341596 w 6400800"/>
                <a:gd name="connsiteY2533" fmla="*/ 141446 h 514350"/>
                <a:gd name="connsiteX2534" fmla="*/ 1336834 w 6400800"/>
                <a:gd name="connsiteY2534" fmla="*/ 166211 h 514350"/>
                <a:gd name="connsiteX2535" fmla="*/ 1335881 w 6400800"/>
                <a:gd name="connsiteY2535" fmla="*/ 169069 h 514350"/>
                <a:gd name="connsiteX2536" fmla="*/ 1327309 w 6400800"/>
                <a:gd name="connsiteY2536" fmla="*/ 150971 h 514350"/>
                <a:gd name="connsiteX2537" fmla="*/ 1280636 w 6400800"/>
                <a:gd name="connsiteY2537" fmla="*/ 53816 h 514350"/>
                <a:gd name="connsiteX2538" fmla="*/ 1317784 w 6400800"/>
                <a:gd name="connsiteY2538" fmla="*/ 155734 h 514350"/>
                <a:gd name="connsiteX2539" fmla="*/ 1332071 w 6400800"/>
                <a:gd name="connsiteY2539" fmla="*/ 193834 h 514350"/>
                <a:gd name="connsiteX2540" fmla="*/ 1331119 w 6400800"/>
                <a:gd name="connsiteY2540" fmla="*/ 197644 h 514350"/>
                <a:gd name="connsiteX2541" fmla="*/ 1326356 w 6400800"/>
                <a:gd name="connsiteY2541" fmla="*/ 235744 h 514350"/>
                <a:gd name="connsiteX2542" fmla="*/ 1321594 w 6400800"/>
                <a:gd name="connsiteY2542" fmla="*/ 277654 h 514350"/>
                <a:gd name="connsiteX2543" fmla="*/ 1319689 w 6400800"/>
                <a:gd name="connsiteY2543" fmla="*/ 293846 h 514350"/>
                <a:gd name="connsiteX2544" fmla="*/ 1317784 w 6400800"/>
                <a:gd name="connsiteY2544" fmla="*/ 290989 h 514350"/>
                <a:gd name="connsiteX2545" fmla="*/ 1317784 w 6400800"/>
                <a:gd name="connsiteY2545" fmla="*/ 289084 h 514350"/>
                <a:gd name="connsiteX2546" fmla="*/ 1316831 w 6400800"/>
                <a:gd name="connsiteY2546" fmla="*/ 290989 h 514350"/>
                <a:gd name="connsiteX2547" fmla="*/ 1315879 w 6400800"/>
                <a:gd name="connsiteY2547" fmla="*/ 288131 h 514350"/>
                <a:gd name="connsiteX2548" fmla="*/ 1313974 w 6400800"/>
                <a:gd name="connsiteY2548" fmla="*/ 285274 h 514350"/>
                <a:gd name="connsiteX2549" fmla="*/ 1316831 w 6400800"/>
                <a:gd name="connsiteY2549" fmla="*/ 244316 h 514350"/>
                <a:gd name="connsiteX2550" fmla="*/ 1309211 w 6400800"/>
                <a:gd name="connsiteY2550" fmla="*/ 277654 h 514350"/>
                <a:gd name="connsiteX2551" fmla="*/ 1298734 w 6400800"/>
                <a:gd name="connsiteY2551" fmla="*/ 260509 h 514350"/>
                <a:gd name="connsiteX2552" fmla="*/ 1313974 w 6400800"/>
                <a:gd name="connsiteY2552" fmla="*/ 199549 h 514350"/>
                <a:gd name="connsiteX2553" fmla="*/ 1319689 w 6400800"/>
                <a:gd name="connsiteY2553" fmla="*/ 172879 h 514350"/>
                <a:gd name="connsiteX2554" fmla="*/ 1291114 w 6400800"/>
                <a:gd name="connsiteY2554" fmla="*/ 249079 h 514350"/>
                <a:gd name="connsiteX2555" fmla="*/ 1281589 w 6400800"/>
                <a:gd name="connsiteY2555" fmla="*/ 234791 h 514350"/>
                <a:gd name="connsiteX2556" fmla="*/ 1267301 w 6400800"/>
                <a:gd name="connsiteY2556" fmla="*/ 215741 h 514350"/>
                <a:gd name="connsiteX2557" fmla="*/ 1275874 w 6400800"/>
                <a:gd name="connsiteY2557" fmla="*/ 232886 h 514350"/>
                <a:gd name="connsiteX2558" fmla="*/ 1272064 w 6400800"/>
                <a:gd name="connsiteY2558" fmla="*/ 243364 h 514350"/>
                <a:gd name="connsiteX2559" fmla="*/ 1261586 w 6400800"/>
                <a:gd name="connsiteY2559" fmla="*/ 227171 h 514350"/>
                <a:gd name="connsiteX2560" fmla="*/ 1249204 w 6400800"/>
                <a:gd name="connsiteY2560" fmla="*/ 210979 h 514350"/>
                <a:gd name="connsiteX2561" fmla="*/ 1247299 w 6400800"/>
                <a:gd name="connsiteY2561" fmla="*/ 208121 h 514350"/>
                <a:gd name="connsiteX2562" fmla="*/ 1251109 w 6400800"/>
                <a:gd name="connsiteY2562" fmla="*/ 199549 h 514350"/>
                <a:gd name="connsiteX2563" fmla="*/ 1246346 w 6400800"/>
                <a:gd name="connsiteY2563" fmla="*/ 206216 h 514350"/>
                <a:gd name="connsiteX2564" fmla="*/ 1229201 w 6400800"/>
                <a:gd name="connsiteY2564" fmla="*/ 184309 h 514350"/>
                <a:gd name="connsiteX2565" fmla="*/ 1211104 w 6400800"/>
                <a:gd name="connsiteY2565" fmla="*/ 162401 h 514350"/>
                <a:gd name="connsiteX2566" fmla="*/ 1226344 w 6400800"/>
                <a:gd name="connsiteY2566" fmla="*/ 186214 h 514350"/>
                <a:gd name="connsiteX2567" fmla="*/ 1242536 w 6400800"/>
                <a:gd name="connsiteY2567" fmla="*/ 211931 h 514350"/>
                <a:gd name="connsiteX2568" fmla="*/ 1236821 w 6400800"/>
                <a:gd name="connsiteY2568" fmla="*/ 220504 h 514350"/>
                <a:gd name="connsiteX2569" fmla="*/ 1233011 w 6400800"/>
                <a:gd name="connsiteY2569" fmla="*/ 226219 h 514350"/>
                <a:gd name="connsiteX2570" fmla="*/ 1231106 w 6400800"/>
                <a:gd name="connsiteY2570" fmla="*/ 212884 h 514350"/>
                <a:gd name="connsiteX2571" fmla="*/ 1228249 w 6400800"/>
                <a:gd name="connsiteY2571" fmla="*/ 209074 h 514350"/>
                <a:gd name="connsiteX2572" fmla="*/ 1226344 w 6400800"/>
                <a:gd name="connsiteY2572" fmla="*/ 209074 h 514350"/>
                <a:gd name="connsiteX2573" fmla="*/ 1223486 w 6400800"/>
                <a:gd name="connsiteY2573" fmla="*/ 199549 h 514350"/>
                <a:gd name="connsiteX2574" fmla="*/ 1215866 w 6400800"/>
                <a:gd name="connsiteY2574" fmla="*/ 179546 h 514350"/>
                <a:gd name="connsiteX2575" fmla="*/ 1219676 w 6400800"/>
                <a:gd name="connsiteY2575" fmla="*/ 200501 h 514350"/>
                <a:gd name="connsiteX2576" fmla="*/ 1221581 w 6400800"/>
                <a:gd name="connsiteY2576" fmla="*/ 211931 h 514350"/>
                <a:gd name="connsiteX2577" fmla="*/ 1220629 w 6400800"/>
                <a:gd name="connsiteY2577" fmla="*/ 213836 h 514350"/>
                <a:gd name="connsiteX2578" fmla="*/ 1207294 w 6400800"/>
                <a:gd name="connsiteY2578" fmla="*/ 200501 h 514350"/>
                <a:gd name="connsiteX2579" fmla="*/ 1201579 w 6400800"/>
                <a:gd name="connsiteY2579" fmla="*/ 195739 h 514350"/>
                <a:gd name="connsiteX2580" fmla="*/ 1206341 w 6400800"/>
                <a:gd name="connsiteY2580" fmla="*/ 201454 h 514350"/>
                <a:gd name="connsiteX2581" fmla="*/ 1217771 w 6400800"/>
                <a:gd name="connsiteY2581" fmla="*/ 217646 h 514350"/>
                <a:gd name="connsiteX2582" fmla="*/ 1217771 w 6400800"/>
                <a:gd name="connsiteY2582" fmla="*/ 217646 h 514350"/>
                <a:gd name="connsiteX2583" fmla="*/ 1216819 w 6400800"/>
                <a:gd name="connsiteY2583" fmla="*/ 231934 h 514350"/>
                <a:gd name="connsiteX2584" fmla="*/ 1202531 w 6400800"/>
                <a:gd name="connsiteY2584" fmla="*/ 219551 h 514350"/>
                <a:gd name="connsiteX2585" fmla="*/ 1215866 w 6400800"/>
                <a:gd name="connsiteY2585" fmla="*/ 236696 h 514350"/>
                <a:gd name="connsiteX2586" fmla="*/ 1214914 w 6400800"/>
                <a:gd name="connsiteY2586" fmla="*/ 249079 h 514350"/>
                <a:gd name="connsiteX2587" fmla="*/ 1214914 w 6400800"/>
                <a:gd name="connsiteY2587" fmla="*/ 255746 h 514350"/>
                <a:gd name="connsiteX2588" fmla="*/ 1213961 w 6400800"/>
                <a:gd name="connsiteY2588" fmla="*/ 250984 h 514350"/>
                <a:gd name="connsiteX2589" fmla="*/ 1213961 w 6400800"/>
                <a:gd name="connsiteY2589" fmla="*/ 250031 h 514350"/>
                <a:gd name="connsiteX2590" fmla="*/ 1214914 w 6400800"/>
                <a:gd name="connsiteY2590" fmla="*/ 249079 h 514350"/>
                <a:gd name="connsiteX2591" fmla="*/ 1213961 w 6400800"/>
                <a:gd name="connsiteY2591" fmla="*/ 250031 h 514350"/>
                <a:gd name="connsiteX2592" fmla="*/ 1207294 w 6400800"/>
                <a:gd name="connsiteY2592" fmla="*/ 229076 h 514350"/>
                <a:gd name="connsiteX2593" fmla="*/ 1200626 w 6400800"/>
                <a:gd name="connsiteY2593" fmla="*/ 212884 h 514350"/>
                <a:gd name="connsiteX2594" fmla="*/ 1193959 w 6400800"/>
                <a:gd name="connsiteY2594" fmla="*/ 198596 h 514350"/>
                <a:gd name="connsiteX2595" fmla="*/ 1196816 w 6400800"/>
                <a:gd name="connsiteY2595" fmla="*/ 213836 h 514350"/>
                <a:gd name="connsiteX2596" fmla="*/ 1200626 w 6400800"/>
                <a:gd name="connsiteY2596" fmla="*/ 230981 h 514350"/>
                <a:gd name="connsiteX2597" fmla="*/ 1204436 w 6400800"/>
                <a:gd name="connsiteY2597" fmla="*/ 252889 h 514350"/>
                <a:gd name="connsiteX2598" fmla="*/ 1205389 w 6400800"/>
                <a:gd name="connsiteY2598" fmla="*/ 258604 h 514350"/>
                <a:gd name="connsiteX2599" fmla="*/ 1196816 w 6400800"/>
                <a:gd name="connsiteY2599" fmla="*/ 239554 h 514350"/>
                <a:gd name="connsiteX2600" fmla="*/ 1189196 w 6400800"/>
                <a:gd name="connsiteY2600" fmla="*/ 224314 h 514350"/>
                <a:gd name="connsiteX2601" fmla="*/ 1181576 w 6400800"/>
                <a:gd name="connsiteY2601" fmla="*/ 211931 h 514350"/>
                <a:gd name="connsiteX2602" fmla="*/ 1185386 w 6400800"/>
                <a:gd name="connsiteY2602" fmla="*/ 225266 h 514350"/>
                <a:gd name="connsiteX2603" fmla="*/ 1190149 w 6400800"/>
                <a:gd name="connsiteY2603" fmla="*/ 241459 h 514350"/>
                <a:gd name="connsiteX2604" fmla="*/ 1194911 w 6400800"/>
                <a:gd name="connsiteY2604" fmla="*/ 262414 h 514350"/>
                <a:gd name="connsiteX2605" fmla="*/ 1197769 w 6400800"/>
                <a:gd name="connsiteY2605" fmla="*/ 276701 h 514350"/>
                <a:gd name="connsiteX2606" fmla="*/ 1193959 w 6400800"/>
                <a:gd name="connsiteY2606" fmla="*/ 284321 h 514350"/>
                <a:gd name="connsiteX2607" fmla="*/ 1193959 w 6400800"/>
                <a:gd name="connsiteY2607" fmla="*/ 283369 h 514350"/>
                <a:gd name="connsiteX2608" fmla="*/ 1193006 w 6400800"/>
                <a:gd name="connsiteY2608" fmla="*/ 279559 h 514350"/>
                <a:gd name="connsiteX2609" fmla="*/ 1193959 w 6400800"/>
                <a:gd name="connsiteY2609" fmla="*/ 276701 h 514350"/>
                <a:gd name="connsiteX2610" fmla="*/ 1193006 w 6400800"/>
                <a:gd name="connsiteY2610" fmla="*/ 278606 h 514350"/>
                <a:gd name="connsiteX2611" fmla="*/ 1184434 w 6400800"/>
                <a:gd name="connsiteY2611" fmla="*/ 250984 h 514350"/>
                <a:gd name="connsiteX2612" fmla="*/ 1174909 w 6400800"/>
                <a:gd name="connsiteY2612" fmla="*/ 227171 h 514350"/>
                <a:gd name="connsiteX2613" fmla="*/ 1174909 w 6400800"/>
                <a:gd name="connsiteY2613" fmla="*/ 223361 h 514350"/>
                <a:gd name="connsiteX2614" fmla="*/ 1175861 w 6400800"/>
                <a:gd name="connsiteY2614" fmla="*/ 196691 h 514350"/>
                <a:gd name="connsiteX2615" fmla="*/ 1174909 w 6400800"/>
                <a:gd name="connsiteY2615" fmla="*/ 173831 h 514350"/>
                <a:gd name="connsiteX2616" fmla="*/ 1172051 w 6400800"/>
                <a:gd name="connsiteY2616" fmla="*/ 196691 h 514350"/>
                <a:gd name="connsiteX2617" fmla="*/ 1168241 w 6400800"/>
                <a:gd name="connsiteY2617" fmla="*/ 223361 h 514350"/>
                <a:gd name="connsiteX2618" fmla="*/ 1168241 w 6400800"/>
                <a:gd name="connsiteY2618" fmla="*/ 226219 h 514350"/>
                <a:gd name="connsiteX2619" fmla="*/ 1162526 w 6400800"/>
                <a:gd name="connsiteY2619" fmla="*/ 238601 h 514350"/>
                <a:gd name="connsiteX2620" fmla="*/ 1158716 w 6400800"/>
                <a:gd name="connsiteY2620" fmla="*/ 215741 h 514350"/>
                <a:gd name="connsiteX2621" fmla="*/ 1152049 w 6400800"/>
                <a:gd name="connsiteY2621" fmla="*/ 189071 h 514350"/>
                <a:gd name="connsiteX2622" fmla="*/ 1136809 w 6400800"/>
                <a:gd name="connsiteY2622" fmla="*/ 133826 h 514350"/>
                <a:gd name="connsiteX2623" fmla="*/ 1140619 w 6400800"/>
                <a:gd name="connsiteY2623" fmla="*/ 190024 h 514350"/>
                <a:gd name="connsiteX2624" fmla="*/ 1143476 w 6400800"/>
                <a:gd name="connsiteY2624" fmla="*/ 217646 h 514350"/>
                <a:gd name="connsiteX2625" fmla="*/ 1146334 w 6400800"/>
                <a:gd name="connsiteY2625" fmla="*/ 248126 h 514350"/>
                <a:gd name="connsiteX2626" fmla="*/ 1147286 w 6400800"/>
                <a:gd name="connsiteY2626" fmla="*/ 261461 h 514350"/>
                <a:gd name="connsiteX2627" fmla="*/ 1147286 w 6400800"/>
                <a:gd name="connsiteY2627" fmla="*/ 261461 h 514350"/>
                <a:gd name="connsiteX2628" fmla="*/ 1147286 w 6400800"/>
                <a:gd name="connsiteY2628" fmla="*/ 258604 h 514350"/>
                <a:gd name="connsiteX2629" fmla="*/ 1147286 w 6400800"/>
                <a:gd name="connsiteY2629" fmla="*/ 260509 h 514350"/>
                <a:gd name="connsiteX2630" fmla="*/ 1143476 w 6400800"/>
                <a:gd name="connsiteY2630" fmla="*/ 251936 h 514350"/>
                <a:gd name="connsiteX2631" fmla="*/ 1141571 w 6400800"/>
                <a:gd name="connsiteY2631" fmla="*/ 249079 h 514350"/>
                <a:gd name="connsiteX2632" fmla="*/ 1141571 w 6400800"/>
                <a:gd name="connsiteY2632" fmla="*/ 237649 h 514350"/>
                <a:gd name="connsiteX2633" fmla="*/ 1139666 w 6400800"/>
                <a:gd name="connsiteY2633" fmla="*/ 246221 h 514350"/>
                <a:gd name="connsiteX2634" fmla="*/ 1132046 w 6400800"/>
                <a:gd name="connsiteY2634" fmla="*/ 231934 h 514350"/>
                <a:gd name="connsiteX2635" fmla="*/ 1132046 w 6400800"/>
                <a:gd name="connsiteY2635" fmla="*/ 230981 h 514350"/>
                <a:gd name="connsiteX2636" fmla="*/ 1120616 w 6400800"/>
                <a:gd name="connsiteY2636" fmla="*/ 177641 h 514350"/>
                <a:gd name="connsiteX2637" fmla="*/ 1110139 w 6400800"/>
                <a:gd name="connsiteY2637" fmla="*/ 132874 h 514350"/>
                <a:gd name="connsiteX2638" fmla="*/ 1100614 w 6400800"/>
                <a:gd name="connsiteY2638" fmla="*/ 98584 h 514350"/>
                <a:gd name="connsiteX2639" fmla="*/ 1092041 w 6400800"/>
                <a:gd name="connsiteY2639" fmla="*/ 69056 h 514350"/>
                <a:gd name="connsiteX2640" fmla="*/ 1096804 w 6400800"/>
                <a:gd name="connsiteY2640" fmla="*/ 99536 h 514350"/>
                <a:gd name="connsiteX2641" fmla="*/ 1103471 w 6400800"/>
                <a:gd name="connsiteY2641" fmla="*/ 134779 h 514350"/>
                <a:gd name="connsiteX2642" fmla="*/ 1110139 w 6400800"/>
                <a:gd name="connsiteY2642" fmla="*/ 180499 h 514350"/>
                <a:gd name="connsiteX2643" fmla="*/ 1112996 w 6400800"/>
                <a:gd name="connsiteY2643" fmla="*/ 199549 h 514350"/>
                <a:gd name="connsiteX2644" fmla="*/ 1110139 w 6400800"/>
                <a:gd name="connsiteY2644" fmla="*/ 194786 h 514350"/>
                <a:gd name="connsiteX2645" fmla="*/ 1106329 w 6400800"/>
                <a:gd name="connsiteY2645" fmla="*/ 190024 h 514350"/>
                <a:gd name="connsiteX2646" fmla="*/ 1105376 w 6400800"/>
                <a:gd name="connsiteY2646" fmla="*/ 188119 h 514350"/>
                <a:gd name="connsiteX2647" fmla="*/ 1095851 w 6400800"/>
                <a:gd name="connsiteY2647" fmla="*/ 160496 h 514350"/>
                <a:gd name="connsiteX2648" fmla="*/ 1087279 w 6400800"/>
                <a:gd name="connsiteY2648" fmla="*/ 136684 h 514350"/>
                <a:gd name="connsiteX2649" fmla="*/ 1092041 w 6400800"/>
                <a:gd name="connsiteY2649" fmla="*/ 161449 h 514350"/>
                <a:gd name="connsiteX2650" fmla="*/ 1098709 w 6400800"/>
                <a:gd name="connsiteY2650" fmla="*/ 190024 h 514350"/>
                <a:gd name="connsiteX2651" fmla="*/ 1103471 w 6400800"/>
                <a:gd name="connsiteY2651" fmla="*/ 215741 h 514350"/>
                <a:gd name="connsiteX2652" fmla="*/ 1097756 w 6400800"/>
                <a:gd name="connsiteY2652" fmla="*/ 200501 h 514350"/>
                <a:gd name="connsiteX2653" fmla="*/ 1102519 w 6400800"/>
                <a:gd name="connsiteY2653" fmla="*/ 224314 h 514350"/>
                <a:gd name="connsiteX2654" fmla="*/ 1094899 w 6400800"/>
                <a:gd name="connsiteY2654" fmla="*/ 233839 h 514350"/>
                <a:gd name="connsiteX2655" fmla="*/ 1089184 w 6400800"/>
                <a:gd name="connsiteY2655" fmla="*/ 209074 h 514350"/>
                <a:gd name="connsiteX2656" fmla="*/ 1084421 w 6400800"/>
                <a:gd name="connsiteY2656" fmla="*/ 166211 h 514350"/>
                <a:gd name="connsiteX2657" fmla="*/ 1083469 w 6400800"/>
                <a:gd name="connsiteY2657" fmla="*/ 184309 h 514350"/>
                <a:gd name="connsiteX2658" fmla="*/ 1073944 w 6400800"/>
                <a:gd name="connsiteY2658" fmla="*/ 149066 h 514350"/>
                <a:gd name="connsiteX2659" fmla="*/ 1066324 w 6400800"/>
                <a:gd name="connsiteY2659" fmla="*/ 123349 h 514350"/>
                <a:gd name="connsiteX2660" fmla="*/ 1075849 w 6400800"/>
                <a:gd name="connsiteY2660" fmla="*/ 94774 h 514350"/>
                <a:gd name="connsiteX2661" fmla="*/ 1064419 w 6400800"/>
                <a:gd name="connsiteY2661" fmla="*/ 119539 h 514350"/>
                <a:gd name="connsiteX2662" fmla="*/ 1057751 w 6400800"/>
                <a:gd name="connsiteY2662" fmla="*/ 100489 h 514350"/>
                <a:gd name="connsiteX2663" fmla="*/ 1050131 w 6400800"/>
                <a:gd name="connsiteY2663" fmla="*/ 78581 h 514350"/>
                <a:gd name="connsiteX2664" fmla="*/ 1042511 w 6400800"/>
                <a:gd name="connsiteY2664" fmla="*/ 59531 h 514350"/>
                <a:gd name="connsiteX2665" fmla="*/ 1029176 w 6400800"/>
                <a:gd name="connsiteY2665" fmla="*/ 28099 h 514350"/>
                <a:gd name="connsiteX2666" fmla="*/ 1012984 w 6400800"/>
                <a:gd name="connsiteY2666" fmla="*/ 7144 h 514350"/>
                <a:gd name="connsiteX2667" fmla="*/ 1022509 w 6400800"/>
                <a:gd name="connsiteY2667" fmla="*/ 34766 h 514350"/>
                <a:gd name="connsiteX2668" fmla="*/ 1032986 w 6400800"/>
                <a:gd name="connsiteY2668" fmla="*/ 67151 h 514350"/>
                <a:gd name="connsiteX2669" fmla="*/ 1038701 w 6400800"/>
                <a:gd name="connsiteY2669" fmla="*/ 87154 h 514350"/>
                <a:gd name="connsiteX2670" fmla="*/ 1044416 w 6400800"/>
                <a:gd name="connsiteY2670" fmla="*/ 109061 h 514350"/>
                <a:gd name="connsiteX2671" fmla="*/ 1044416 w 6400800"/>
                <a:gd name="connsiteY2671" fmla="*/ 110014 h 514350"/>
                <a:gd name="connsiteX2672" fmla="*/ 1037749 w 6400800"/>
                <a:gd name="connsiteY2672" fmla="*/ 96679 h 514350"/>
                <a:gd name="connsiteX2673" fmla="*/ 1044416 w 6400800"/>
                <a:gd name="connsiteY2673" fmla="*/ 117634 h 514350"/>
                <a:gd name="connsiteX2674" fmla="*/ 1051084 w 6400800"/>
                <a:gd name="connsiteY2674" fmla="*/ 141446 h 514350"/>
                <a:gd name="connsiteX2675" fmla="*/ 1052036 w 6400800"/>
                <a:gd name="connsiteY2675" fmla="*/ 146209 h 514350"/>
                <a:gd name="connsiteX2676" fmla="*/ 1037749 w 6400800"/>
                <a:gd name="connsiteY2676" fmla="*/ 172879 h 514350"/>
                <a:gd name="connsiteX2677" fmla="*/ 1024414 w 6400800"/>
                <a:gd name="connsiteY2677" fmla="*/ 195739 h 514350"/>
                <a:gd name="connsiteX2678" fmla="*/ 1023461 w 6400800"/>
                <a:gd name="connsiteY2678" fmla="*/ 192881 h 514350"/>
                <a:gd name="connsiteX2679" fmla="*/ 1023461 w 6400800"/>
                <a:gd name="connsiteY2679" fmla="*/ 184309 h 514350"/>
                <a:gd name="connsiteX2680" fmla="*/ 1024414 w 6400800"/>
                <a:gd name="connsiteY2680" fmla="*/ 142399 h 514350"/>
                <a:gd name="connsiteX2681" fmla="*/ 1023461 w 6400800"/>
                <a:gd name="connsiteY2681" fmla="*/ 110014 h 514350"/>
                <a:gd name="connsiteX2682" fmla="*/ 1021556 w 6400800"/>
                <a:gd name="connsiteY2682" fmla="*/ 89059 h 514350"/>
                <a:gd name="connsiteX2683" fmla="*/ 1020604 w 6400800"/>
                <a:gd name="connsiteY2683" fmla="*/ 81439 h 514350"/>
                <a:gd name="connsiteX2684" fmla="*/ 1020604 w 6400800"/>
                <a:gd name="connsiteY2684" fmla="*/ 89059 h 514350"/>
                <a:gd name="connsiteX2685" fmla="*/ 1019651 w 6400800"/>
                <a:gd name="connsiteY2685" fmla="*/ 110014 h 514350"/>
                <a:gd name="connsiteX2686" fmla="*/ 1014889 w 6400800"/>
                <a:gd name="connsiteY2686" fmla="*/ 165259 h 514350"/>
                <a:gd name="connsiteX2687" fmla="*/ 1013936 w 6400800"/>
                <a:gd name="connsiteY2687" fmla="*/ 161449 h 514350"/>
                <a:gd name="connsiteX2688" fmla="*/ 1014889 w 6400800"/>
                <a:gd name="connsiteY2688" fmla="*/ 168116 h 514350"/>
                <a:gd name="connsiteX2689" fmla="*/ 1012984 w 6400800"/>
                <a:gd name="connsiteY2689" fmla="*/ 183356 h 514350"/>
                <a:gd name="connsiteX2690" fmla="*/ 1007269 w 6400800"/>
                <a:gd name="connsiteY2690" fmla="*/ 224314 h 514350"/>
                <a:gd name="connsiteX2691" fmla="*/ 972026 w 6400800"/>
                <a:gd name="connsiteY2691" fmla="*/ 283369 h 514350"/>
                <a:gd name="connsiteX2692" fmla="*/ 971074 w 6400800"/>
                <a:gd name="connsiteY2692" fmla="*/ 269081 h 514350"/>
                <a:gd name="connsiteX2693" fmla="*/ 977741 w 6400800"/>
                <a:gd name="connsiteY2693" fmla="*/ 251936 h 514350"/>
                <a:gd name="connsiteX2694" fmla="*/ 992981 w 6400800"/>
                <a:gd name="connsiteY2694" fmla="*/ 206216 h 514350"/>
                <a:gd name="connsiteX2695" fmla="*/ 1002506 w 6400800"/>
                <a:gd name="connsiteY2695" fmla="*/ 170974 h 514350"/>
                <a:gd name="connsiteX2696" fmla="*/ 1009174 w 6400800"/>
                <a:gd name="connsiteY2696" fmla="*/ 139541 h 514350"/>
                <a:gd name="connsiteX2697" fmla="*/ 998696 w 6400800"/>
                <a:gd name="connsiteY2697" fmla="*/ 170021 h 514350"/>
                <a:gd name="connsiteX2698" fmla="*/ 985361 w 6400800"/>
                <a:gd name="connsiteY2698" fmla="*/ 204311 h 514350"/>
                <a:gd name="connsiteX2699" fmla="*/ 966311 w 6400800"/>
                <a:gd name="connsiteY2699" fmla="*/ 248126 h 514350"/>
                <a:gd name="connsiteX2700" fmla="*/ 960596 w 6400800"/>
                <a:gd name="connsiteY2700" fmla="*/ 260509 h 514350"/>
                <a:gd name="connsiteX2701" fmla="*/ 961549 w 6400800"/>
                <a:gd name="connsiteY2701" fmla="*/ 225266 h 514350"/>
                <a:gd name="connsiteX2702" fmla="*/ 969169 w 6400800"/>
                <a:gd name="connsiteY2702" fmla="*/ 206216 h 514350"/>
                <a:gd name="connsiteX2703" fmla="*/ 961549 w 6400800"/>
                <a:gd name="connsiteY2703" fmla="*/ 218599 h 514350"/>
                <a:gd name="connsiteX2704" fmla="*/ 961549 w 6400800"/>
                <a:gd name="connsiteY2704" fmla="*/ 206216 h 514350"/>
                <a:gd name="connsiteX2705" fmla="*/ 958691 w 6400800"/>
                <a:gd name="connsiteY2705" fmla="*/ 149066 h 514350"/>
                <a:gd name="connsiteX2706" fmla="*/ 956786 w 6400800"/>
                <a:gd name="connsiteY2706" fmla="*/ 134779 h 514350"/>
                <a:gd name="connsiteX2707" fmla="*/ 957739 w 6400800"/>
                <a:gd name="connsiteY2707" fmla="*/ 131921 h 514350"/>
                <a:gd name="connsiteX2708" fmla="*/ 956786 w 6400800"/>
                <a:gd name="connsiteY2708" fmla="*/ 133826 h 514350"/>
                <a:gd name="connsiteX2709" fmla="*/ 956786 w 6400800"/>
                <a:gd name="connsiteY2709" fmla="*/ 132874 h 514350"/>
                <a:gd name="connsiteX2710" fmla="*/ 955834 w 6400800"/>
                <a:gd name="connsiteY2710" fmla="*/ 127159 h 514350"/>
                <a:gd name="connsiteX2711" fmla="*/ 955834 w 6400800"/>
                <a:gd name="connsiteY2711" fmla="*/ 136684 h 514350"/>
                <a:gd name="connsiteX2712" fmla="*/ 927259 w 6400800"/>
                <a:gd name="connsiteY2712" fmla="*/ 206216 h 514350"/>
                <a:gd name="connsiteX2713" fmla="*/ 927259 w 6400800"/>
                <a:gd name="connsiteY2713" fmla="*/ 205264 h 514350"/>
                <a:gd name="connsiteX2714" fmla="*/ 930116 w 6400800"/>
                <a:gd name="connsiteY2714" fmla="*/ 183356 h 514350"/>
                <a:gd name="connsiteX2715" fmla="*/ 932974 w 6400800"/>
                <a:gd name="connsiteY2715" fmla="*/ 164306 h 514350"/>
                <a:gd name="connsiteX2716" fmla="*/ 926306 w 6400800"/>
                <a:gd name="connsiteY2716" fmla="*/ 183356 h 514350"/>
                <a:gd name="connsiteX2717" fmla="*/ 920591 w 6400800"/>
                <a:gd name="connsiteY2717" fmla="*/ 203359 h 514350"/>
                <a:gd name="connsiteX2718" fmla="*/ 910114 w 6400800"/>
                <a:gd name="connsiteY2718" fmla="*/ 171926 h 514350"/>
                <a:gd name="connsiteX2719" fmla="*/ 907256 w 6400800"/>
                <a:gd name="connsiteY2719" fmla="*/ 164306 h 514350"/>
                <a:gd name="connsiteX2720" fmla="*/ 912019 w 6400800"/>
                <a:gd name="connsiteY2720" fmla="*/ 157639 h 514350"/>
                <a:gd name="connsiteX2721" fmla="*/ 933926 w 6400800"/>
                <a:gd name="connsiteY2721" fmla="*/ 124301 h 514350"/>
                <a:gd name="connsiteX2722" fmla="*/ 953929 w 6400800"/>
                <a:gd name="connsiteY2722" fmla="*/ 95726 h 514350"/>
                <a:gd name="connsiteX2723" fmla="*/ 931069 w 6400800"/>
                <a:gd name="connsiteY2723" fmla="*/ 121444 h 514350"/>
                <a:gd name="connsiteX2724" fmla="*/ 906304 w 6400800"/>
                <a:gd name="connsiteY2724" fmla="*/ 151924 h 514350"/>
                <a:gd name="connsiteX2725" fmla="*/ 904399 w 6400800"/>
                <a:gd name="connsiteY2725" fmla="*/ 154781 h 514350"/>
                <a:gd name="connsiteX2726" fmla="*/ 894874 w 6400800"/>
                <a:gd name="connsiteY2726" fmla="*/ 131921 h 514350"/>
                <a:gd name="connsiteX2727" fmla="*/ 892016 w 6400800"/>
                <a:gd name="connsiteY2727" fmla="*/ 126206 h 514350"/>
                <a:gd name="connsiteX2728" fmla="*/ 897731 w 6400800"/>
                <a:gd name="connsiteY2728" fmla="*/ 115729 h 514350"/>
                <a:gd name="connsiteX2729" fmla="*/ 918686 w 6400800"/>
                <a:gd name="connsiteY2729" fmla="*/ 77629 h 514350"/>
                <a:gd name="connsiteX2730" fmla="*/ 937736 w 6400800"/>
                <a:gd name="connsiteY2730" fmla="*/ 44291 h 514350"/>
                <a:gd name="connsiteX2731" fmla="*/ 914876 w 6400800"/>
                <a:gd name="connsiteY2731" fmla="*/ 74771 h 514350"/>
                <a:gd name="connsiteX2732" fmla="*/ 890111 w 6400800"/>
                <a:gd name="connsiteY2732" fmla="*/ 110966 h 514350"/>
                <a:gd name="connsiteX2733" fmla="*/ 886301 w 6400800"/>
                <a:gd name="connsiteY2733" fmla="*/ 116681 h 514350"/>
                <a:gd name="connsiteX2734" fmla="*/ 874871 w 6400800"/>
                <a:gd name="connsiteY2734" fmla="*/ 92869 h 514350"/>
                <a:gd name="connsiteX2735" fmla="*/ 873919 w 6400800"/>
                <a:gd name="connsiteY2735" fmla="*/ 90964 h 514350"/>
                <a:gd name="connsiteX2736" fmla="*/ 872966 w 6400800"/>
                <a:gd name="connsiteY2736" fmla="*/ 91916 h 514350"/>
                <a:gd name="connsiteX2737" fmla="*/ 868204 w 6400800"/>
                <a:gd name="connsiteY2737" fmla="*/ 95726 h 514350"/>
                <a:gd name="connsiteX2738" fmla="*/ 866299 w 6400800"/>
                <a:gd name="connsiteY2738" fmla="*/ 101441 h 514350"/>
                <a:gd name="connsiteX2739" fmla="*/ 868204 w 6400800"/>
                <a:gd name="connsiteY2739" fmla="*/ 113824 h 514350"/>
                <a:gd name="connsiteX2740" fmla="*/ 868204 w 6400800"/>
                <a:gd name="connsiteY2740" fmla="*/ 102394 h 514350"/>
                <a:gd name="connsiteX2741" fmla="*/ 870109 w 6400800"/>
                <a:gd name="connsiteY2741" fmla="*/ 97631 h 514350"/>
                <a:gd name="connsiteX2742" fmla="*/ 872966 w 6400800"/>
                <a:gd name="connsiteY2742" fmla="*/ 95726 h 514350"/>
                <a:gd name="connsiteX2743" fmla="*/ 882491 w 6400800"/>
                <a:gd name="connsiteY2743" fmla="*/ 122396 h 514350"/>
                <a:gd name="connsiteX2744" fmla="*/ 875824 w 6400800"/>
                <a:gd name="connsiteY2744" fmla="*/ 132874 h 514350"/>
                <a:gd name="connsiteX2745" fmla="*/ 860584 w 6400800"/>
                <a:gd name="connsiteY2745" fmla="*/ 159544 h 514350"/>
                <a:gd name="connsiteX2746" fmla="*/ 837724 w 6400800"/>
                <a:gd name="connsiteY2746" fmla="*/ 203359 h 514350"/>
                <a:gd name="connsiteX2747" fmla="*/ 832009 w 6400800"/>
                <a:gd name="connsiteY2747" fmla="*/ 194786 h 514350"/>
                <a:gd name="connsiteX2748" fmla="*/ 838676 w 6400800"/>
                <a:gd name="connsiteY2748" fmla="*/ 137636 h 514350"/>
                <a:gd name="connsiteX2749" fmla="*/ 840581 w 6400800"/>
                <a:gd name="connsiteY2749" fmla="*/ 115729 h 514350"/>
                <a:gd name="connsiteX2750" fmla="*/ 834866 w 6400800"/>
                <a:gd name="connsiteY2750" fmla="*/ 137636 h 514350"/>
                <a:gd name="connsiteX2751" fmla="*/ 820579 w 6400800"/>
                <a:gd name="connsiteY2751" fmla="*/ 194786 h 514350"/>
                <a:gd name="connsiteX2752" fmla="*/ 818674 w 6400800"/>
                <a:gd name="connsiteY2752" fmla="*/ 204311 h 514350"/>
                <a:gd name="connsiteX2753" fmla="*/ 815816 w 6400800"/>
                <a:gd name="connsiteY2753" fmla="*/ 197644 h 514350"/>
                <a:gd name="connsiteX2754" fmla="*/ 807244 w 6400800"/>
                <a:gd name="connsiteY2754" fmla="*/ 174784 h 514350"/>
                <a:gd name="connsiteX2755" fmla="*/ 812006 w 6400800"/>
                <a:gd name="connsiteY2755" fmla="*/ 198596 h 514350"/>
                <a:gd name="connsiteX2756" fmla="*/ 814864 w 6400800"/>
                <a:gd name="connsiteY2756" fmla="*/ 210979 h 514350"/>
                <a:gd name="connsiteX2757" fmla="*/ 815816 w 6400800"/>
                <a:gd name="connsiteY2757" fmla="*/ 216694 h 514350"/>
                <a:gd name="connsiteX2758" fmla="*/ 811054 w 6400800"/>
                <a:gd name="connsiteY2758" fmla="*/ 239554 h 514350"/>
                <a:gd name="connsiteX2759" fmla="*/ 808196 w 6400800"/>
                <a:gd name="connsiteY2759" fmla="*/ 219551 h 514350"/>
                <a:gd name="connsiteX2760" fmla="*/ 807244 w 6400800"/>
                <a:gd name="connsiteY2760" fmla="*/ 264319 h 514350"/>
                <a:gd name="connsiteX2761" fmla="*/ 807244 w 6400800"/>
                <a:gd name="connsiteY2761" fmla="*/ 266224 h 514350"/>
                <a:gd name="connsiteX2762" fmla="*/ 798671 w 6400800"/>
                <a:gd name="connsiteY2762" fmla="*/ 246221 h 514350"/>
                <a:gd name="connsiteX2763" fmla="*/ 800576 w 6400800"/>
                <a:gd name="connsiteY2763" fmla="*/ 239554 h 514350"/>
                <a:gd name="connsiteX2764" fmla="*/ 797719 w 6400800"/>
                <a:gd name="connsiteY2764" fmla="*/ 245269 h 514350"/>
                <a:gd name="connsiteX2765" fmla="*/ 796766 w 6400800"/>
                <a:gd name="connsiteY2765" fmla="*/ 242411 h 514350"/>
                <a:gd name="connsiteX2766" fmla="*/ 792956 w 6400800"/>
                <a:gd name="connsiteY2766" fmla="*/ 233839 h 514350"/>
                <a:gd name="connsiteX2767" fmla="*/ 796766 w 6400800"/>
                <a:gd name="connsiteY2767" fmla="*/ 218599 h 514350"/>
                <a:gd name="connsiteX2768" fmla="*/ 809149 w 6400800"/>
                <a:gd name="connsiteY2768" fmla="*/ 164306 h 514350"/>
                <a:gd name="connsiteX2769" fmla="*/ 812959 w 6400800"/>
                <a:gd name="connsiteY2769" fmla="*/ 143351 h 514350"/>
                <a:gd name="connsiteX2770" fmla="*/ 805339 w 6400800"/>
                <a:gd name="connsiteY2770" fmla="*/ 163354 h 514350"/>
                <a:gd name="connsiteX2771" fmla="*/ 796766 w 6400800"/>
                <a:gd name="connsiteY2771" fmla="*/ 186214 h 514350"/>
                <a:gd name="connsiteX2772" fmla="*/ 785336 w 6400800"/>
                <a:gd name="connsiteY2772" fmla="*/ 215741 h 514350"/>
                <a:gd name="connsiteX2773" fmla="*/ 784384 w 6400800"/>
                <a:gd name="connsiteY2773" fmla="*/ 218599 h 514350"/>
                <a:gd name="connsiteX2774" fmla="*/ 776764 w 6400800"/>
                <a:gd name="connsiteY2774" fmla="*/ 205264 h 514350"/>
                <a:gd name="connsiteX2775" fmla="*/ 774859 w 6400800"/>
                <a:gd name="connsiteY2775" fmla="*/ 202406 h 514350"/>
                <a:gd name="connsiteX2776" fmla="*/ 774859 w 6400800"/>
                <a:gd name="connsiteY2776" fmla="*/ 201454 h 514350"/>
                <a:gd name="connsiteX2777" fmla="*/ 780574 w 6400800"/>
                <a:gd name="connsiteY2777" fmla="*/ 142399 h 514350"/>
                <a:gd name="connsiteX2778" fmla="*/ 781526 w 6400800"/>
                <a:gd name="connsiteY2778" fmla="*/ 119539 h 514350"/>
                <a:gd name="connsiteX2779" fmla="*/ 776764 w 6400800"/>
                <a:gd name="connsiteY2779" fmla="*/ 141446 h 514350"/>
                <a:gd name="connsiteX2780" fmla="*/ 771049 w 6400800"/>
                <a:gd name="connsiteY2780" fmla="*/ 167164 h 514350"/>
                <a:gd name="connsiteX2781" fmla="*/ 766286 w 6400800"/>
                <a:gd name="connsiteY2781" fmla="*/ 189071 h 514350"/>
                <a:gd name="connsiteX2782" fmla="*/ 758666 w 6400800"/>
                <a:gd name="connsiteY2782" fmla="*/ 178594 h 514350"/>
                <a:gd name="connsiteX2783" fmla="*/ 745331 w 6400800"/>
                <a:gd name="connsiteY2783" fmla="*/ 163354 h 514350"/>
                <a:gd name="connsiteX2784" fmla="*/ 740569 w 6400800"/>
                <a:gd name="connsiteY2784" fmla="*/ 157639 h 514350"/>
                <a:gd name="connsiteX2785" fmla="*/ 744379 w 6400800"/>
                <a:gd name="connsiteY2785" fmla="*/ 163354 h 514350"/>
                <a:gd name="connsiteX2786" fmla="*/ 754856 w 6400800"/>
                <a:gd name="connsiteY2786" fmla="*/ 180499 h 514350"/>
                <a:gd name="connsiteX2787" fmla="*/ 763429 w 6400800"/>
                <a:gd name="connsiteY2787" fmla="*/ 196691 h 514350"/>
                <a:gd name="connsiteX2788" fmla="*/ 762476 w 6400800"/>
                <a:gd name="connsiteY2788" fmla="*/ 199549 h 514350"/>
                <a:gd name="connsiteX2789" fmla="*/ 753904 w 6400800"/>
                <a:gd name="connsiteY2789" fmla="*/ 238601 h 514350"/>
                <a:gd name="connsiteX2790" fmla="*/ 747236 w 6400800"/>
                <a:gd name="connsiteY2790" fmla="*/ 224314 h 514350"/>
                <a:gd name="connsiteX2791" fmla="*/ 752951 w 6400800"/>
                <a:gd name="connsiteY2791" fmla="*/ 241459 h 514350"/>
                <a:gd name="connsiteX2792" fmla="*/ 751046 w 6400800"/>
                <a:gd name="connsiteY2792" fmla="*/ 243364 h 514350"/>
                <a:gd name="connsiteX2793" fmla="*/ 749141 w 6400800"/>
                <a:gd name="connsiteY2793" fmla="*/ 252889 h 514350"/>
                <a:gd name="connsiteX2794" fmla="*/ 752951 w 6400800"/>
                <a:gd name="connsiteY2794" fmla="*/ 244316 h 514350"/>
                <a:gd name="connsiteX2795" fmla="*/ 752951 w 6400800"/>
                <a:gd name="connsiteY2795" fmla="*/ 244316 h 514350"/>
                <a:gd name="connsiteX2796" fmla="*/ 744379 w 6400800"/>
                <a:gd name="connsiteY2796" fmla="*/ 282416 h 514350"/>
                <a:gd name="connsiteX2797" fmla="*/ 741521 w 6400800"/>
                <a:gd name="connsiteY2797" fmla="*/ 296704 h 514350"/>
                <a:gd name="connsiteX2798" fmla="*/ 738664 w 6400800"/>
                <a:gd name="connsiteY2798" fmla="*/ 306229 h 514350"/>
                <a:gd name="connsiteX2799" fmla="*/ 738664 w 6400800"/>
                <a:gd name="connsiteY2799" fmla="*/ 306229 h 514350"/>
                <a:gd name="connsiteX2800" fmla="*/ 737711 w 6400800"/>
                <a:gd name="connsiteY2800" fmla="*/ 293846 h 514350"/>
                <a:gd name="connsiteX2801" fmla="*/ 733901 w 6400800"/>
                <a:gd name="connsiteY2801" fmla="*/ 270034 h 514350"/>
                <a:gd name="connsiteX2802" fmla="*/ 731996 w 6400800"/>
                <a:gd name="connsiteY2802" fmla="*/ 259556 h 514350"/>
                <a:gd name="connsiteX2803" fmla="*/ 731044 w 6400800"/>
                <a:gd name="connsiteY2803" fmla="*/ 257651 h 514350"/>
                <a:gd name="connsiteX2804" fmla="*/ 725329 w 6400800"/>
                <a:gd name="connsiteY2804" fmla="*/ 210979 h 514350"/>
                <a:gd name="connsiteX2805" fmla="*/ 722471 w 6400800"/>
                <a:gd name="connsiteY2805" fmla="*/ 186214 h 514350"/>
                <a:gd name="connsiteX2806" fmla="*/ 722471 w 6400800"/>
                <a:gd name="connsiteY2806" fmla="*/ 199549 h 514350"/>
                <a:gd name="connsiteX2807" fmla="*/ 709136 w 6400800"/>
                <a:gd name="connsiteY2807" fmla="*/ 243364 h 514350"/>
                <a:gd name="connsiteX2808" fmla="*/ 704374 w 6400800"/>
                <a:gd name="connsiteY2808" fmla="*/ 229076 h 514350"/>
                <a:gd name="connsiteX2809" fmla="*/ 687229 w 6400800"/>
                <a:gd name="connsiteY2809" fmla="*/ 181451 h 514350"/>
                <a:gd name="connsiteX2810" fmla="*/ 679609 w 6400800"/>
                <a:gd name="connsiteY2810" fmla="*/ 161449 h 514350"/>
                <a:gd name="connsiteX2811" fmla="*/ 679609 w 6400800"/>
                <a:gd name="connsiteY2811" fmla="*/ 148114 h 514350"/>
                <a:gd name="connsiteX2812" fmla="*/ 679609 w 6400800"/>
                <a:gd name="connsiteY2812" fmla="*/ 122396 h 514350"/>
                <a:gd name="connsiteX2813" fmla="*/ 678656 w 6400800"/>
                <a:gd name="connsiteY2813" fmla="*/ 100489 h 514350"/>
                <a:gd name="connsiteX2814" fmla="*/ 675799 w 6400800"/>
                <a:gd name="connsiteY2814" fmla="*/ 122396 h 514350"/>
                <a:gd name="connsiteX2815" fmla="*/ 672941 w 6400800"/>
                <a:gd name="connsiteY2815" fmla="*/ 144304 h 514350"/>
                <a:gd name="connsiteX2816" fmla="*/ 663416 w 6400800"/>
                <a:gd name="connsiteY2816" fmla="*/ 122396 h 514350"/>
                <a:gd name="connsiteX2817" fmla="*/ 659606 w 6400800"/>
                <a:gd name="connsiteY2817" fmla="*/ 114776 h 514350"/>
                <a:gd name="connsiteX2818" fmla="*/ 662464 w 6400800"/>
                <a:gd name="connsiteY2818" fmla="*/ 123349 h 514350"/>
                <a:gd name="connsiteX2819" fmla="*/ 670084 w 6400800"/>
                <a:gd name="connsiteY2819" fmla="*/ 147161 h 514350"/>
                <a:gd name="connsiteX2820" fmla="*/ 671989 w 6400800"/>
                <a:gd name="connsiteY2820" fmla="*/ 153829 h 514350"/>
                <a:gd name="connsiteX2821" fmla="*/ 671036 w 6400800"/>
                <a:gd name="connsiteY2821" fmla="*/ 164306 h 514350"/>
                <a:gd name="connsiteX2822" fmla="*/ 668179 w 6400800"/>
                <a:gd name="connsiteY2822" fmla="*/ 181451 h 514350"/>
                <a:gd name="connsiteX2823" fmla="*/ 662464 w 6400800"/>
                <a:gd name="connsiteY2823" fmla="*/ 219551 h 514350"/>
                <a:gd name="connsiteX2824" fmla="*/ 658654 w 6400800"/>
                <a:gd name="connsiteY2824" fmla="*/ 239554 h 514350"/>
                <a:gd name="connsiteX2825" fmla="*/ 655796 w 6400800"/>
                <a:gd name="connsiteY2825" fmla="*/ 231934 h 514350"/>
                <a:gd name="connsiteX2826" fmla="*/ 657701 w 6400800"/>
                <a:gd name="connsiteY2826" fmla="*/ 210026 h 514350"/>
                <a:gd name="connsiteX2827" fmla="*/ 653891 w 6400800"/>
                <a:gd name="connsiteY2827" fmla="*/ 226219 h 514350"/>
                <a:gd name="connsiteX2828" fmla="*/ 638651 w 6400800"/>
                <a:gd name="connsiteY2828" fmla="*/ 191929 h 514350"/>
                <a:gd name="connsiteX2829" fmla="*/ 630079 w 6400800"/>
                <a:gd name="connsiteY2829" fmla="*/ 174784 h 514350"/>
                <a:gd name="connsiteX2830" fmla="*/ 627221 w 6400800"/>
                <a:gd name="connsiteY2830" fmla="*/ 169069 h 514350"/>
                <a:gd name="connsiteX2831" fmla="*/ 635794 w 6400800"/>
                <a:gd name="connsiteY2831" fmla="*/ 193834 h 514350"/>
                <a:gd name="connsiteX2832" fmla="*/ 649129 w 6400800"/>
                <a:gd name="connsiteY2832" fmla="*/ 240506 h 514350"/>
                <a:gd name="connsiteX2833" fmla="*/ 650081 w 6400800"/>
                <a:gd name="connsiteY2833" fmla="*/ 244316 h 514350"/>
                <a:gd name="connsiteX2834" fmla="*/ 647224 w 6400800"/>
                <a:gd name="connsiteY2834" fmla="*/ 262414 h 514350"/>
                <a:gd name="connsiteX2835" fmla="*/ 644366 w 6400800"/>
                <a:gd name="connsiteY2835" fmla="*/ 279559 h 514350"/>
                <a:gd name="connsiteX2836" fmla="*/ 642461 w 6400800"/>
                <a:gd name="connsiteY2836" fmla="*/ 298609 h 514350"/>
                <a:gd name="connsiteX2837" fmla="*/ 642461 w 6400800"/>
                <a:gd name="connsiteY2837" fmla="*/ 298609 h 514350"/>
                <a:gd name="connsiteX2838" fmla="*/ 642461 w 6400800"/>
                <a:gd name="connsiteY2838" fmla="*/ 294799 h 514350"/>
                <a:gd name="connsiteX2839" fmla="*/ 641509 w 6400800"/>
                <a:gd name="connsiteY2839" fmla="*/ 315754 h 514350"/>
                <a:gd name="connsiteX2840" fmla="*/ 641509 w 6400800"/>
                <a:gd name="connsiteY2840" fmla="*/ 317659 h 514350"/>
                <a:gd name="connsiteX2841" fmla="*/ 639604 w 6400800"/>
                <a:gd name="connsiteY2841" fmla="*/ 309086 h 514350"/>
                <a:gd name="connsiteX2842" fmla="*/ 640556 w 6400800"/>
                <a:gd name="connsiteY2842" fmla="*/ 304324 h 514350"/>
                <a:gd name="connsiteX2843" fmla="*/ 638651 w 6400800"/>
                <a:gd name="connsiteY2843" fmla="*/ 307181 h 514350"/>
                <a:gd name="connsiteX2844" fmla="*/ 632936 w 6400800"/>
                <a:gd name="connsiteY2844" fmla="*/ 284321 h 514350"/>
                <a:gd name="connsiteX2845" fmla="*/ 624364 w 6400800"/>
                <a:gd name="connsiteY2845" fmla="*/ 250031 h 514350"/>
                <a:gd name="connsiteX2846" fmla="*/ 617696 w 6400800"/>
                <a:gd name="connsiteY2846" fmla="*/ 223361 h 514350"/>
                <a:gd name="connsiteX2847" fmla="*/ 614839 w 6400800"/>
                <a:gd name="connsiteY2847" fmla="*/ 210979 h 514350"/>
                <a:gd name="connsiteX2848" fmla="*/ 615791 w 6400800"/>
                <a:gd name="connsiteY2848" fmla="*/ 190024 h 514350"/>
                <a:gd name="connsiteX2849" fmla="*/ 617696 w 6400800"/>
                <a:gd name="connsiteY2849" fmla="*/ 126206 h 514350"/>
                <a:gd name="connsiteX2850" fmla="*/ 607219 w 6400800"/>
                <a:gd name="connsiteY2850" fmla="*/ 187166 h 514350"/>
                <a:gd name="connsiteX2851" fmla="*/ 606266 w 6400800"/>
                <a:gd name="connsiteY2851" fmla="*/ 184309 h 514350"/>
                <a:gd name="connsiteX2852" fmla="*/ 606266 w 6400800"/>
                <a:gd name="connsiteY2852" fmla="*/ 189071 h 514350"/>
                <a:gd name="connsiteX2853" fmla="*/ 601504 w 6400800"/>
                <a:gd name="connsiteY2853" fmla="*/ 215741 h 514350"/>
                <a:gd name="connsiteX2854" fmla="*/ 599599 w 6400800"/>
                <a:gd name="connsiteY2854" fmla="*/ 210979 h 514350"/>
                <a:gd name="connsiteX2855" fmla="*/ 591026 w 6400800"/>
                <a:gd name="connsiteY2855" fmla="*/ 191929 h 514350"/>
                <a:gd name="connsiteX2856" fmla="*/ 595789 w 6400800"/>
                <a:gd name="connsiteY2856" fmla="*/ 212884 h 514350"/>
                <a:gd name="connsiteX2857" fmla="*/ 599599 w 6400800"/>
                <a:gd name="connsiteY2857" fmla="*/ 230029 h 514350"/>
                <a:gd name="connsiteX2858" fmla="*/ 595789 w 6400800"/>
                <a:gd name="connsiteY2858" fmla="*/ 251936 h 514350"/>
                <a:gd name="connsiteX2859" fmla="*/ 589121 w 6400800"/>
                <a:gd name="connsiteY2859" fmla="*/ 294799 h 514350"/>
                <a:gd name="connsiteX2860" fmla="*/ 582454 w 6400800"/>
                <a:gd name="connsiteY2860" fmla="*/ 284321 h 514350"/>
                <a:gd name="connsiteX2861" fmla="*/ 585311 w 6400800"/>
                <a:gd name="connsiteY2861" fmla="*/ 265271 h 514350"/>
                <a:gd name="connsiteX2862" fmla="*/ 588169 w 6400800"/>
                <a:gd name="connsiteY2862" fmla="*/ 244316 h 514350"/>
                <a:gd name="connsiteX2863" fmla="*/ 591026 w 6400800"/>
                <a:gd name="connsiteY2863" fmla="*/ 225266 h 514350"/>
                <a:gd name="connsiteX2864" fmla="*/ 584359 w 6400800"/>
                <a:gd name="connsiteY2864" fmla="*/ 243364 h 514350"/>
                <a:gd name="connsiteX2865" fmla="*/ 579596 w 6400800"/>
                <a:gd name="connsiteY2865" fmla="*/ 258604 h 514350"/>
                <a:gd name="connsiteX2866" fmla="*/ 577691 w 6400800"/>
                <a:gd name="connsiteY2866" fmla="*/ 231934 h 514350"/>
                <a:gd name="connsiteX2867" fmla="*/ 575786 w 6400800"/>
                <a:gd name="connsiteY2867" fmla="*/ 210979 h 514350"/>
                <a:gd name="connsiteX2868" fmla="*/ 573881 w 6400800"/>
                <a:gd name="connsiteY2868" fmla="*/ 230981 h 514350"/>
                <a:gd name="connsiteX2869" fmla="*/ 571024 w 6400800"/>
                <a:gd name="connsiteY2869" fmla="*/ 267176 h 514350"/>
                <a:gd name="connsiteX2870" fmla="*/ 571024 w 6400800"/>
                <a:gd name="connsiteY2870" fmla="*/ 267176 h 514350"/>
                <a:gd name="connsiteX2871" fmla="*/ 567214 w 6400800"/>
                <a:gd name="connsiteY2871" fmla="*/ 262414 h 514350"/>
                <a:gd name="connsiteX2872" fmla="*/ 552926 w 6400800"/>
                <a:gd name="connsiteY2872" fmla="*/ 219551 h 514350"/>
                <a:gd name="connsiteX2873" fmla="*/ 552926 w 6400800"/>
                <a:gd name="connsiteY2873" fmla="*/ 218599 h 514350"/>
                <a:gd name="connsiteX2874" fmla="*/ 555784 w 6400800"/>
                <a:gd name="connsiteY2874" fmla="*/ 189071 h 514350"/>
                <a:gd name="connsiteX2875" fmla="*/ 558641 w 6400800"/>
                <a:gd name="connsiteY2875" fmla="*/ 162401 h 514350"/>
                <a:gd name="connsiteX2876" fmla="*/ 561499 w 6400800"/>
                <a:gd name="connsiteY2876" fmla="*/ 141446 h 514350"/>
                <a:gd name="connsiteX2877" fmla="*/ 564356 w 6400800"/>
                <a:gd name="connsiteY2877" fmla="*/ 123349 h 514350"/>
                <a:gd name="connsiteX2878" fmla="*/ 557689 w 6400800"/>
                <a:gd name="connsiteY2878" fmla="*/ 140494 h 514350"/>
                <a:gd name="connsiteX2879" fmla="*/ 551021 w 6400800"/>
                <a:gd name="connsiteY2879" fmla="*/ 160496 h 514350"/>
                <a:gd name="connsiteX2880" fmla="*/ 544354 w 6400800"/>
                <a:gd name="connsiteY2880" fmla="*/ 187166 h 514350"/>
                <a:gd name="connsiteX2881" fmla="*/ 537686 w 6400800"/>
                <a:gd name="connsiteY2881" fmla="*/ 218599 h 514350"/>
                <a:gd name="connsiteX2882" fmla="*/ 535781 w 6400800"/>
                <a:gd name="connsiteY2882" fmla="*/ 231934 h 514350"/>
                <a:gd name="connsiteX2883" fmla="*/ 534829 w 6400800"/>
                <a:gd name="connsiteY2883" fmla="*/ 220504 h 514350"/>
                <a:gd name="connsiteX2884" fmla="*/ 532924 w 6400800"/>
                <a:gd name="connsiteY2884" fmla="*/ 205264 h 514350"/>
                <a:gd name="connsiteX2885" fmla="*/ 533876 w 6400800"/>
                <a:gd name="connsiteY2885" fmla="*/ 186214 h 514350"/>
                <a:gd name="connsiteX2886" fmla="*/ 534829 w 6400800"/>
                <a:gd name="connsiteY2886" fmla="*/ 166211 h 514350"/>
                <a:gd name="connsiteX2887" fmla="*/ 534829 w 6400800"/>
                <a:gd name="connsiteY2887" fmla="*/ 148114 h 514350"/>
                <a:gd name="connsiteX2888" fmla="*/ 534829 w 6400800"/>
                <a:gd name="connsiteY2888" fmla="*/ 118586 h 514350"/>
                <a:gd name="connsiteX2889" fmla="*/ 533876 w 6400800"/>
                <a:gd name="connsiteY2889" fmla="*/ 92869 h 514350"/>
                <a:gd name="connsiteX2890" fmla="*/ 531019 w 6400800"/>
                <a:gd name="connsiteY2890" fmla="*/ 118586 h 514350"/>
                <a:gd name="connsiteX2891" fmla="*/ 528161 w 6400800"/>
                <a:gd name="connsiteY2891" fmla="*/ 147161 h 514350"/>
                <a:gd name="connsiteX2892" fmla="*/ 526256 w 6400800"/>
                <a:gd name="connsiteY2892" fmla="*/ 165259 h 514350"/>
                <a:gd name="connsiteX2893" fmla="*/ 523399 w 6400800"/>
                <a:gd name="connsiteY2893" fmla="*/ 185261 h 514350"/>
                <a:gd name="connsiteX2894" fmla="*/ 521494 w 6400800"/>
                <a:gd name="connsiteY2894" fmla="*/ 197644 h 514350"/>
                <a:gd name="connsiteX2895" fmla="*/ 513874 w 6400800"/>
                <a:gd name="connsiteY2895" fmla="*/ 170021 h 514350"/>
                <a:gd name="connsiteX2896" fmla="*/ 506254 w 6400800"/>
                <a:gd name="connsiteY2896" fmla="*/ 144304 h 514350"/>
                <a:gd name="connsiteX2897" fmla="*/ 510064 w 6400800"/>
                <a:gd name="connsiteY2897" fmla="*/ 170974 h 514350"/>
                <a:gd name="connsiteX2898" fmla="*/ 517684 w 6400800"/>
                <a:gd name="connsiteY2898" fmla="*/ 222409 h 514350"/>
                <a:gd name="connsiteX2899" fmla="*/ 516731 w 6400800"/>
                <a:gd name="connsiteY2899" fmla="*/ 230029 h 514350"/>
                <a:gd name="connsiteX2900" fmla="*/ 512921 w 6400800"/>
                <a:gd name="connsiteY2900" fmla="*/ 251936 h 514350"/>
                <a:gd name="connsiteX2901" fmla="*/ 487204 w 6400800"/>
                <a:gd name="connsiteY2901" fmla="*/ 172879 h 514350"/>
                <a:gd name="connsiteX2902" fmla="*/ 485299 w 6400800"/>
                <a:gd name="connsiteY2902" fmla="*/ 164306 h 514350"/>
                <a:gd name="connsiteX2903" fmla="*/ 486251 w 6400800"/>
                <a:gd name="connsiteY2903" fmla="*/ 189071 h 514350"/>
                <a:gd name="connsiteX2904" fmla="*/ 488156 w 6400800"/>
                <a:gd name="connsiteY2904" fmla="*/ 217646 h 514350"/>
                <a:gd name="connsiteX2905" fmla="*/ 489109 w 6400800"/>
                <a:gd name="connsiteY2905" fmla="*/ 238601 h 514350"/>
                <a:gd name="connsiteX2906" fmla="*/ 486251 w 6400800"/>
                <a:gd name="connsiteY2906" fmla="*/ 223361 h 514350"/>
                <a:gd name="connsiteX2907" fmla="*/ 482441 w 6400800"/>
                <a:gd name="connsiteY2907" fmla="*/ 207169 h 514350"/>
                <a:gd name="connsiteX2908" fmla="*/ 478631 w 6400800"/>
                <a:gd name="connsiteY2908" fmla="*/ 192881 h 514350"/>
                <a:gd name="connsiteX2909" fmla="*/ 471964 w 6400800"/>
                <a:gd name="connsiteY2909" fmla="*/ 170021 h 514350"/>
                <a:gd name="connsiteX2910" fmla="*/ 465296 w 6400800"/>
                <a:gd name="connsiteY2910" fmla="*/ 150019 h 514350"/>
                <a:gd name="connsiteX2911" fmla="*/ 468154 w 6400800"/>
                <a:gd name="connsiteY2911" fmla="*/ 170021 h 514350"/>
                <a:gd name="connsiteX2912" fmla="*/ 471011 w 6400800"/>
                <a:gd name="connsiteY2912" fmla="*/ 193834 h 514350"/>
                <a:gd name="connsiteX2913" fmla="*/ 472916 w 6400800"/>
                <a:gd name="connsiteY2913" fmla="*/ 208121 h 514350"/>
                <a:gd name="connsiteX2914" fmla="*/ 474821 w 6400800"/>
                <a:gd name="connsiteY2914" fmla="*/ 224314 h 514350"/>
                <a:gd name="connsiteX2915" fmla="*/ 478631 w 6400800"/>
                <a:gd name="connsiteY2915" fmla="*/ 255746 h 514350"/>
                <a:gd name="connsiteX2916" fmla="*/ 474821 w 6400800"/>
                <a:gd name="connsiteY2916" fmla="*/ 240506 h 514350"/>
                <a:gd name="connsiteX2917" fmla="*/ 455771 w 6400800"/>
                <a:gd name="connsiteY2917" fmla="*/ 170974 h 514350"/>
                <a:gd name="connsiteX2918" fmla="*/ 447199 w 6400800"/>
                <a:gd name="connsiteY2918" fmla="*/ 145256 h 514350"/>
                <a:gd name="connsiteX2919" fmla="*/ 451961 w 6400800"/>
                <a:gd name="connsiteY2919" fmla="*/ 171926 h 514350"/>
                <a:gd name="connsiteX2920" fmla="*/ 457676 w 6400800"/>
                <a:gd name="connsiteY2920" fmla="*/ 202406 h 514350"/>
                <a:gd name="connsiteX2921" fmla="*/ 464344 w 6400800"/>
                <a:gd name="connsiteY2921" fmla="*/ 242411 h 514350"/>
                <a:gd name="connsiteX2922" fmla="*/ 471011 w 6400800"/>
                <a:gd name="connsiteY2922" fmla="*/ 282416 h 514350"/>
                <a:gd name="connsiteX2923" fmla="*/ 467201 w 6400800"/>
                <a:gd name="connsiteY2923" fmla="*/ 272891 h 514350"/>
                <a:gd name="connsiteX2924" fmla="*/ 459581 w 6400800"/>
                <a:gd name="connsiteY2924" fmla="*/ 255746 h 514350"/>
                <a:gd name="connsiteX2925" fmla="*/ 463391 w 6400800"/>
                <a:gd name="connsiteY2925" fmla="*/ 273844 h 514350"/>
                <a:gd name="connsiteX2926" fmla="*/ 468154 w 6400800"/>
                <a:gd name="connsiteY2926" fmla="*/ 293846 h 514350"/>
                <a:gd name="connsiteX2927" fmla="*/ 471011 w 6400800"/>
                <a:gd name="connsiteY2927" fmla="*/ 306229 h 514350"/>
                <a:gd name="connsiteX2928" fmla="*/ 473869 w 6400800"/>
                <a:gd name="connsiteY2928" fmla="*/ 320516 h 514350"/>
                <a:gd name="connsiteX2929" fmla="*/ 479584 w 6400800"/>
                <a:gd name="connsiteY2929" fmla="*/ 351949 h 514350"/>
                <a:gd name="connsiteX2930" fmla="*/ 479584 w 6400800"/>
                <a:gd name="connsiteY2930" fmla="*/ 353854 h 514350"/>
                <a:gd name="connsiteX2931" fmla="*/ 478631 w 6400800"/>
                <a:gd name="connsiteY2931" fmla="*/ 351949 h 514350"/>
                <a:gd name="connsiteX2932" fmla="*/ 471964 w 6400800"/>
                <a:gd name="connsiteY2932" fmla="*/ 338614 h 514350"/>
                <a:gd name="connsiteX2933" fmla="*/ 470059 w 6400800"/>
                <a:gd name="connsiteY2933" fmla="*/ 324326 h 514350"/>
                <a:gd name="connsiteX2934" fmla="*/ 462439 w 6400800"/>
                <a:gd name="connsiteY2934" fmla="*/ 280511 h 514350"/>
                <a:gd name="connsiteX2935" fmla="*/ 452914 w 6400800"/>
                <a:gd name="connsiteY2935" fmla="*/ 240506 h 514350"/>
                <a:gd name="connsiteX2936" fmla="*/ 441484 w 6400800"/>
                <a:gd name="connsiteY2936" fmla="*/ 205264 h 514350"/>
                <a:gd name="connsiteX2937" fmla="*/ 437674 w 6400800"/>
                <a:gd name="connsiteY2937" fmla="*/ 194786 h 514350"/>
                <a:gd name="connsiteX2938" fmla="*/ 440531 w 6400800"/>
                <a:gd name="connsiteY2938" fmla="*/ 167164 h 514350"/>
                <a:gd name="connsiteX2939" fmla="*/ 442436 w 6400800"/>
                <a:gd name="connsiteY2939" fmla="*/ 128111 h 514350"/>
                <a:gd name="connsiteX2940" fmla="*/ 441484 w 6400800"/>
                <a:gd name="connsiteY2940" fmla="*/ 94774 h 514350"/>
                <a:gd name="connsiteX2941" fmla="*/ 438626 w 6400800"/>
                <a:gd name="connsiteY2941" fmla="*/ 128111 h 514350"/>
                <a:gd name="connsiteX2942" fmla="*/ 433864 w 6400800"/>
                <a:gd name="connsiteY2942" fmla="*/ 166211 h 514350"/>
                <a:gd name="connsiteX2943" fmla="*/ 431959 w 6400800"/>
                <a:gd name="connsiteY2943" fmla="*/ 178594 h 514350"/>
                <a:gd name="connsiteX2944" fmla="*/ 431006 w 6400800"/>
                <a:gd name="connsiteY2944" fmla="*/ 175736 h 514350"/>
                <a:gd name="connsiteX2945" fmla="*/ 419576 w 6400800"/>
                <a:gd name="connsiteY2945" fmla="*/ 153829 h 514350"/>
                <a:gd name="connsiteX2946" fmla="*/ 408146 w 6400800"/>
                <a:gd name="connsiteY2946" fmla="*/ 135731 h 514350"/>
                <a:gd name="connsiteX2947" fmla="*/ 415766 w 6400800"/>
                <a:gd name="connsiteY2947" fmla="*/ 155734 h 514350"/>
                <a:gd name="connsiteX2948" fmla="*/ 423386 w 6400800"/>
                <a:gd name="connsiteY2948" fmla="*/ 178594 h 514350"/>
                <a:gd name="connsiteX2949" fmla="*/ 428149 w 6400800"/>
                <a:gd name="connsiteY2949" fmla="*/ 195739 h 514350"/>
                <a:gd name="connsiteX2950" fmla="*/ 424339 w 6400800"/>
                <a:gd name="connsiteY2950" fmla="*/ 214789 h 514350"/>
                <a:gd name="connsiteX2951" fmla="*/ 424339 w 6400800"/>
                <a:gd name="connsiteY2951" fmla="*/ 214789 h 514350"/>
                <a:gd name="connsiteX2952" fmla="*/ 415766 w 6400800"/>
                <a:gd name="connsiteY2952" fmla="*/ 202406 h 514350"/>
                <a:gd name="connsiteX2953" fmla="*/ 421481 w 6400800"/>
                <a:gd name="connsiteY2953" fmla="*/ 216694 h 514350"/>
                <a:gd name="connsiteX2954" fmla="*/ 423386 w 6400800"/>
                <a:gd name="connsiteY2954" fmla="*/ 223361 h 514350"/>
                <a:gd name="connsiteX2955" fmla="*/ 412909 w 6400800"/>
                <a:gd name="connsiteY2955" fmla="*/ 272891 h 514350"/>
                <a:gd name="connsiteX2956" fmla="*/ 405289 w 6400800"/>
                <a:gd name="connsiteY2956" fmla="*/ 253841 h 514350"/>
                <a:gd name="connsiteX2957" fmla="*/ 405289 w 6400800"/>
                <a:gd name="connsiteY2957" fmla="*/ 253841 h 514350"/>
                <a:gd name="connsiteX2958" fmla="*/ 404336 w 6400800"/>
                <a:gd name="connsiteY2958" fmla="*/ 210026 h 514350"/>
                <a:gd name="connsiteX2959" fmla="*/ 401479 w 6400800"/>
                <a:gd name="connsiteY2959" fmla="*/ 176689 h 514350"/>
                <a:gd name="connsiteX2960" fmla="*/ 396716 w 6400800"/>
                <a:gd name="connsiteY2960" fmla="*/ 148114 h 514350"/>
                <a:gd name="connsiteX2961" fmla="*/ 397669 w 6400800"/>
                <a:gd name="connsiteY2961" fmla="*/ 177641 h 514350"/>
                <a:gd name="connsiteX2962" fmla="*/ 396716 w 6400800"/>
                <a:gd name="connsiteY2962" fmla="*/ 206216 h 514350"/>
                <a:gd name="connsiteX2963" fmla="*/ 389096 w 6400800"/>
                <a:gd name="connsiteY2963" fmla="*/ 244316 h 514350"/>
                <a:gd name="connsiteX2964" fmla="*/ 381476 w 6400800"/>
                <a:gd name="connsiteY2964" fmla="*/ 219551 h 514350"/>
                <a:gd name="connsiteX2965" fmla="*/ 374809 w 6400800"/>
                <a:gd name="connsiteY2965" fmla="*/ 199549 h 514350"/>
                <a:gd name="connsiteX2966" fmla="*/ 372904 w 6400800"/>
                <a:gd name="connsiteY2966" fmla="*/ 194786 h 514350"/>
                <a:gd name="connsiteX2967" fmla="*/ 372904 w 6400800"/>
                <a:gd name="connsiteY2967" fmla="*/ 190976 h 514350"/>
                <a:gd name="connsiteX2968" fmla="*/ 370046 w 6400800"/>
                <a:gd name="connsiteY2968" fmla="*/ 177641 h 514350"/>
                <a:gd name="connsiteX2969" fmla="*/ 366236 w 6400800"/>
                <a:gd name="connsiteY2969" fmla="*/ 155734 h 514350"/>
                <a:gd name="connsiteX2970" fmla="*/ 364331 w 6400800"/>
                <a:gd name="connsiteY2970" fmla="*/ 148114 h 514350"/>
                <a:gd name="connsiteX2971" fmla="*/ 363379 w 6400800"/>
                <a:gd name="connsiteY2971" fmla="*/ 135731 h 514350"/>
                <a:gd name="connsiteX2972" fmla="*/ 363379 w 6400800"/>
                <a:gd name="connsiteY2972" fmla="*/ 140494 h 514350"/>
                <a:gd name="connsiteX2973" fmla="*/ 362426 w 6400800"/>
                <a:gd name="connsiteY2973" fmla="*/ 136684 h 514350"/>
                <a:gd name="connsiteX2974" fmla="*/ 362426 w 6400800"/>
                <a:gd name="connsiteY2974" fmla="*/ 151924 h 514350"/>
                <a:gd name="connsiteX2975" fmla="*/ 361474 w 6400800"/>
                <a:gd name="connsiteY2975" fmla="*/ 163354 h 514350"/>
                <a:gd name="connsiteX2976" fmla="*/ 357664 w 6400800"/>
                <a:gd name="connsiteY2976" fmla="*/ 151924 h 514350"/>
                <a:gd name="connsiteX2977" fmla="*/ 348139 w 6400800"/>
                <a:gd name="connsiteY2977" fmla="*/ 127159 h 514350"/>
                <a:gd name="connsiteX2978" fmla="*/ 353854 w 6400800"/>
                <a:gd name="connsiteY2978" fmla="*/ 153829 h 514350"/>
                <a:gd name="connsiteX2979" fmla="*/ 361474 w 6400800"/>
                <a:gd name="connsiteY2979" fmla="*/ 183356 h 514350"/>
                <a:gd name="connsiteX2980" fmla="*/ 361474 w 6400800"/>
                <a:gd name="connsiteY2980" fmla="*/ 192881 h 514350"/>
                <a:gd name="connsiteX2981" fmla="*/ 357664 w 6400800"/>
                <a:gd name="connsiteY2981" fmla="*/ 184309 h 514350"/>
                <a:gd name="connsiteX2982" fmla="*/ 360521 w 6400800"/>
                <a:gd name="connsiteY2982" fmla="*/ 198596 h 514350"/>
                <a:gd name="connsiteX2983" fmla="*/ 359569 w 6400800"/>
                <a:gd name="connsiteY2983" fmla="*/ 221456 h 514350"/>
                <a:gd name="connsiteX2984" fmla="*/ 355759 w 6400800"/>
                <a:gd name="connsiteY2984" fmla="*/ 208121 h 514350"/>
                <a:gd name="connsiteX2985" fmla="*/ 350996 w 6400800"/>
                <a:gd name="connsiteY2985" fmla="*/ 193834 h 514350"/>
                <a:gd name="connsiteX2986" fmla="*/ 351949 w 6400800"/>
                <a:gd name="connsiteY2986" fmla="*/ 208121 h 514350"/>
                <a:gd name="connsiteX2987" fmla="*/ 352901 w 6400800"/>
                <a:gd name="connsiteY2987" fmla="*/ 224314 h 514350"/>
                <a:gd name="connsiteX2988" fmla="*/ 353854 w 6400800"/>
                <a:gd name="connsiteY2988" fmla="*/ 246221 h 514350"/>
                <a:gd name="connsiteX2989" fmla="*/ 354806 w 6400800"/>
                <a:gd name="connsiteY2989" fmla="*/ 270986 h 514350"/>
                <a:gd name="connsiteX2990" fmla="*/ 355759 w 6400800"/>
                <a:gd name="connsiteY2990" fmla="*/ 299561 h 514350"/>
                <a:gd name="connsiteX2991" fmla="*/ 356711 w 6400800"/>
                <a:gd name="connsiteY2991" fmla="*/ 316706 h 514350"/>
                <a:gd name="connsiteX2992" fmla="*/ 346234 w 6400800"/>
                <a:gd name="connsiteY2992" fmla="*/ 298609 h 514350"/>
                <a:gd name="connsiteX2993" fmla="*/ 345281 w 6400800"/>
                <a:gd name="connsiteY2993" fmla="*/ 296704 h 514350"/>
                <a:gd name="connsiteX2994" fmla="*/ 345281 w 6400800"/>
                <a:gd name="connsiteY2994" fmla="*/ 291941 h 514350"/>
                <a:gd name="connsiteX2995" fmla="*/ 348139 w 6400800"/>
                <a:gd name="connsiteY2995" fmla="*/ 267176 h 514350"/>
                <a:gd name="connsiteX2996" fmla="*/ 350044 w 6400800"/>
                <a:gd name="connsiteY2996" fmla="*/ 246221 h 514350"/>
                <a:gd name="connsiteX2997" fmla="*/ 344329 w 6400800"/>
                <a:gd name="connsiteY2997" fmla="*/ 267176 h 514350"/>
                <a:gd name="connsiteX2998" fmla="*/ 339566 w 6400800"/>
                <a:gd name="connsiteY2998" fmla="*/ 287179 h 514350"/>
                <a:gd name="connsiteX2999" fmla="*/ 339566 w 6400800"/>
                <a:gd name="connsiteY2999" fmla="*/ 287179 h 514350"/>
                <a:gd name="connsiteX3000" fmla="*/ 339566 w 6400800"/>
                <a:gd name="connsiteY3000" fmla="*/ 288131 h 514350"/>
                <a:gd name="connsiteX3001" fmla="*/ 338614 w 6400800"/>
                <a:gd name="connsiteY3001" fmla="*/ 291941 h 514350"/>
                <a:gd name="connsiteX3002" fmla="*/ 337661 w 6400800"/>
                <a:gd name="connsiteY3002" fmla="*/ 297656 h 514350"/>
                <a:gd name="connsiteX3003" fmla="*/ 324326 w 6400800"/>
                <a:gd name="connsiteY3003" fmla="*/ 277654 h 514350"/>
                <a:gd name="connsiteX3004" fmla="*/ 310991 w 6400800"/>
                <a:gd name="connsiteY3004" fmla="*/ 233839 h 514350"/>
                <a:gd name="connsiteX3005" fmla="*/ 303371 w 6400800"/>
                <a:gd name="connsiteY3005" fmla="*/ 211931 h 514350"/>
                <a:gd name="connsiteX3006" fmla="*/ 306229 w 6400800"/>
                <a:gd name="connsiteY3006" fmla="*/ 196691 h 514350"/>
                <a:gd name="connsiteX3007" fmla="*/ 316706 w 6400800"/>
                <a:gd name="connsiteY3007" fmla="*/ 150971 h 514350"/>
                <a:gd name="connsiteX3008" fmla="*/ 326231 w 6400800"/>
                <a:gd name="connsiteY3008" fmla="*/ 115729 h 514350"/>
                <a:gd name="connsiteX3009" fmla="*/ 335756 w 6400800"/>
                <a:gd name="connsiteY3009" fmla="*/ 85249 h 514350"/>
                <a:gd name="connsiteX3010" fmla="*/ 323374 w 6400800"/>
                <a:gd name="connsiteY3010" fmla="*/ 113824 h 514350"/>
                <a:gd name="connsiteX3011" fmla="*/ 310991 w 6400800"/>
                <a:gd name="connsiteY3011" fmla="*/ 148114 h 514350"/>
                <a:gd name="connsiteX3012" fmla="*/ 303371 w 6400800"/>
                <a:gd name="connsiteY3012" fmla="*/ 169069 h 514350"/>
                <a:gd name="connsiteX3013" fmla="*/ 297656 w 6400800"/>
                <a:gd name="connsiteY3013" fmla="*/ 190024 h 514350"/>
                <a:gd name="connsiteX3014" fmla="*/ 287179 w 6400800"/>
                <a:gd name="connsiteY3014" fmla="*/ 159544 h 514350"/>
                <a:gd name="connsiteX3015" fmla="*/ 294799 w 6400800"/>
                <a:gd name="connsiteY3015" fmla="*/ 198596 h 514350"/>
                <a:gd name="connsiteX3016" fmla="*/ 283369 w 6400800"/>
                <a:gd name="connsiteY3016" fmla="*/ 247174 h 514350"/>
                <a:gd name="connsiteX3017" fmla="*/ 279559 w 6400800"/>
                <a:gd name="connsiteY3017" fmla="*/ 264319 h 514350"/>
                <a:gd name="connsiteX3018" fmla="*/ 276701 w 6400800"/>
                <a:gd name="connsiteY3018" fmla="*/ 253841 h 514350"/>
                <a:gd name="connsiteX3019" fmla="*/ 278606 w 6400800"/>
                <a:gd name="connsiteY3019" fmla="*/ 227171 h 514350"/>
                <a:gd name="connsiteX3020" fmla="*/ 284321 w 6400800"/>
                <a:gd name="connsiteY3020" fmla="*/ 166211 h 514350"/>
                <a:gd name="connsiteX3021" fmla="*/ 287179 w 6400800"/>
                <a:gd name="connsiteY3021" fmla="*/ 139541 h 514350"/>
                <a:gd name="connsiteX3022" fmla="*/ 290989 w 6400800"/>
                <a:gd name="connsiteY3022" fmla="*/ 115729 h 514350"/>
                <a:gd name="connsiteX3023" fmla="*/ 297656 w 6400800"/>
                <a:gd name="connsiteY3023" fmla="*/ 76676 h 514350"/>
                <a:gd name="connsiteX3024" fmla="*/ 304324 w 6400800"/>
                <a:gd name="connsiteY3024" fmla="*/ 42386 h 514350"/>
                <a:gd name="connsiteX3025" fmla="*/ 293846 w 6400800"/>
                <a:gd name="connsiteY3025" fmla="*/ 75724 h 514350"/>
                <a:gd name="connsiteX3026" fmla="*/ 283369 w 6400800"/>
                <a:gd name="connsiteY3026" fmla="*/ 114776 h 514350"/>
                <a:gd name="connsiteX3027" fmla="*/ 277654 w 6400800"/>
                <a:gd name="connsiteY3027" fmla="*/ 138589 h 514350"/>
                <a:gd name="connsiteX3028" fmla="*/ 272891 w 6400800"/>
                <a:gd name="connsiteY3028" fmla="*/ 165259 h 514350"/>
                <a:gd name="connsiteX3029" fmla="*/ 270034 w 6400800"/>
                <a:gd name="connsiteY3029" fmla="*/ 178594 h 514350"/>
                <a:gd name="connsiteX3030" fmla="*/ 261461 w 6400800"/>
                <a:gd name="connsiteY3030" fmla="*/ 196691 h 514350"/>
                <a:gd name="connsiteX3031" fmla="*/ 258604 w 6400800"/>
                <a:gd name="connsiteY3031" fmla="*/ 183356 h 514350"/>
                <a:gd name="connsiteX3032" fmla="*/ 253841 w 6400800"/>
                <a:gd name="connsiteY3032" fmla="*/ 161449 h 514350"/>
                <a:gd name="connsiteX3033" fmla="*/ 254794 w 6400800"/>
                <a:gd name="connsiteY3033" fmla="*/ 183356 h 514350"/>
                <a:gd name="connsiteX3034" fmla="*/ 256699 w 6400800"/>
                <a:gd name="connsiteY3034" fmla="*/ 207169 h 514350"/>
                <a:gd name="connsiteX3035" fmla="*/ 247174 w 6400800"/>
                <a:gd name="connsiteY3035" fmla="*/ 231934 h 514350"/>
                <a:gd name="connsiteX3036" fmla="*/ 245269 w 6400800"/>
                <a:gd name="connsiteY3036" fmla="*/ 236696 h 514350"/>
                <a:gd name="connsiteX3037" fmla="*/ 242411 w 6400800"/>
                <a:gd name="connsiteY3037" fmla="*/ 230029 h 514350"/>
                <a:gd name="connsiteX3038" fmla="*/ 244316 w 6400800"/>
                <a:gd name="connsiteY3038" fmla="*/ 240506 h 514350"/>
                <a:gd name="connsiteX3039" fmla="*/ 236696 w 6400800"/>
                <a:gd name="connsiteY3039" fmla="*/ 262414 h 514350"/>
                <a:gd name="connsiteX3040" fmla="*/ 226219 w 6400800"/>
                <a:gd name="connsiteY3040" fmla="*/ 227171 h 514350"/>
                <a:gd name="connsiteX3041" fmla="*/ 218599 w 6400800"/>
                <a:gd name="connsiteY3041" fmla="*/ 204311 h 514350"/>
                <a:gd name="connsiteX3042" fmla="*/ 210979 w 6400800"/>
                <a:gd name="connsiteY3042" fmla="*/ 184309 h 514350"/>
                <a:gd name="connsiteX3043" fmla="*/ 198596 w 6400800"/>
                <a:gd name="connsiteY3043" fmla="*/ 150971 h 514350"/>
                <a:gd name="connsiteX3044" fmla="*/ 187166 w 6400800"/>
                <a:gd name="connsiteY3044" fmla="*/ 122396 h 514350"/>
                <a:gd name="connsiteX3045" fmla="*/ 194786 w 6400800"/>
                <a:gd name="connsiteY3045" fmla="*/ 151924 h 514350"/>
                <a:gd name="connsiteX3046" fmla="*/ 204311 w 6400800"/>
                <a:gd name="connsiteY3046" fmla="*/ 186214 h 514350"/>
                <a:gd name="connsiteX3047" fmla="*/ 210026 w 6400800"/>
                <a:gd name="connsiteY3047" fmla="*/ 207169 h 514350"/>
                <a:gd name="connsiteX3048" fmla="*/ 215741 w 6400800"/>
                <a:gd name="connsiteY3048" fmla="*/ 230981 h 514350"/>
                <a:gd name="connsiteX3049" fmla="*/ 226219 w 6400800"/>
                <a:gd name="connsiteY3049" fmla="*/ 275749 h 514350"/>
                <a:gd name="connsiteX3050" fmla="*/ 218599 w 6400800"/>
                <a:gd name="connsiteY3050" fmla="*/ 295751 h 514350"/>
                <a:gd name="connsiteX3051" fmla="*/ 217646 w 6400800"/>
                <a:gd name="connsiteY3051" fmla="*/ 298609 h 514350"/>
                <a:gd name="connsiteX3052" fmla="*/ 214789 w 6400800"/>
                <a:gd name="connsiteY3052" fmla="*/ 266224 h 514350"/>
                <a:gd name="connsiteX3053" fmla="*/ 212884 w 6400800"/>
                <a:gd name="connsiteY3053" fmla="*/ 241459 h 514350"/>
                <a:gd name="connsiteX3054" fmla="*/ 210979 w 6400800"/>
                <a:gd name="connsiteY3054" fmla="*/ 266224 h 514350"/>
                <a:gd name="connsiteX3055" fmla="*/ 209074 w 6400800"/>
                <a:gd name="connsiteY3055" fmla="*/ 309086 h 514350"/>
                <a:gd name="connsiteX3056" fmla="*/ 196691 w 6400800"/>
                <a:gd name="connsiteY3056" fmla="*/ 287179 h 514350"/>
                <a:gd name="connsiteX3057" fmla="*/ 187166 w 6400800"/>
                <a:gd name="connsiteY3057" fmla="*/ 270034 h 514350"/>
                <a:gd name="connsiteX3058" fmla="*/ 177641 w 6400800"/>
                <a:gd name="connsiteY3058" fmla="*/ 255746 h 514350"/>
                <a:gd name="connsiteX3059" fmla="*/ 161449 w 6400800"/>
                <a:gd name="connsiteY3059" fmla="*/ 231934 h 514350"/>
                <a:gd name="connsiteX3060" fmla="*/ 156686 w 6400800"/>
                <a:gd name="connsiteY3060" fmla="*/ 225266 h 514350"/>
                <a:gd name="connsiteX3061" fmla="*/ 152876 w 6400800"/>
                <a:gd name="connsiteY3061" fmla="*/ 209074 h 514350"/>
                <a:gd name="connsiteX3062" fmla="*/ 152876 w 6400800"/>
                <a:gd name="connsiteY3062" fmla="*/ 219551 h 514350"/>
                <a:gd name="connsiteX3063" fmla="*/ 146209 w 6400800"/>
                <a:gd name="connsiteY3063" fmla="*/ 210979 h 514350"/>
                <a:gd name="connsiteX3064" fmla="*/ 152876 w 6400800"/>
                <a:gd name="connsiteY3064" fmla="*/ 224314 h 514350"/>
                <a:gd name="connsiteX3065" fmla="*/ 156686 w 6400800"/>
                <a:gd name="connsiteY3065" fmla="*/ 275749 h 514350"/>
                <a:gd name="connsiteX3066" fmla="*/ 148114 w 6400800"/>
                <a:gd name="connsiteY3066" fmla="*/ 263366 h 514350"/>
                <a:gd name="connsiteX3067" fmla="*/ 124301 w 6400800"/>
                <a:gd name="connsiteY3067" fmla="*/ 233839 h 514350"/>
                <a:gd name="connsiteX3068" fmla="*/ 104299 w 6400800"/>
                <a:gd name="connsiteY3068" fmla="*/ 212884 h 514350"/>
                <a:gd name="connsiteX3069" fmla="*/ 88106 w 6400800"/>
                <a:gd name="connsiteY3069" fmla="*/ 197644 h 514350"/>
                <a:gd name="connsiteX3070" fmla="*/ 103346 w 6400800"/>
                <a:gd name="connsiteY3070" fmla="*/ 217646 h 514350"/>
                <a:gd name="connsiteX3071" fmla="*/ 119539 w 6400800"/>
                <a:gd name="connsiteY3071" fmla="*/ 240506 h 514350"/>
                <a:gd name="connsiteX3072" fmla="*/ 139541 w 6400800"/>
                <a:gd name="connsiteY3072" fmla="*/ 271939 h 514350"/>
                <a:gd name="connsiteX3073" fmla="*/ 151924 w 6400800"/>
                <a:gd name="connsiteY3073" fmla="*/ 292894 h 514350"/>
                <a:gd name="connsiteX3074" fmla="*/ 151924 w 6400800"/>
                <a:gd name="connsiteY3074" fmla="*/ 297656 h 514350"/>
                <a:gd name="connsiteX3075" fmla="*/ 150971 w 6400800"/>
                <a:gd name="connsiteY3075" fmla="*/ 296704 h 514350"/>
                <a:gd name="connsiteX3076" fmla="*/ 136684 w 6400800"/>
                <a:gd name="connsiteY3076" fmla="*/ 282416 h 514350"/>
                <a:gd name="connsiteX3077" fmla="*/ 131921 w 6400800"/>
                <a:gd name="connsiteY3077" fmla="*/ 278606 h 514350"/>
                <a:gd name="connsiteX3078" fmla="*/ 132874 w 6400800"/>
                <a:gd name="connsiteY3078" fmla="*/ 274796 h 514350"/>
                <a:gd name="connsiteX3079" fmla="*/ 130969 w 6400800"/>
                <a:gd name="connsiteY3079" fmla="*/ 278606 h 514350"/>
                <a:gd name="connsiteX3080" fmla="*/ 122396 w 6400800"/>
                <a:gd name="connsiteY3080" fmla="*/ 270986 h 514350"/>
                <a:gd name="connsiteX3081" fmla="*/ 130016 w 6400800"/>
                <a:gd name="connsiteY3081" fmla="*/ 280511 h 514350"/>
                <a:gd name="connsiteX3082" fmla="*/ 123349 w 6400800"/>
                <a:gd name="connsiteY3082" fmla="*/ 293846 h 514350"/>
                <a:gd name="connsiteX3083" fmla="*/ 114776 w 6400800"/>
                <a:gd name="connsiteY3083" fmla="*/ 316706 h 514350"/>
                <a:gd name="connsiteX3084" fmla="*/ 112871 w 6400800"/>
                <a:gd name="connsiteY3084" fmla="*/ 321469 h 514350"/>
                <a:gd name="connsiteX3085" fmla="*/ 103346 w 6400800"/>
                <a:gd name="connsiteY3085" fmla="*/ 299561 h 514350"/>
                <a:gd name="connsiteX3086" fmla="*/ 86201 w 6400800"/>
                <a:gd name="connsiteY3086" fmla="*/ 262414 h 514350"/>
                <a:gd name="connsiteX3087" fmla="*/ 78581 w 6400800"/>
                <a:gd name="connsiteY3087" fmla="*/ 245269 h 514350"/>
                <a:gd name="connsiteX3088" fmla="*/ 70961 w 6400800"/>
                <a:gd name="connsiteY3088" fmla="*/ 230981 h 514350"/>
                <a:gd name="connsiteX3089" fmla="*/ 57626 w 6400800"/>
                <a:gd name="connsiteY3089" fmla="*/ 208121 h 514350"/>
                <a:gd name="connsiteX3090" fmla="*/ 46196 w 6400800"/>
                <a:gd name="connsiteY3090" fmla="*/ 188119 h 514350"/>
                <a:gd name="connsiteX3091" fmla="*/ 54769 w 6400800"/>
                <a:gd name="connsiteY3091" fmla="*/ 210026 h 514350"/>
                <a:gd name="connsiteX3092" fmla="*/ 64294 w 6400800"/>
                <a:gd name="connsiteY3092" fmla="*/ 234791 h 514350"/>
                <a:gd name="connsiteX3093" fmla="*/ 70009 w 6400800"/>
                <a:gd name="connsiteY3093" fmla="*/ 250031 h 514350"/>
                <a:gd name="connsiteX3094" fmla="*/ 75724 w 6400800"/>
                <a:gd name="connsiteY3094" fmla="*/ 266224 h 514350"/>
                <a:gd name="connsiteX3095" fmla="*/ 85249 w 6400800"/>
                <a:gd name="connsiteY3095" fmla="*/ 292894 h 514350"/>
                <a:gd name="connsiteX3096" fmla="*/ 79534 w 6400800"/>
                <a:gd name="connsiteY3096" fmla="*/ 284321 h 514350"/>
                <a:gd name="connsiteX3097" fmla="*/ 68104 w 6400800"/>
                <a:gd name="connsiteY3097" fmla="*/ 268129 h 514350"/>
                <a:gd name="connsiteX3098" fmla="*/ 57626 w 6400800"/>
                <a:gd name="connsiteY3098" fmla="*/ 253841 h 514350"/>
                <a:gd name="connsiteX3099" fmla="*/ 64294 w 6400800"/>
                <a:gd name="connsiteY3099" fmla="*/ 270034 h 514350"/>
                <a:gd name="connsiteX3100" fmla="*/ 71914 w 6400800"/>
                <a:gd name="connsiteY3100" fmla="*/ 288131 h 514350"/>
                <a:gd name="connsiteX3101" fmla="*/ 83344 w 6400800"/>
                <a:gd name="connsiteY3101" fmla="*/ 311944 h 514350"/>
                <a:gd name="connsiteX3102" fmla="*/ 90964 w 6400800"/>
                <a:gd name="connsiteY3102" fmla="*/ 330994 h 514350"/>
                <a:gd name="connsiteX3103" fmla="*/ 87154 w 6400800"/>
                <a:gd name="connsiteY3103" fmla="*/ 339566 h 514350"/>
                <a:gd name="connsiteX3104" fmla="*/ 81439 w 6400800"/>
                <a:gd name="connsiteY3104" fmla="*/ 352901 h 514350"/>
                <a:gd name="connsiteX3105" fmla="*/ 78581 w 6400800"/>
                <a:gd name="connsiteY3105" fmla="*/ 339566 h 514350"/>
                <a:gd name="connsiteX3106" fmla="*/ 70009 w 6400800"/>
                <a:gd name="connsiteY3106" fmla="*/ 301466 h 514350"/>
                <a:gd name="connsiteX3107" fmla="*/ 61436 w 6400800"/>
                <a:gd name="connsiteY3107" fmla="*/ 269081 h 514350"/>
                <a:gd name="connsiteX3108" fmla="*/ 53816 w 6400800"/>
                <a:gd name="connsiteY3108" fmla="*/ 244316 h 514350"/>
                <a:gd name="connsiteX3109" fmla="*/ 46196 w 6400800"/>
                <a:gd name="connsiteY3109" fmla="*/ 223361 h 514350"/>
                <a:gd name="connsiteX3110" fmla="*/ 50006 w 6400800"/>
                <a:gd name="connsiteY3110" fmla="*/ 245269 h 514350"/>
                <a:gd name="connsiteX3111" fmla="*/ 53816 w 6400800"/>
                <a:gd name="connsiteY3111" fmla="*/ 270034 h 514350"/>
                <a:gd name="connsiteX3112" fmla="*/ 58579 w 6400800"/>
                <a:gd name="connsiteY3112" fmla="*/ 302419 h 514350"/>
                <a:gd name="connsiteX3113" fmla="*/ 64294 w 6400800"/>
                <a:gd name="connsiteY3113" fmla="*/ 340519 h 514350"/>
                <a:gd name="connsiteX3114" fmla="*/ 69056 w 6400800"/>
                <a:gd name="connsiteY3114" fmla="*/ 381476 h 514350"/>
                <a:gd name="connsiteX3115" fmla="*/ 67151 w 6400800"/>
                <a:gd name="connsiteY3115" fmla="*/ 385286 h 514350"/>
                <a:gd name="connsiteX3116" fmla="*/ 60484 w 6400800"/>
                <a:gd name="connsiteY3116" fmla="*/ 405289 h 514350"/>
                <a:gd name="connsiteX3117" fmla="*/ 59531 w 6400800"/>
                <a:gd name="connsiteY3117" fmla="*/ 407194 h 514350"/>
                <a:gd name="connsiteX3118" fmla="*/ 56674 w 6400800"/>
                <a:gd name="connsiteY3118" fmla="*/ 407194 h 514350"/>
                <a:gd name="connsiteX3119" fmla="*/ 54769 w 6400800"/>
                <a:gd name="connsiteY3119" fmla="*/ 399574 h 514350"/>
                <a:gd name="connsiteX3120" fmla="*/ 46196 w 6400800"/>
                <a:gd name="connsiteY3120" fmla="*/ 364331 h 514350"/>
                <a:gd name="connsiteX3121" fmla="*/ 37624 w 6400800"/>
                <a:gd name="connsiteY3121" fmla="*/ 332899 h 514350"/>
                <a:gd name="connsiteX3122" fmla="*/ 21431 w 6400800"/>
                <a:gd name="connsiteY3122" fmla="*/ 287179 h 514350"/>
                <a:gd name="connsiteX3123" fmla="*/ 13811 w 6400800"/>
                <a:gd name="connsiteY3123" fmla="*/ 270034 h 514350"/>
                <a:gd name="connsiteX3124" fmla="*/ 17621 w 6400800"/>
                <a:gd name="connsiteY3124" fmla="*/ 288131 h 514350"/>
                <a:gd name="connsiteX3125" fmla="*/ 21431 w 6400800"/>
                <a:gd name="connsiteY3125" fmla="*/ 309086 h 514350"/>
                <a:gd name="connsiteX3126" fmla="*/ 26194 w 6400800"/>
                <a:gd name="connsiteY3126" fmla="*/ 335756 h 514350"/>
                <a:gd name="connsiteX3127" fmla="*/ 31909 w 6400800"/>
                <a:gd name="connsiteY3127" fmla="*/ 367189 h 514350"/>
                <a:gd name="connsiteX3128" fmla="*/ 39529 w 6400800"/>
                <a:gd name="connsiteY3128" fmla="*/ 402431 h 514350"/>
                <a:gd name="connsiteX3129" fmla="*/ 39529 w 6400800"/>
                <a:gd name="connsiteY3129" fmla="*/ 404336 h 514350"/>
                <a:gd name="connsiteX3130" fmla="*/ 7144 w 6400800"/>
                <a:gd name="connsiteY3130" fmla="*/ 399574 h 514350"/>
                <a:gd name="connsiteX3131" fmla="*/ 7144 w 6400800"/>
                <a:gd name="connsiteY3131" fmla="*/ 511016 h 514350"/>
                <a:gd name="connsiteX3132" fmla="*/ 6277451 w 6400800"/>
                <a:gd name="connsiteY3132" fmla="*/ 364331 h 514350"/>
                <a:gd name="connsiteX3133" fmla="*/ 6279356 w 6400800"/>
                <a:gd name="connsiteY3133" fmla="*/ 357664 h 514350"/>
                <a:gd name="connsiteX3134" fmla="*/ 6279356 w 6400800"/>
                <a:gd name="connsiteY3134" fmla="*/ 361474 h 514350"/>
                <a:gd name="connsiteX3135" fmla="*/ 6277451 w 6400800"/>
                <a:gd name="connsiteY3135" fmla="*/ 399574 h 514350"/>
                <a:gd name="connsiteX3136" fmla="*/ 6267926 w 6400800"/>
                <a:gd name="connsiteY3136" fmla="*/ 430054 h 514350"/>
                <a:gd name="connsiteX3137" fmla="*/ 6266021 w 6400800"/>
                <a:gd name="connsiteY3137" fmla="*/ 430054 h 514350"/>
                <a:gd name="connsiteX3138" fmla="*/ 6260306 w 6400800"/>
                <a:gd name="connsiteY3138" fmla="*/ 421481 h 514350"/>
                <a:gd name="connsiteX3139" fmla="*/ 6277451 w 6400800"/>
                <a:gd name="connsiteY3139" fmla="*/ 364331 h 514350"/>
                <a:gd name="connsiteX3140" fmla="*/ 6211729 w 6400800"/>
                <a:gd name="connsiteY3140" fmla="*/ 425291 h 514350"/>
                <a:gd name="connsiteX3141" fmla="*/ 6212681 w 6400800"/>
                <a:gd name="connsiteY3141" fmla="*/ 398621 h 514350"/>
                <a:gd name="connsiteX3142" fmla="*/ 6213634 w 6400800"/>
                <a:gd name="connsiteY3142" fmla="*/ 390049 h 514350"/>
                <a:gd name="connsiteX3143" fmla="*/ 6216492 w 6400800"/>
                <a:gd name="connsiteY3143" fmla="*/ 393859 h 514350"/>
                <a:gd name="connsiteX3144" fmla="*/ 6227921 w 6400800"/>
                <a:gd name="connsiteY3144" fmla="*/ 408146 h 514350"/>
                <a:gd name="connsiteX3145" fmla="*/ 6225064 w 6400800"/>
                <a:gd name="connsiteY3145" fmla="*/ 412909 h 514350"/>
                <a:gd name="connsiteX3146" fmla="*/ 6221254 w 6400800"/>
                <a:gd name="connsiteY3146" fmla="*/ 420529 h 514350"/>
                <a:gd name="connsiteX3147" fmla="*/ 6218396 w 6400800"/>
                <a:gd name="connsiteY3147" fmla="*/ 429101 h 514350"/>
                <a:gd name="connsiteX3148" fmla="*/ 6217444 w 6400800"/>
                <a:gd name="connsiteY3148" fmla="*/ 431006 h 514350"/>
                <a:gd name="connsiteX3149" fmla="*/ 6217444 w 6400800"/>
                <a:gd name="connsiteY3149" fmla="*/ 429101 h 514350"/>
                <a:gd name="connsiteX3150" fmla="*/ 6215539 w 6400800"/>
                <a:gd name="connsiteY3150" fmla="*/ 413861 h 514350"/>
                <a:gd name="connsiteX3151" fmla="*/ 6213634 w 6400800"/>
                <a:gd name="connsiteY3151" fmla="*/ 429101 h 514350"/>
                <a:gd name="connsiteX3152" fmla="*/ 6211729 w 6400800"/>
                <a:gd name="connsiteY3152" fmla="*/ 441484 h 514350"/>
                <a:gd name="connsiteX3153" fmla="*/ 6211729 w 6400800"/>
                <a:gd name="connsiteY3153" fmla="*/ 425291 h 514350"/>
                <a:gd name="connsiteX3154" fmla="*/ 6183154 w 6400800"/>
                <a:gd name="connsiteY3154" fmla="*/ 343376 h 514350"/>
                <a:gd name="connsiteX3155" fmla="*/ 6187917 w 6400800"/>
                <a:gd name="connsiteY3155" fmla="*/ 350996 h 514350"/>
                <a:gd name="connsiteX3156" fmla="*/ 6191726 w 6400800"/>
                <a:gd name="connsiteY3156" fmla="*/ 356711 h 514350"/>
                <a:gd name="connsiteX3157" fmla="*/ 6183154 w 6400800"/>
                <a:gd name="connsiteY3157" fmla="*/ 388144 h 514350"/>
                <a:gd name="connsiteX3158" fmla="*/ 6182201 w 6400800"/>
                <a:gd name="connsiteY3158" fmla="*/ 391954 h 514350"/>
                <a:gd name="connsiteX3159" fmla="*/ 6181249 w 6400800"/>
                <a:gd name="connsiteY3159" fmla="*/ 375761 h 514350"/>
                <a:gd name="connsiteX3160" fmla="*/ 6181249 w 6400800"/>
                <a:gd name="connsiteY3160" fmla="*/ 372904 h 514350"/>
                <a:gd name="connsiteX3161" fmla="*/ 6183154 w 6400800"/>
                <a:gd name="connsiteY3161" fmla="*/ 343376 h 514350"/>
                <a:gd name="connsiteX3162" fmla="*/ 6144101 w 6400800"/>
                <a:gd name="connsiteY3162" fmla="*/ 308134 h 514350"/>
                <a:gd name="connsiteX3163" fmla="*/ 6147912 w 6400800"/>
                <a:gd name="connsiteY3163" fmla="*/ 276701 h 514350"/>
                <a:gd name="connsiteX3164" fmla="*/ 6153626 w 6400800"/>
                <a:gd name="connsiteY3164" fmla="*/ 289084 h 514350"/>
                <a:gd name="connsiteX3165" fmla="*/ 6161246 w 6400800"/>
                <a:gd name="connsiteY3165" fmla="*/ 305276 h 514350"/>
                <a:gd name="connsiteX3166" fmla="*/ 6157437 w 6400800"/>
                <a:gd name="connsiteY3166" fmla="*/ 319564 h 514350"/>
                <a:gd name="connsiteX3167" fmla="*/ 6152674 w 6400800"/>
                <a:gd name="connsiteY3167" fmla="*/ 342424 h 514350"/>
                <a:gd name="connsiteX3168" fmla="*/ 6150769 w 6400800"/>
                <a:gd name="connsiteY3168" fmla="*/ 356711 h 514350"/>
                <a:gd name="connsiteX3169" fmla="*/ 6149817 w 6400800"/>
                <a:gd name="connsiteY3169" fmla="*/ 360521 h 514350"/>
                <a:gd name="connsiteX3170" fmla="*/ 6148864 w 6400800"/>
                <a:gd name="connsiteY3170" fmla="*/ 365284 h 514350"/>
                <a:gd name="connsiteX3171" fmla="*/ 6146006 w 6400800"/>
                <a:gd name="connsiteY3171" fmla="*/ 360521 h 514350"/>
                <a:gd name="connsiteX3172" fmla="*/ 6147912 w 6400800"/>
                <a:gd name="connsiteY3172" fmla="*/ 368141 h 514350"/>
                <a:gd name="connsiteX3173" fmla="*/ 6145054 w 6400800"/>
                <a:gd name="connsiteY3173" fmla="*/ 389096 h 514350"/>
                <a:gd name="connsiteX3174" fmla="*/ 6144101 w 6400800"/>
                <a:gd name="connsiteY3174" fmla="*/ 386239 h 514350"/>
                <a:gd name="connsiteX3175" fmla="*/ 6143149 w 6400800"/>
                <a:gd name="connsiteY3175" fmla="*/ 384334 h 514350"/>
                <a:gd name="connsiteX3176" fmla="*/ 6142196 w 6400800"/>
                <a:gd name="connsiteY3176" fmla="*/ 369094 h 514350"/>
                <a:gd name="connsiteX3177" fmla="*/ 6139339 w 6400800"/>
                <a:gd name="connsiteY3177" fmla="*/ 343376 h 514350"/>
                <a:gd name="connsiteX3178" fmla="*/ 6144101 w 6400800"/>
                <a:gd name="connsiteY3178" fmla="*/ 308134 h 514350"/>
                <a:gd name="connsiteX3179" fmla="*/ 6095524 w 6400800"/>
                <a:gd name="connsiteY3179" fmla="*/ 384334 h 514350"/>
                <a:gd name="connsiteX3180" fmla="*/ 6088856 w 6400800"/>
                <a:gd name="connsiteY3180" fmla="*/ 412909 h 514350"/>
                <a:gd name="connsiteX3181" fmla="*/ 6083142 w 6400800"/>
                <a:gd name="connsiteY3181" fmla="*/ 435769 h 514350"/>
                <a:gd name="connsiteX3182" fmla="*/ 6076474 w 6400800"/>
                <a:gd name="connsiteY3182" fmla="*/ 411956 h 514350"/>
                <a:gd name="connsiteX3183" fmla="*/ 6079331 w 6400800"/>
                <a:gd name="connsiteY3183" fmla="*/ 391001 h 514350"/>
                <a:gd name="connsiteX3184" fmla="*/ 6084094 w 6400800"/>
                <a:gd name="connsiteY3184" fmla="*/ 368141 h 514350"/>
                <a:gd name="connsiteX3185" fmla="*/ 6088856 w 6400800"/>
                <a:gd name="connsiteY3185" fmla="*/ 347186 h 514350"/>
                <a:gd name="connsiteX3186" fmla="*/ 6091714 w 6400800"/>
                <a:gd name="connsiteY3186" fmla="*/ 348139 h 514350"/>
                <a:gd name="connsiteX3187" fmla="*/ 6095524 w 6400800"/>
                <a:gd name="connsiteY3187" fmla="*/ 350996 h 514350"/>
                <a:gd name="connsiteX3188" fmla="*/ 6100287 w 6400800"/>
                <a:gd name="connsiteY3188" fmla="*/ 359569 h 514350"/>
                <a:gd name="connsiteX3189" fmla="*/ 6095524 w 6400800"/>
                <a:gd name="connsiteY3189" fmla="*/ 384334 h 514350"/>
                <a:gd name="connsiteX3190" fmla="*/ 6102192 w 6400800"/>
                <a:gd name="connsiteY3190" fmla="*/ 206216 h 514350"/>
                <a:gd name="connsiteX3191" fmla="*/ 6101239 w 6400800"/>
                <a:gd name="connsiteY3191" fmla="*/ 235744 h 514350"/>
                <a:gd name="connsiteX3192" fmla="*/ 6101239 w 6400800"/>
                <a:gd name="connsiteY3192" fmla="*/ 241459 h 514350"/>
                <a:gd name="connsiteX3193" fmla="*/ 6101239 w 6400800"/>
                <a:gd name="connsiteY3193" fmla="*/ 242411 h 514350"/>
                <a:gd name="connsiteX3194" fmla="*/ 6101239 w 6400800"/>
                <a:gd name="connsiteY3194" fmla="*/ 242411 h 514350"/>
                <a:gd name="connsiteX3195" fmla="*/ 6100287 w 6400800"/>
                <a:gd name="connsiteY3195" fmla="*/ 239554 h 514350"/>
                <a:gd name="connsiteX3196" fmla="*/ 6097429 w 6400800"/>
                <a:gd name="connsiteY3196" fmla="*/ 230981 h 514350"/>
                <a:gd name="connsiteX3197" fmla="*/ 6102192 w 6400800"/>
                <a:gd name="connsiteY3197" fmla="*/ 206216 h 514350"/>
                <a:gd name="connsiteX3198" fmla="*/ 6100287 w 6400800"/>
                <a:gd name="connsiteY3198" fmla="*/ 284321 h 514350"/>
                <a:gd name="connsiteX3199" fmla="*/ 6098381 w 6400800"/>
                <a:gd name="connsiteY3199" fmla="*/ 279559 h 514350"/>
                <a:gd name="connsiteX3200" fmla="*/ 6099334 w 6400800"/>
                <a:gd name="connsiteY3200" fmla="*/ 277654 h 514350"/>
                <a:gd name="connsiteX3201" fmla="*/ 6100287 w 6400800"/>
                <a:gd name="connsiteY3201" fmla="*/ 284321 h 514350"/>
                <a:gd name="connsiteX3202" fmla="*/ 6093619 w 6400800"/>
                <a:gd name="connsiteY3202" fmla="*/ 247174 h 514350"/>
                <a:gd name="connsiteX3203" fmla="*/ 6095524 w 6400800"/>
                <a:gd name="connsiteY3203" fmla="*/ 255746 h 514350"/>
                <a:gd name="connsiteX3204" fmla="*/ 6091714 w 6400800"/>
                <a:gd name="connsiteY3204" fmla="*/ 264319 h 514350"/>
                <a:gd name="connsiteX3205" fmla="*/ 6090762 w 6400800"/>
                <a:gd name="connsiteY3205" fmla="*/ 262414 h 514350"/>
                <a:gd name="connsiteX3206" fmla="*/ 6093619 w 6400800"/>
                <a:gd name="connsiteY3206" fmla="*/ 247174 h 514350"/>
                <a:gd name="connsiteX3207" fmla="*/ 6088856 w 6400800"/>
                <a:gd name="connsiteY3207" fmla="*/ 269081 h 514350"/>
                <a:gd name="connsiteX3208" fmla="*/ 6088856 w 6400800"/>
                <a:gd name="connsiteY3208" fmla="*/ 270034 h 514350"/>
                <a:gd name="connsiteX3209" fmla="*/ 6088856 w 6400800"/>
                <a:gd name="connsiteY3209" fmla="*/ 270034 h 514350"/>
                <a:gd name="connsiteX3210" fmla="*/ 6087904 w 6400800"/>
                <a:gd name="connsiteY3210" fmla="*/ 272891 h 514350"/>
                <a:gd name="connsiteX3211" fmla="*/ 6088856 w 6400800"/>
                <a:gd name="connsiteY3211" fmla="*/ 269081 h 514350"/>
                <a:gd name="connsiteX3212" fmla="*/ 6067901 w 6400800"/>
                <a:gd name="connsiteY3212" fmla="*/ 369094 h 514350"/>
                <a:gd name="connsiteX3213" fmla="*/ 6080284 w 6400800"/>
                <a:gd name="connsiteY3213" fmla="*/ 339566 h 514350"/>
                <a:gd name="connsiteX3214" fmla="*/ 6085046 w 6400800"/>
                <a:gd name="connsiteY3214" fmla="*/ 326231 h 514350"/>
                <a:gd name="connsiteX3215" fmla="*/ 6088856 w 6400800"/>
                <a:gd name="connsiteY3215" fmla="*/ 313849 h 514350"/>
                <a:gd name="connsiteX3216" fmla="*/ 6093619 w 6400800"/>
                <a:gd name="connsiteY3216" fmla="*/ 293846 h 514350"/>
                <a:gd name="connsiteX3217" fmla="*/ 6093619 w 6400800"/>
                <a:gd name="connsiteY3217" fmla="*/ 293846 h 514350"/>
                <a:gd name="connsiteX3218" fmla="*/ 6096476 w 6400800"/>
                <a:gd name="connsiteY3218" fmla="*/ 310991 h 514350"/>
                <a:gd name="connsiteX3219" fmla="*/ 6100287 w 6400800"/>
                <a:gd name="connsiteY3219" fmla="*/ 339566 h 514350"/>
                <a:gd name="connsiteX3220" fmla="*/ 6101239 w 6400800"/>
                <a:gd name="connsiteY3220" fmla="*/ 355759 h 514350"/>
                <a:gd name="connsiteX3221" fmla="*/ 6101239 w 6400800"/>
                <a:gd name="connsiteY3221" fmla="*/ 355759 h 514350"/>
                <a:gd name="connsiteX3222" fmla="*/ 6100287 w 6400800"/>
                <a:gd name="connsiteY3222" fmla="*/ 359569 h 514350"/>
                <a:gd name="connsiteX3223" fmla="*/ 6097429 w 6400800"/>
                <a:gd name="connsiteY3223" fmla="*/ 350044 h 514350"/>
                <a:gd name="connsiteX3224" fmla="*/ 6093619 w 6400800"/>
                <a:gd name="connsiteY3224" fmla="*/ 345281 h 514350"/>
                <a:gd name="connsiteX3225" fmla="*/ 6087904 w 6400800"/>
                <a:gd name="connsiteY3225" fmla="*/ 342424 h 514350"/>
                <a:gd name="connsiteX3226" fmla="*/ 6085999 w 6400800"/>
                <a:gd name="connsiteY3226" fmla="*/ 341471 h 514350"/>
                <a:gd name="connsiteX3227" fmla="*/ 6085046 w 6400800"/>
                <a:gd name="connsiteY3227" fmla="*/ 343376 h 514350"/>
                <a:gd name="connsiteX3228" fmla="*/ 6076474 w 6400800"/>
                <a:gd name="connsiteY3228" fmla="*/ 365284 h 514350"/>
                <a:gd name="connsiteX3229" fmla="*/ 6069806 w 6400800"/>
                <a:gd name="connsiteY3229" fmla="*/ 384334 h 514350"/>
                <a:gd name="connsiteX3230" fmla="*/ 6065996 w 6400800"/>
                <a:gd name="connsiteY3230" fmla="*/ 372904 h 514350"/>
                <a:gd name="connsiteX3231" fmla="*/ 6067901 w 6400800"/>
                <a:gd name="connsiteY3231" fmla="*/ 369094 h 514350"/>
                <a:gd name="connsiteX3232" fmla="*/ 6035517 w 6400800"/>
                <a:gd name="connsiteY3232" fmla="*/ 310039 h 514350"/>
                <a:gd name="connsiteX3233" fmla="*/ 6035517 w 6400800"/>
                <a:gd name="connsiteY3233" fmla="*/ 308134 h 514350"/>
                <a:gd name="connsiteX3234" fmla="*/ 6040279 w 6400800"/>
                <a:gd name="connsiteY3234" fmla="*/ 324326 h 514350"/>
                <a:gd name="connsiteX3235" fmla="*/ 6044089 w 6400800"/>
                <a:gd name="connsiteY3235" fmla="*/ 338614 h 514350"/>
                <a:gd name="connsiteX3236" fmla="*/ 6038374 w 6400800"/>
                <a:gd name="connsiteY3236" fmla="*/ 355759 h 514350"/>
                <a:gd name="connsiteX3237" fmla="*/ 6033612 w 6400800"/>
                <a:gd name="connsiteY3237" fmla="*/ 330041 h 514350"/>
                <a:gd name="connsiteX3238" fmla="*/ 6035517 w 6400800"/>
                <a:gd name="connsiteY3238" fmla="*/ 310039 h 514350"/>
                <a:gd name="connsiteX3239" fmla="*/ 6012656 w 6400800"/>
                <a:gd name="connsiteY3239" fmla="*/ 361474 h 514350"/>
                <a:gd name="connsiteX3240" fmla="*/ 6012656 w 6400800"/>
                <a:gd name="connsiteY3240" fmla="*/ 363379 h 514350"/>
                <a:gd name="connsiteX3241" fmla="*/ 6012656 w 6400800"/>
                <a:gd name="connsiteY3241" fmla="*/ 359569 h 514350"/>
                <a:gd name="connsiteX3242" fmla="*/ 6012656 w 6400800"/>
                <a:gd name="connsiteY3242" fmla="*/ 361474 h 514350"/>
                <a:gd name="connsiteX3243" fmla="*/ 6007894 w 6400800"/>
                <a:gd name="connsiteY3243" fmla="*/ 351949 h 514350"/>
                <a:gd name="connsiteX3244" fmla="*/ 6007894 w 6400800"/>
                <a:gd name="connsiteY3244" fmla="*/ 352901 h 514350"/>
                <a:gd name="connsiteX3245" fmla="*/ 6007894 w 6400800"/>
                <a:gd name="connsiteY3245" fmla="*/ 351949 h 514350"/>
                <a:gd name="connsiteX3246" fmla="*/ 6007894 w 6400800"/>
                <a:gd name="connsiteY3246" fmla="*/ 351949 h 514350"/>
                <a:gd name="connsiteX3247" fmla="*/ 5976462 w 6400800"/>
                <a:gd name="connsiteY3247" fmla="*/ 410051 h 514350"/>
                <a:gd name="connsiteX3248" fmla="*/ 5973604 w 6400800"/>
                <a:gd name="connsiteY3248" fmla="*/ 402431 h 514350"/>
                <a:gd name="connsiteX3249" fmla="*/ 5972651 w 6400800"/>
                <a:gd name="connsiteY3249" fmla="*/ 398621 h 514350"/>
                <a:gd name="connsiteX3250" fmla="*/ 5971699 w 6400800"/>
                <a:gd name="connsiteY3250" fmla="*/ 391001 h 514350"/>
                <a:gd name="connsiteX3251" fmla="*/ 5973604 w 6400800"/>
                <a:gd name="connsiteY3251" fmla="*/ 386239 h 514350"/>
                <a:gd name="connsiteX3252" fmla="*/ 5977414 w 6400800"/>
                <a:gd name="connsiteY3252" fmla="*/ 374809 h 514350"/>
                <a:gd name="connsiteX3253" fmla="*/ 5976462 w 6400800"/>
                <a:gd name="connsiteY3253" fmla="*/ 410051 h 514350"/>
                <a:gd name="connsiteX3254" fmla="*/ 5976462 w 6400800"/>
                <a:gd name="connsiteY3254" fmla="*/ 239554 h 514350"/>
                <a:gd name="connsiteX3255" fmla="*/ 5978367 w 6400800"/>
                <a:gd name="connsiteY3255" fmla="*/ 250031 h 514350"/>
                <a:gd name="connsiteX3256" fmla="*/ 5979319 w 6400800"/>
                <a:gd name="connsiteY3256" fmla="*/ 256699 h 514350"/>
                <a:gd name="connsiteX3257" fmla="*/ 5974556 w 6400800"/>
                <a:gd name="connsiteY3257" fmla="*/ 248126 h 514350"/>
                <a:gd name="connsiteX3258" fmla="*/ 5976462 w 6400800"/>
                <a:gd name="connsiteY3258" fmla="*/ 239554 h 514350"/>
                <a:gd name="connsiteX3259" fmla="*/ 5965984 w 6400800"/>
                <a:gd name="connsiteY3259" fmla="*/ 291941 h 514350"/>
                <a:gd name="connsiteX3260" fmla="*/ 5966937 w 6400800"/>
                <a:gd name="connsiteY3260" fmla="*/ 286226 h 514350"/>
                <a:gd name="connsiteX3261" fmla="*/ 5967889 w 6400800"/>
                <a:gd name="connsiteY3261" fmla="*/ 282416 h 514350"/>
                <a:gd name="connsiteX3262" fmla="*/ 5970746 w 6400800"/>
                <a:gd name="connsiteY3262" fmla="*/ 269081 h 514350"/>
                <a:gd name="connsiteX3263" fmla="*/ 5983129 w 6400800"/>
                <a:gd name="connsiteY3263" fmla="*/ 298609 h 514350"/>
                <a:gd name="connsiteX3264" fmla="*/ 5980271 w 6400800"/>
                <a:gd name="connsiteY3264" fmla="*/ 330994 h 514350"/>
                <a:gd name="connsiteX3265" fmla="*/ 5979319 w 6400800"/>
                <a:gd name="connsiteY3265" fmla="*/ 331946 h 514350"/>
                <a:gd name="connsiteX3266" fmla="*/ 5976462 w 6400800"/>
                <a:gd name="connsiteY3266" fmla="*/ 328136 h 514350"/>
                <a:gd name="connsiteX3267" fmla="*/ 5979319 w 6400800"/>
                <a:gd name="connsiteY3267" fmla="*/ 332899 h 514350"/>
                <a:gd name="connsiteX3268" fmla="*/ 5972651 w 6400800"/>
                <a:gd name="connsiteY3268" fmla="*/ 346234 h 514350"/>
                <a:gd name="connsiteX3269" fmla="*/ 5967889 w 6400800"/>
                <a:gd name="connsiteY3269" fmla="*/ 355759 h 514350"/>
                <a:gd name="connsiteX3270" fmla="*/ 5967889 w 6400800"/>
                <a:gd name="connsiteY3270" fmla="*/ 355759 h 514350"/>
                <a:gd name="connsiteX3271" fmla="*/ 5966937 w 6400800"/>
                <a:gd name="connsiteY3271" fmla="*/ 351949 h 514350"/>
                <a:gd name="connsiteX3272" fmla="*/ 5965031 w 6400800"/>
                <a:gd name="connsiteY3272" fmla="*/ 333851 h 514350"/>
                <a:gd name="connsiteX3273" fmla="*/ 5963126 w 6400800"/>
                <a:gd name="connsiteY3273" fmla="*/ 299561 h 514350"/>
                <a:gd name="connsiteX3274" fmla="*/ 5965984 w 6400800"/>
                <a:gd name="connsiteY3274" fmla="*/ 291941 h 514350"/>
                <a:gd name="connsiteX3275" fmla="*/ 5952649 w 6400800"/>
                <a:gd name="connsiteY3275" fmla="*/ 385286 h 514350"/>
                <a:gd name="connsiteX3276" fmla="*/ 5952649 w 6400800"/>
                <a:gd name="connsiteY3276" fmla="*/ 385286 h 514350"/>
                <a:gd name="connsiteX3277" fmla="*/ 5952649 w 6400800"/>
                <a:gd name="connsiteY3277" fmla="*/ 385286 h 514350"/>
                <a:gd name="connsiteX3278" fmla="*/ 5952649 w 6400800"/>
                <a:gd name="connsiteY3278" fmla="*/ 385286 h 514350"/>
                <a:gd name="connsiteX3279" fmla="*/ 5934551 w 6400800"/>
                <a:gd name="connsiteY3279" fmla="*/ 339566 h 514350"/>
                <a:gd name="connsiteX3280" fmla="*/ 5933599 w 6400800"/>
                <a:gd name="connsiteY3280" fmla="*/ 332899 h 514350"/>
                <a:gd name="connsiteX3281" fmla="*/ 5933599 w 6400800"/>
                <a:gd name="connsiteY3281" fmla="*/ 330994 h 514350"/>
                <a:gd name="connsiteX3282" fmla="*/ 5935504 w 6400800"/>
                <a:gd name="connsiteY3282" fmla="*/ 336709 h 514350"/>
                <a:gd name="connsiteX3283" fmla="*/ 5934551 w 6400800"/>
                <a:gd name="connsiteY3283" fmla="*/ 339566 h 514350"/>
                <a:gd name="connsiteX3284" fmla="*/ 5948839 w 6400800"/>
                <a:gd name="connsiteY3284" fmla="*/ 371951 h 514350"/>
                <a:gd name="connsiteX3285" fmla="*/ 5945981 w 6400800"/>
                <a:gd name="connsiteY3285" fmla="*/ 382429 h 514350"/>
                <a:gd name="connsiteX3286" fmla="*/ 5943124 w 6400800"/>
                <a:gd name="connsiteY3286" fmla="*/ 392906 h 514350"/>
                <a:gd name="connsiteX3287" fmla="*/ 5943124 w 6400800"/>
                <a:gd name="connsiteY3287" fmla="*/ 378619 h 514350"/>
                <a:gd name="connsiteX3288" fmla="*/ 5943124 w 6400800"/>
                <a:gd name="connsiteY3288" fmla="*/ 378619 h 514350"/>
                <a:gd name="connsiteX3289" fmla="*/ 5946934 w 6400800"/>
                <a:gd name="connsiteY3289" fmla="*/ 365284 h 514350"/>
                <a:gd name="connsiteX3290" fmla="*/ 5948839 w 6400800"/>
                <a:gd name="connsiteY3290" fmla="*/ 371951 h 514350"/>
                <a:gd name="connsiteX3291" fmla="*/ 5930742 w 6400800"/>
                <a:gd name="connsiteY3291" fmla="*/ 234791 h 514350"/>
                <a:gd name="connsiteX3292" fmla="*/ 5938362 w 6400800"/>
                <a:gd name="connsiteY3292" fmla="*/ 269081 h 514350"/>
                <a:gd name="connsiteX3293" fmla="*/ 5945029 w 6400800"/>
                <a:gd name="connsiteY3293" fmla="*/ 307181 h 514350"/>
                <a:gd name="connsiteX3294" fmla="*/ 5940267 w 6400800"/>
                <a:gd name="connsiteY3294" fmla="*/ 323374 h 514350"/>
                <a:gd name="connsiteX3295" fmla="*/ 5940267 w 6400800"/>
                <a:gd name="connsiteY3295" fmla="*/ 324326 h 514350"/>
                <a:gd name="connsiteX3296" fmla="*/ 5931694 w 6400800"/>
                <a:gd name="connsiteY3296" fmla="*/ 307181 h 514350"/>
                <a:gd name="connsiteX3297" fmla="*/ 5928837 w 6400800"/>
                <a:gd name="connsiteY3297" fmla="*/ 284321 h 514350"/>
                <a:gd name="connsiteX3298" fmla="*/ 5926931 w 6400800"/>
                <a:gd name="connsiteY3298" fmla="*/ 266224 h 514350"/>
                <a:gd name="connsiteX3299" fmla="*/ 5929789 w 6400800"/>
                <a:gd name="connsiteY3299" fmla="*/ 259556 h 514350"/>
                <a:gd name="connsiteX3300" fmla="*/ 5926931 w 6400800"/>
                <a:gd name="connsiteY3300" fmla="*/ 264319 h 514350"/>
                <a:gd name="connsiteX3301" fmla="*/ 5925026 w 6400800"/>
                <a:gd name="connsiteY3301" fmla="*/ 245269 h 514350"/>
                <a:gd name="connsiteX3302" fmla="*/ 5926931 w 6400800"/>
                <a:gd name="connsiteY3302" fmla="*/ 233839 h 514350"/>
                <a:gd name="connsiteX3303" fmla="*/ 5928837 w 6400800"/>
                <a:gd name="connsiteY3303" fmla="*/ 226219 h 514350"/>
                <a:gd name="connsiteX3304" fmla="*/ 5930742 w 6400800"/>
                <a:gd name="connsiteY3304" fmla="*/ 234791 h 514350"/>
                <a:gd name="connsiteX3305" fmla="*/ 5923121 w 6400800"/>
                <a:gd name="connsiteY3305" fmla="*/ 209074 h 514350"/>
                <a:gd name="connsiteX3306" fmla="*/ 5926931 w 6400800"/>
                <a:gd name="connsiteY3306" fmla="*/ 222409 h 514350"/>
                <a:gd name="connsiteX3307" fmla="*/ 5922169 w 6400800"/>
                <a:gd name="connsiteY3307" fmla="*/ 232886 h 514350"/>
                <a:gd name="connsiteX3308" fmla="*/ 5919312 w 6400800"/>
                <a:gd name="connsiteY3308" fmla="*/ 206216 h 514350"/>
                <a:gd name="connsiteX3309" fmla="*/ 5918359 w 6400800"/>
                <a:gd name="connsiteY3309" fmla="*/ 193834 h 514350"/>
                <a:gd name="connsiteX3310" fmla="*/ 5923121 w 6400800"/>
                <a:gd name="connsiteY3310" fmla="*/ 209074 h 514350"/>
                <a:gd name="connsiteX3311" fmla="*/ 5901214 w 6400800"/>
                <a:gd name="connsiteY3311" fmla="*/ 244316 h 514350"/>
                <a:gd name="connsiteX3312" fmla="*/ 5901214 w 6400800"/>
                <a:gd name="connsiteY3312" fmla="*/ 258604 h 514350"/>
                <a:gd name="connsiteX3313" fmla="*/ 5902167 w 6400800"/>
                <a:gd name="connsiteY3313" fmla="*/ 278606 h 514350"/>
                <a:gd name="connsiteX3314" fmla="*/ 5904071 w 6400800"/>
                <a:gd name="connsiteY3314" fmla="*/ 302419 h 514350"/>
                <a:gd name="connsiteX3315" fmla="*/ 5900262 w 6400800"/>
                <a:gd name="connsiteY3315" fmla="*/ 310039 h 514350"/>
                <a:gd name="connsiteX3316" fmla="*/ 5895499 w 6400800"/>
                <a:gd name="connsiteY3316" fmla="*/ 284321 h 514350"/>
                <a:gd name="connsiteX3317" fmla="*/ 5901214 w 6400800"/>
                <a:gd name="connsiteY3317" fmla="*/ 244316 h 514350"/>
                <a:gd name="connsiteX3318" fmla="*/ 5903119 w 6400800"/>
                <a:gd name="connsiteY3318" fmla="*/ 324326 h 514350"/>
                <a:gd name="connsiteX3319" fmla="*/ 5903119 w 6400800"/>
                <a:gd name="connsiteY3319" fmla="*/ 328136 h 514350"/>
                <a:gd name="connsiteX3320" fmla="*/ 5902167 w 6400800"/>
                <a:gd name="connsiteY3320" fmla="*/ 325279 h 514350"/>
                <a:gd name="connsiteX3321" fmla="*/ 5903119 w 6400800"/>
                <a:gd name="connsiteY3321" fmla="*/ 324326 h 514350"/>
                <a:gd name="connsiteX3322" fmla="*/ 5892642 w 6400800"/>
                <a:gd name="connsiteY3322" fmla="*/ 348139 h 514350"/>
                <a:gd name="connsiteX3323" fmla="*/ 5893594 w 6400800"/>
                <a:gd name="connsiteY3323" fmla="*/ 352901 h 514350"/>
                <a:gd name="connsiteX3324" fmla="*/ 5893594 w 6400800"/>
                <a:gd name="connsiteY3324" fmla="*/ 355759 h 514350"/>
                <a:gd name="connsiteX3325" fmla="*/ 5891689 w 6400800"/>
                <a:gd name="connsiteY3325" fmla="*/ 350996 h 514350"/>
                <a:gd name="connsiteX3326" fmla="*/ 5892642 w 6400800"/>
                <a:gd name="connsiteY3326" fmla="*/ 348139 h 514350"/>
                <a:gd name="connsiteX3327" fmla="*/ 5893594 w 6400800"/>
                <a:gd name="connsiteY3327" fmla="*/ 373856 h 514350"/>
                <a:gd name="connsiteX3328" fmla="*/ 5898356 w 6400800"/>
                <a:gd name="connsiteY3328" fmla="*/ 391954 h 514350"/>
                <a:gd name="connsiteX3329" fmla="*/ 5902167 w 6400800"/>
                <a:gd name="connsiteY3329" fmla="*/ 408146 h 514350"/>
                <a:gd name="connsiteX3330" fmla="*/ 5904071 w 6400800"/>
                <a:gd name="connsiteY3330" fmla="*/ 417671 h 514350"/>
                <a:gd name="connsiteX3331" fmla="*/ 5904071 w 6400800"/>
                <a:gd name="connsiteY3331" fmla="*/ 417671 h 514350"/>
                <a:gd name="connsiteX3332" fmla="*/ 5890737 w 6400800"/>
                <a:gd name="connsiteY3332" fmla="*/ 387191 h 514350"/>
                <a:gd name="connsiteX3333" fmla="*/ 5888831 w 6400800"/>
                <a:gd name="connsiteY3333" fmla="*/ 383381 h 514350"/>
                <a:gd name="connsiteX3334" fmla="*/ 5887879 w 6400800"/>
                <a:gd name="connsiteY3334" fmla="*/ 357664 h 514350"/>
                <a:gd name="connsiteX3335" fmla="*/ 5888831 w 6400800"/>
                <a:gd name="connsiteY3335" fmla="*/ 356711 h 514350"/>
                <a:gd name="connsiteX3336" fmla="*/ 5893594 w 6400800"/>
                <a:gd name="connsiteY3336" fmla="*/ 373856 h 514350"/>
                <a:gd name="connsiteX3337" fmla="*/ 5886926 w 6400800"/>
                <a:gd name="connsiteY3337" fmla="*/ 321469 h 514350"/>
                <a:gd name="connsiteX3338" fmla="*/ 5888831 w 6400800"/>
                <a:gd name="connsiteY3338" fmla="*/ 311944 h 514350"/>
                <a:gd name="connsiteX3339" fmla="*/ 5888831 w 6400800"/>
                <a:gd name="connsiteY3339" fmla="*/ 314801 h 514350"/>
                <a:gd name="connsiteX3340" fmla="*/ 5889784 w 6400800"/>
                <a:gd name="connsiteY3340" fmla="*/ 326231 h 514350"/>
                <a:gd name="connsiteX3341" fmla="*/ 5885974 w 6400800"/>
                <a:gd name="connsiteY3341" fmla="*/ 332899 h 514350"/>
                <a:gd name="connsiteX3342" fmla="*/ 5885974 w 6400800"/>
                <a:gd name="connsiteY3342" fmla="*/ 325279 h 514350"/>
                <a:gd name="connsiteX3343" fmla="*/ 5886926 w 6400800"/>
                <a:gd name="connsiteY3343" fmla="*/ 321469 h 514350"/>
                <a:gd name="connsiteX3344" fmla="*/ 5858351 w 6400800"/>
                <a:gd name="connsiteY3344" fmla="*/ 279559 h 514350"/>
                <a:gd name="connsiteX3345" fmla="*/ 5858351 w 6400800"/>
                <a:gd name="connsiteY3345" fmla="*/ 284321 h 514350"/>
                <a:gd name="connsiteX3346" fmla="*/ 5858351 w 6400800"/>
                <a:gd name="connsiteY3346" fmla="*/ 285274 h 514350"/>
                <a:gd name="connsiteX3347" fmla="*/ 5857399 w 6400800"/>
                <a:gd name="connsiteY3347" fmla="*/ 281464 h 514350"/>
                <a:gd name="connsiteX3348" fmla="*/ 5858351 w 6400800"/>
                <a:gd name="connsiteY3348" fmla="*/ 279559 h 514350"/>
                <a:gd name="connsiteX3349" fmla="*/ 5841206 w 6400800"/>
                <a:gd name="connsiteY3349" fmla="*/ 264319 h 514350"/>
                <a:gd name="connsiteX3350" fmla="*/ 5840254 w 6400800"/>
                <a:gd name="connsiteY3350" fmla="*/ 270034 h 514350"/>
                <a:gd name="connsiteX3351" fmla="*/ 5839301 w 6400800"/>
                <a:gd name="connsiteY3351" fmla="*/ 277654 h 514350"/>
                <a:gd name="connsiteX3352" fmla="*/ 5838349 w 6400800"/>
                <a:gd name="connsiteY3352" fmla="*/ 271939 h 514350"/>
                <a:gd name="connsiteX3353" fmla="*/ 5841206 w 6400800"/>
                <a:gd name="connsiteY3353" fmla="*/ 264319 h 514350"/>
                <a:gd name="connsiteX3354" fmla="*/ 5828824 w 6400800"/>
                <a:gd name="connsiteY3354" fmla="*/ 305276 h 514350"/>
                <a:gd name="connsiteX3355" fmla="*/ 5826919 w 6400800"/>
                <a:gd name="connsiteY3355" fmla="*/ 308134 h 514350"/>
                <a:gd name="connsiteX3356" fmla="*/ 5826919 w 6400800"/>
                <a:gd name="connsiteY3356" fmla="*/ 306229 h 514350"/>
                <a:gd name="connsiteX3357" fmla="*/ 5829776 w 6400800"/>
                <a:gd name="connsiteY3357" fmla="*/ 299561 h 514350"/>
                <a:gd name="connsiteX3358" fmla="*/ 5828824 w 6400800"/>
                <a:gd name="connsiteY3358" fmla="*/ 305276 h 514350"/>
                <a:gd name="connsiteX3359" fmla="*/ 5823109 w 6400800"/>
                <a:gd name="connsiteY3359" fmla="*/ 259556 h 514350"/>
                <a:gd name="connsiteX3360" fmla="*/ 5827871 w 6400800"/>
                <a:gd name="connsiteY3360" fmla="*/ 270986 h 514350"/>
                <a:gd name="connsiteX3361" fmla="*/ 5828824 w 6400800"/>
                <a:gd name="connsiteY3361" fmla="*/ 273844 h 514350"/>
                <a:gd name="connsiteX3362" fmla="*/ 5828824 w 6400800"/>
                <a:gd name="connsiteY3362" fmla="*/ 286226 h 514350"/>
                <a:gd name="connsiteX3363" fmla="*/ 5824062 w 6400800"/>
                <a:gd name="connsiteY3363" fmla="*/ 295751 h 514350"/>
                <a:gd name="connsiteX3364" fmla="*/ 5824062 w 6400800"/>
                <a:gd name="connsiteY3364" fmla="*/ 294799 h 514350"/>
                <a:gd name="connsiteX3365" fmla="*/ 5823109 w 6400800"/>
                <a:gd name="connsiteY3365" fmla="*/ 267176 h 514350"/>
                <a:gd name="connsiteX3366" fmla="*/ 5823109 w 6400800"/>
                <a:gd name="connsiteY3366" fmla="*/ 259556 h 514350"/>
                <a:gd name="connsiteX3367" fmla="*/ 5813584 w 6400800"/>
                <a:gd name="connsiteY3367" fmla="*/ 252889 h 514350"/>
                <a:gd name="connsiteX3368" fmla="*/ 5812631 w 6400800"/>
                <a:gd name="connsiteY3368" fmla="*/ 258604 h 514350"/>
                <a:gd name="connsiteX3369" fmla="*/ 5811679 w 6400800"/>
                <a:gd name="connsiteY3369" fmla="*/ 255746 h 514350"/>
                <a:gd name="connsiteX3370" fmla="*/ 5811679 w 6400800"/>
                <a:gd name="connsiteY3370" fmla="*/ 262414 h 514350"/>
                <a:gd name="connsiteX3371" fmla="*/ 5810726 w 6400800"/>
                <a:gd name="connsiteY3371" fmla="*/ 267176 h 514350"/>
                <a:gd name="connsiteX3372" fmla="*/ 5808821 w 6400800"/>
                <a:gd name="connsiteY3372" fmla="*/ 294799 h 514350"/>
                <a:gd name="connsiteX3373" fmla="*/ 5808821 w 6400800"/>
                <a:gd name="connsiteY3373" fmla="*/ 304324 h 514350"/>
                <a:gd name="connsiteX3374" fmla="*/ 5807869 w 6400800"/>
                <a:gd name="connsiteY3374" fmla="*/ 300514 h 514350"/>
                <a:gd name="connsiteX3375" fmla="*/ 5806917 w 6400800"/>
                <a:gd name="connsiteY3375" fmla="*/ 264319 h 514350"/>
                <a:gd name="connsiteX3376" fmla="*/ 5806917 w 6400800"/>
                <a:gd name="connsiteY3376" fmla="*/ 262414 h 514350"/>
                <a:gd name="connsiteX3377" fmla="*/ 5813584 w 6400800"/>
                <a:gd name="connsiteY3377" fmla="*/ 252889 h 514350"/>
                <a:gd name="connsiteX3378" fmla="*/ 5804059 w 6400800"/>
                <a:gd name="connsiteY3378" fmla="*/ 268129 h 514350"/>
                <a:gd name="connsiteX3379" fmla="*/ 5804059 w 6400800"/>
                <a:gd name="connsiteY3379" fmla="*/ 269081 h 514350"/>
                <a:gd name="connsiteX3380" fmla="*/ 5804059 w 6400800"/>
                <a:gd name="connsiteY3380" fmla="*/ 268129 h 514350"/>
                <a:gd name="connsiteX3381" fmla="*/ 5804059 w 6400800"/>
                <a:gd name="connsiteY3381" fmla="*/ 268129 h 514350"/>
                <a:gd name="connsiteX3382" fmla="*/ 5799296 w 6400800"/>
                <a:gd name="connsiteY3382" fmla="*/ 164306 h 514350"/>
                <a:gd name="connsiteX3383" fmla="*/ 5802154 w 6400800"/>
                <a:gd name="connsiteY3383" fmla="*/ 166211 h 514350"/>
                <a:gd name="connsiteX3384" fmla="*/ 5796439 w 6400800"/>
                <a:gd name="connsiteY3384" fmla="*/ 176689 h 514350"/>
                <a:gd name="connsiteX3385" fmla="*/ 5796439 w 6400800"/>
                <a:gd name="connsiteY3385" fmla="*/ 163354 h 514350"/>
                <a:gd name="connsiteX3386" fmla="*/ 5799296 w 6400800"/>
                <a:gd name="connsiteY3386" fmla="*/ 164306 h 514350"/>
                <a:gd name="connsiteX3387" fmla="*/ 5770721 w 6400800"/>
                <a:gd name="connsiteY3387" fmla="*/ 386239 h 514350"/>
                <a:gd name="connsiteX3388" fmla="*/ 5770721 w 6400800"/>
                <a:gd name="connsiteY3388" fmla="*/ 383381 h 514350"/>
                <a:gd name="connsiteX3389" fmla="*/ 5770721 w 6400800"/>
                <a:gd name="connsiteY3389" fmla="*/ 382429 h 514350"/>
                <a:gd name="connsiteX3390" fmla="*/ 5771674 w 6400800"/>
                <a:gd name="connsiteY3390" fmla="*/ 387191 h 514350"/>
                <a:gd name="connsiteX3391" fmla="*/ 5770721 w 6400800"/>
                <a:gd name="connsiteY3391" fmla="*/ 386239 h 514350"/>
                <a:gd name="connsiteX3392" fmla="*/ 5782151 w 6400800"/>
                <a:gd name="connsiteY3392" fmla="*/ 253841 h 514350"/>
                <a:gd name="connsiteX3393" fmla="*/ 5780246 w 6400800"/>
                <a:gd name="connsiteY3393" fmla="*/ 258604 h 514350"/>
                <a:gd name="connsiteX3394" fmla="*/ 5777389 w 6400800"/>
                <a:gd name="connsiteY3394" fmla="*/ 267176 h 514350"/>
                <a:gd name="connsiteX3395" fmla="*/ 5773579 w 6400800"/>
                <a:gd name="connsiteY3395" fmla="*/ 275749 h 514350"/>
                <a:gd name="connsiteX3396" fmla="*/ 5772626 w 6400800"/>
                <a:gd name="connsiteY3396" fmla="*/ 273844 h 514350"/>
                <a:gd name="connsiteX3397" fmla="*/ 5771674 w 6400800"/>
                <a:gd name="connsiteY3397" fmla="*/ 272891 h 514350"/>
                <a:gd name="connsiteX3398" fmla="*/ 5783104 w 6400800"/>
                <a:gd name="connsiteY3398" fmla="*/ 241459 h 514350"/>
                <a:gd name="connsiteX3399" fmla="*/ 5782151 w 6400800"/>
                <a:gd name="connsiteY3399" fmla="*/ 253841 h 514350"/>
                <a:gd name="connsiteX3400" fmla="*/ 5785962 w 6400800"/>
                <a:gd name="connsiteY3400" fmla="*/ 221456 h 514350"/>
                <a:gd name="connsiteX3401" fmla="*/ 5784056 w 6400800"/>
                <a:gd name="connsiteY3401" fmla="*/ 239554 h 514350"/>
                <a:gd name="connsiteX3402" fmla="*/ 5784056 w 6400800"/>
                <a:gd name="connsiteY3402" fmla="*/ 240506 h 514350"/>
                <a:gd name="connsiteX3403" fmla="*/ 5770721 w 6400800"/>
                <a:gd name="connsiteY3403" fmla="*/ 267176 h 514350"/>
                <a:gd name="connsiteX3404" fmla="*/ 5769769 w 6400800"/>
                <a:gd name="connsiteY3404" fmla="*/ 261461 h 514350"/>
                <a:gd name="connsiteX3405" fmla="*/ 5769769 w 6400800"/>
                <a:gd name="connsiteY3405" fmla="*/ 258604 h 514350"/>
                <a:gd name="connsiteX3406" fmla="*/ 5785962 w 6400800"/>
                <a:gd name="connsiteY3406" fmla="*/ 221456 h 514350"/>
                <a:gd name="connsiteX3407" fmla="*/ 5754529 w 6400800"/>
                <a:gd name="connsiteY3407" fmla="*/ 333851 h 514350"/>
                <a:gd name="connsiteX3408" fmla="*/ 5746909 w 6400800"/>
                <a:gd name="connsiteY3408" fmla="*/ 348139 h 514350"/>
                <a:gd name="connsiteX3409" fmla="*/ 5745956 w 6400800"/>
                <a:gd name="connsiteY3409" fmla="*/ 346234 h 514350"/>
                <a:gd name="connsiteX3410" fmla="*/ 5754529 w 6400800"/>
                <a:gd name="connsiteY3410" fmla="*/ 322421 h 514350"/>
                <a:gd name="connsiteX3411" fmla="*/ 5754529 w 6400800"/>
                <a:gd name="connsiteY3411" fmla="*/ 333851 h 514350"/>
                <a:gd name="connsiteX3412" fmla="*/ 5754529 w 6400800"/>
                <a:gd name="connsiteY3412" fmla="*/ 333851 h 514350"/>
                <a:gd name="connsiteX3413" fmla="*/ 5762149 w 6400800"/>
                <a:gd name="connsiteY3413" fmla="*/ 302419 h 514350"/>
                <a:gd name="connsiteX3414" fmla="*/ 5762149 w 6400800"/>
                <a:gd name="connsiteY3414" fmla="*/ 302419 h 514350"/>
                <a:gd name="connsiteX3415" fmla="*/ 5762149 w 6400800"/>
                <a:gd name="connsiteY3415" fmla="*/ 302419 h 514350"/>
                <a:gd name="connsiteX3416" fmla="*/ 5762149 w 6400800"/>
                <a:gd name="connsiteY3416" fmla="*/ 302419 h 514350"/>
                <a:gd name="connsiteX3417" fmla="*/ 5761196 w 6400800"/>
                <a:gd name="connsiteY3417" fmla="*/ 304324 h 514350"/>
                <a:gd name="connsiteX3418" fmla="*/ 5762149 w 6400800"/>
                <a:gd name="connsiteY3418" fmla="*/ 305276 h 514350"/>
                <a:gd name="connsiteX3419" fmla="*/ 5762149 w 6400800"/>
                <a:gd name="connsiteY3419" fmla="*/ 308134 h 514350"/>
                <a:gd name="connsiteX3420" fmla="*/ 5762149 w 6400800"/>
                <a:gd name="connsiteY3420" fmla="*/ 310039 h 514350"/>
                <a:gd name="connsiteX3421" fmla="*/ 5759292 w 6400800"/>
                <a:gd name="connsiteY3421" fmla="*/ 320516 h 514350"/>
                <a:gd name="connsiteX3422" fmla="*/ 5757387 w 6400800"/>
                <a:gd name="connsiteY3422" fmla="*/ 328136 h 514350"/>
                <a:gd name="connsiteX3423" fmla="*/ 5755481 w 6400800"/>
                <a:gd name="connsiteY3423" fmla="*/ 320516 h 514350"/>
                <a:gd name="connsiteX3424" fmla="*/ 5761196 w 6400800"/>
                <a:gd name="connsiteY3424" fmla="*/ 304324 h 514350"/>
                <a:gd name="connsiteX3425" fmla="*/ 5760244 w 6400800"/>
                <a:gd name="connsiteY3425" fmla="*/ 289084 h 514350"/>
                <a:gd name="connsiteX3426" fmla="*/ 5759292 w 6400800"/>
                <a:gd name="connsiteY3426" fmla="*/ 290989 h 514350"/>
                <a:gd name="connsiteX3427" fmla="*/ 5751671 w 6400800"/>
                <a:gd name="connsiteY3427" fmla="*/ 301466 h 514350"/>
                <a:gd name="connsiteX3428" fmla="*/ 5748814 w 6400800"/>
                <a:gd name="connsiteY3428" fmla="*/ 305276 h 514350"/>
                <a:gd name="connsiteX3429" fmla="*/ 5759292 w 6400800"/>
                <a:gd name="connsiteY3429" fmla="*/ 280511 h 514350"/>
                <a:gd name="connsiteX3430" fmla="*/ 5760244 w 6400800"/>
                <a:gd name="connsiteY3430" fmla="*/ 289084 h 514350"/>
                <a:gd name="connsiteX3431" fmla="*/ 5756434 w 6400800"/>
                <a:gd name="connsiteY3431" fmla="*/ 227171 h 514350"/>
                <a:gd name="connsiteX3432" fmla="*/ 5756434 w 6400800"/>
                <a:gd name="connsiteY3432" fmla="*/ 243364 h 514350"/>
                <a:gd name="connsiteX3433" fmla="*/ 5757387 w 6400800"/>
                <a:gd name="connsiteY3433" fmla="*/ 250984 h 514350"/>
                <a:gd name="connsiteX3434" fmla="*/ 5753576 w 6400800"/>
                <a:gd name="connsiteY3434" fmla="*/ 259556 h 514350"/>
                <a:gd name="connsiteX3435" fmla="*/ 5741194 w 6400800"/>
                <a:gd name="connsiteY3435" fmla="*/ 285274 h 514350"/>
                <a:gd name="connsiteX3436" fmla="*/ 5756434 w 6400800"/>
                <a:gd name="connsiteY3436" fmla="*/ 227171 h 514350"/>
                <a:gd name="connsiteX3437" fmla="*/ 5676424 w 6400800"/>
                <a:gd name="connsiteY3437" fmla="*/ 184309 h 514350"/>
                <a:gd name="connsiteX3438" fmla="*/ 5676424 w 6400800"/>
                <a:gd name="connsiteY3438" fmla="*/ 198596 h 514350"/>
                <a:gd name="connsiteX3439" fmla="*/ 5676424 w 6400800"/>
                <a:gd name="connsiteY3439" fmla="*/ 228124 h 514350"/>
                <a:gd name="connsiteX3440" fmla="*/ 5676424 w 6400800"/>
                <a:gd name="connsiteY3440" fmla="*/ 246221 h 514350"/>
                <a:gd name="connsiteX3441" fmla="*/ 5677376 w 6400800"/>
                <a:gd name="connsiteY3441" fmla="*/ 266224 h 514350"/>
                <a:gd name="connsiteX3442" fmla="*/ 5678329 w 6400800"/>
                <a:gd name="connsiteY3442" fmla="*/ 276701 h 514350"/>
                <a:gd name="connsiteX3443" fmla="*/ 5678329 w 6400800"/>
                <a:gd name="connsiteY3443" fmla="*/ 276701 h 514350"/>
                <a:gd name="connsiteX3444" fmla="*/ 5675471 w 6400800"/>
                <a:gd name="connsiteY3444" fmla="*/ 259556 h 514350"/>
                <a:gd name="connsiteX3445" fmla="*/ 5672614 w 6400800"/>
                <a:gd name="connsiteY3445" fmla="*/ 242411 h 514350"/>
                <a:gd name="connsiteX3446" fmla="*/ 5669756 w 6400800"/>
                <a:gd name="connsiteY3446" fmla="*/ 223361 h 514350"/>
                <a:gd name="connsiteX3447" fmla="*/ 5668804 w 6400800"/>
                <a:gd name="connsiteY3447" fmla="*/ 216694 h 514350"/>
                <a:gd name="connsiteX3448" fmla="*/ 5676424 w 6400800"/>
                <a:gd name="connsiteY3448" fmla="*/ 184309 h 514350"/>
                <a:gd name="connsiteX3449" fmla="*/ 5652612 w 6400800"/>
                <a:gd name="connsiteY3449" fmla="*/ 263366 h 514350"/>
                <a:gd name="connsiteX3450" fmla="*/ 5653564 w 6400800"/>
                <a:gd name="connsiteY3450" fmla="*/ 261461 h 514350"/>
                <a:gd name="connsiteX3451" fmla="*/ 5655469 w 6400800"/>
                <a:gd name="connsiteY3451" fmla="*/ 264319 h 514350"/>
                <a:gd name="connsiteX3452" fmla="*/ 5655469 w 6400800"/>
                <a:gd name="connsiteY3452" fmla="*/ 268129 h 514350"/>
                <a:gd name="connsiteX3453" fmla="*/ 5657374 w 6400800"/>
                <a:gd name="connsiteY3453" fmla="*/ 286226 h 514350"/>
                <a:gd name="connsiteX3454" fmla="*/ 5652612 w 6400800"/>
                <a:gd name="connsiteY3454" fmla="*/ 269081 h 514350"/>
                <a:gd name="connsiteX3455" fmla="*/ 5651659 w 6400800"/>
                <a:gd name="connsiteY3455" fmla="*/ 267176 h 514350"/>
                <a:gd name="connsiteX3456" fmla="*/ 5652612 w 6400800"/>
                <a:gd name="connsiteY3456" fmla="*/ 263366 h 514350"/>
                <a:gd name="connsiteX3457" fmla="*/ 5650706 w 6400800"/>
                <a:gd name="connsiteY3457" fmla="*/ 205264 h 514350"/>
                <a:gd name="connsiteX3458" fmla="*/ 5651659 w 6400800"/>
                <a:gd name="connsiteY3458" fmla="*/ 212884 h 514350"/>
                <a:gd name="connsiteX3459" fmla="*/ 5649754 w 6400800"/>
                <a:gd name="connsiteY3459" fmla="*/ 207169 h 514350"/>
                <a:gd name="connsiteX3460" fmla="*/ 5650706 w 6400800"/>
                <a:gd name="connsiteY3460" fmla="*/ 205264 h 514350"/>
                <a:gd name="connsiteX3461" fmla="*/ 5647849 w 6400800"/>
                <a:gd name="connsiteY3461" fmla="*/ 209074 h 514350"/>
                <a:gd name="connsiteX3462" fmla="*/ 5649754 w 6400800"/>
                <a:gd name="connsiteY3462" fmla="*/ 219551 h 514350"/>
                <a:gd name="connsiteX3463" fmla="*/ 5651659 w 6400800"/>
                <a:gd name="connsiteY3463" fmla="*/ 235744 h 514350"/>
                <a:gd name="connsiteX3464" fmla="*/ 5651659 w 6400800"/>
                <a:gd name="connsiteY3464" fmla="*/ 236696 h 514350"/>
                <a:gd name="connsiteX3465" fmla="*/ 5645944 w 6400800"/>
                <a:gd name="connsiteY3465" fmla="*/ 228124 h 514350"/>
                <a:gd name="connsiteX3466" fmla="*/ 5644039 w 6400800"/>
                <a:gd name="connsiteY3466" fmla="*/ 216694 h 514350"/>
                <a:gd name="connsiteX3467" fmla="*/ 5647849 w 6400800"/>
                <a:gd name="connsiteY3467" fmla="*/ 209074 h 514350"/>
                <a:gd name="connsiteX3468" fmla="*/ 5642134 w 6400800"/>
                <a:gd name="connsiteY3468" fmla="*/ 370046 h 514350"/>
                <a:gd name="connsiteX3469" fmla="*/ 5643087 w 6400800"/>
                <a:gd name="connsiteY3469" fmla="*/ 377666 h 514350"/>
                <a:gd name="connsiteX3470" fmla="*/ 5641181 w 6400800"/>
                <a:gd name="connsiteY3470" fmla="*/ 385286 h 514350"/>
                <a:gd name="connsiteX3471" fmla="*/ 5642134 w 6400800"/>
                <a:gd name="connsiteY3471" fmla="*/ 370046 h 514350"/>
                <a:gd name="connsiteX3472" fmla="*/ 5624037 w 6400800"/>
                <a:gd name="connsiteY3472" fmla="*/ 272891 h 514350"/>
                <a:gd name="connsiteX3473" fmla="*/ 5625942 w 6400800"/>
                <a:gd name="connsiteY3473" fmla="*/ 258604 h 514350"/>
                <a:gd name="connsiteX3474" fmla="*/ 5625942 w 6400800"/>
                <a:gd name="connsiteY3474" fmla="*/ 254794 h 514350"/>
                <a:gd name="connsiteX3475" fmla="*/ 5632609 w 6400800"/>
                <a:gd name="connsiteY3475" fmla="*/ 241459 h 514350"/>
                <a:gd name="connsiteX3476" fmla="*/ 5634514 w 6400800"/>
                <a:gd name="connsiteY3476" fmla="*/ 236696 h 514350"/>
                <a:gd name="connsiteX3477" fmla="*/ 5637371 w 6400800"/>
                <a:gd name="connsiteY3477" fmla="*/ 245269 h 514350"/>
                <a:gd name="connsiteX3478" fmla="*/ 5640229 w 6400800"/>
                <a:gd name="connsiteY3478" fmla="*/ 259556 h 514350"/>
                <a:gd name="connsiteX3479" fmla="*/ 5640229 w 6400800"/>
                <a:gd name="connsiteY3479" fmla="*/ 266224 h 514350"/>
                <a:gd name="connsiteX3480" fmla="*/ 5631656 w 6400800"/>
                <a:gd name="connsiteY3480" fmla="*/ 288131 h 514350"/>
                <a:gd name="connsiteX3481" fmla="*/ 5624037 w 6400800"/>
                <a:gd name="connsiteY3481" fmla="*/ 277654 h 514350"/>
                <a:gd name="connsiteX3482" fmla="*/ 5624037 w 6400800"/>
                <a:gd name="connsiteY3482" fmla="*/ 272891 h 514350"/>
                <a:gd name="connsiteX3483" fmla="*/ 5623084 w 6400800"/>
                <a:gd name="connsiteY3483" fmla="*/ 289084 h 514350"/>
                <a:gd name="connsiteX3484" fmla="*/ 5623084 w 6400800"/>
                <a:gd name="connsiteY3484" fmla="*/ 287179 h 514350"/>
                <a:gd name="connsiteX3485" fmla="*/ 5624989 w 6400800"/>
                <a:gd name="connsiteY3485" fmla="*/ 290989 h 514350"/>
                <a:gd name="connsiteX3486" fmla="*/ 5626894 w 6400800"/>
                <a:gd name="connsiteY3486" fmla="*/ 298609 h 514350"/>
                <a:gd name="connsiteX3487" fmla="*/ 5625942 w 6400800"/>
                <a:gd name="connsiteY3487" fmla="*/ 300514 h 514350"/>
                <a:gd name="connsiteX3488" fmla="*/ 5625942 w 6400800"/>
                <a:gd name="connsiteY3488" fmla="*/ 300514 h 514350"/>
                <a:gd name="connsiteX3489" fmla="*/ 5622131 w 6400800"/>
                <a:gd name="connsiteY3489" fmla="*/ 295751 h 514350"/>
                <a:gd name="connsiteX3490" fmla="*/ 5623084 w 6400800"/>
                <a:gd name="connsiteY3490" fmla="*/ 289084 h 514350"/>
                <a:gd name="connsiteX3491" fmla="*/ 5621179 w 6400800"/>
                <a:gd name="connsiteY3491" fmla="*/ 310991 h 514350"/>
                <a:gd name="connsiteX3492" fmla="*/ 5621179 w 6400800"/>
                <a:gd name="connsiteY3492" fmla="*/ 310991 h 514350"/>
                <a:gd name="connsiteX3493" fmla="*/ 5621179 w 6400800"/>
                <a:gd name="connsiteY3493" fmla="*/ 310991 h 514350"/>
                <a:gd name="connsiteX3494" fmla="*/ 5621179 w 6400800"/>
                <a:gd name="connsiteY3494" fmla="*/ 310991 h 514350"/>
                <a:gd name="connsiteX3495" fmla="*/ 5618321 w 6400800"/>
                <a:gd name="connsiteY3495" fmla="*/ 270034 h 514350"/>
                <a:gd name="connsiteX3496" fmla="*/ 5618321 w 6400800"/>
                <a:gd name="connsiteY3496" fmla="*/ 270034 h 514350"/>
                <a:gd name="connsiteX3497" fmla="*/ 5618321 w 6400800"/>
                <a:gd name="connsiteY3497" fmla="*/ 270034 h 514350"/>
                <a:gd name="connsiteX3498" fmla="*/ 5618321 w 6400800"/>
                <a:gd name="connsiteY3498" fmla="*/ 270034 h 514350"/>
                <a:gd name="connsiteX3499" fmla="*/ 5617369 w 6400800"/>
                <a:gd name="connsiteY3499" fmla="*/ 272891 h 514350"/>
                <a:gd name="connsiteX3500" fmla="*/ 5618321 w 6400800"/>
                <a:gd name="connsiteY3500" fmla="*/ 273844 h 514350"/>
                <a:gd name="connsiteX3501" fmla="*/ 5616417 w 6400800"/>
                <a:gd name="connsiteY3501" fmla="*/ 286226 h 514350"/>
                <a:gd name="connsiteX3502" fmla="*/ 5613559 w 6400800"/>
                <a:gd name="connsiteY3502" fmla="*/ 282416 h 514350"/>
                <a:gd name="connsiteX3503" fmla="*/ 5617369 w 6400800"/>
                <a:gd name="connsiteY3503" fmla="*/ 272891 h 514350"/>
                <a:gd name="connsiteX3504" fmla="*/ 5608796 w 6400800"/>
                <a:gd name="connsiteY3504" fmla="*/ 290989 h 514350"/>
                <a:gd name="connsiteX3505" fmla="*/ 5608796 w 6400800"/>
                <a:gd name="connsiteY3505" fmla="*/ 290989 h 514350"/>
                <a:gd name="connsiteX3506" fmla="*/ 5611654 w 6400800"/>
                <a:gd name="connsiteY3506" fmla="*/ 294799 h 514350"/>
                <a:gd name="connsiteX3507" fmla="*/ 5613559 w 6400800"/>
                <a:gd name="connsiteY3507" fmla="*/ 297656 h 514350"/>
                <a:gd name="connsiteX3508" fmla="*/ 5611654 w 6400800"/>
                <a:gd name="connsiteY3508" fmla="*/ 310991 h 514350"/>
                <a:gd name="connsiteX3509" fmla="*/ 5608796 w 6400800"/>
                <a:gd name="connsiteY3509" fmla="*/ 292894 h 514350"/>
                <a:gd name="connsiteX3510" fmla="*/ 5608796 w 6400800"/>
                <a:gd name="connsiteY3510" fmla="*/ 290989 h 514350"/>
                <a:gd name="connsiteX3511" fmla="*/ 5594509 w 6400800"/>
                <a:gd name="connsiteY3511" fmla="*/ 241459 h 514350"/>
                <a:gd name="connsiteX3512" fmla="*/ 5595462 w 6400800"/>
                <a:gd name="connsiteY3512" fmla="*/ 258604 h 514350"/>
                <a:gd name="connsiteX3513" fmla="*/ 5595462 w 6400800"/>
                <a:gd name="connsiteY3513" fmla="*/ 259556 h 514350"/>
                <a:gd name="connsiteX3514" fmla="*/ 5595462 w 6400800"/>
                <a:gd name="connsiteY3514" fmla="*/ 261461 h 514350"/>
                <a:gd name="connsiteX3515" fmla="*/ 5593556 w 6400800"/>
                <a:gd name="connsiteY3515" fmla="*/ 259556 h 514350"/>
                <a:gd name="connsiteX3516" fmla="*/ 5592604 w 6400800"/>
                <a:gd name="connsiteY3516" fmla="*/ 250031 h 514350"/>
                <a:gd name="connsiteX3517" fmla="*/ 5594509 w 6400800"/>
                <a:gd name="connsiteY3517" fmla="*/ 241459 h 514350"/>
                <a:gd name="connsiteX3518" fmla="*/ 5578317 w 6400800"/>
                <a:gd name="connsiteY3518" fmla="*/ 284321 h 514350"/>
                <a:gd name="connsiteX3519" fmla="*/ 5578317 w 6400800"/>
                <a:gd name="connsiteY3519" fmla="*/ 286226 h 514350"/>
                <a:gd name="connsiteX3520" fmla="*/ 5577364 w 6400800"/>
                <a:gd name="connsiteY3520" fmla="*/ 285274 h 514350"/>
                <a:gd name="connsiteX3521" fmla="*/ 5578317 w 6400800"/>
                <a:gd name="connsiteY3521" fmla="*/ 284321 h 514350"/>
                <a:gd name="connsiteX3522" fmla="*/ 5573554 w 6400800"/>
                <a:gd name="connsiteY3522" fmla="*/ 299561 h 514350"/>
                <a:gd name="connsiteX3523" fmla="*/ 5576412 w 6400800"/>
                <a:gd name="connsiteY3523" fmla="*/ 305276 h 514350"/>
                <a:gd name="connsiteX3524" fmla="*/ 5577364 w 6400800"/>
                <a:gd name="connsiteY3524" fmla="*/ 307181 h 514350"/>
                <a:gd name="connsiteX3525" fmla="*/ 5576412 w 6400800"/>
                <a:gd name="connsiteY3525" fmla="*/ 325279 h 514350"/>
                <a:gd name="connsiteX3526" fmla="*/ 5576412 w 6400800"/>
                <a:gd name="connsiteY3526" fmla="*/ 328136 h 514350"/>
                <a:gd name="connsiteX3527" fmla="*/ 5575459 w 6400800"/>
                <a:gd name="connsiteY3527" fmla="*/ 319564 h 514350"/>
                <a:gd name="connsiteX3528" fmla="*/ 5573554 w 6400800"/>
                <a:gd name="connsiteY3528" fmla="*/ 303371 h 514350"/>
                <a:gd name="connsiteX3529" fmla="*/ 5573554 w 6400800"/>
                <a:gd name="connsiteY3529" fmla="*/ 299561 h 514350"/>
                <a:gd name="connsiteX3530" fmla="*/ 5550694 w 6400800"/>
                <a:gd name="connsiteY3530" fmla="*/ 308134 h 514350"/>
                <a:gd name="connsiteX3531" fmla="*/ 5549742 w 6400800"/>
                <a:gd name="connsiteY3531" fmla="*/ 301466 h 514350"/>
                <a:gd name="connsiteX3532" fmla="*/ 5551646 w 6400800"/>
                <a:gd name="connsiteY3532" fmla="*/ 294799 h 514350"/>
                <a:gd name="connsiteX3533" fmla="*/ 5552599 w 6400800"/>
                <a:gd name="connsiteY3533" fmla="*/ 291941 h 514350"/>
                <a:gd name="connsiteX3534" fmla="*/ 5554504 w 6400800"/>
                <a:gd name="connsiteY3534" fmla="*/ 302419 h 514350"/>
                <a:gd name="connsiteX3535" fmla="*/ 5552599 w 6400800"/>
                <a:gd name="connsiteY3535" fmla="*/ 306229 h 514350"/>
                <a:gd name="connsiteX3536" fmla="*/ 5550694 w 6400800"/>
                <a:gd name="connsiteY3536" fmla="*/ 308134 h 514350"/>
                <a:gd name="connsiteX3537" fmla="*/ 5557362 w 6400800"/>
                <a:gd name="connsiteY3537" fmla="*/ 313849 h 514350"/>
                <a:gd name="connsiteX3538" fmla="*/ 5557362 w 6400800"/>
                <a:gd name="connsiteY3538" fmla="*/ 313849 h 514350"/>
                <a:gd name="connsiteX3539" fmla="*/ 5553551 w 6400800"/>
                <a:gd name="connsiteY3539" fmla="*/ 318611 h 514350"/>
                <a:gd name="connsiteX3540" fmla="*/ 5556409 w 6400800"/>
                <a:gd name="connsiteY3540" fmla="*/ 310039 h 514350"/>
                <a:gd name="connsiteX3541" fmla="*/ 5557362 w 6400800"/>
                <a:gd name="connsiteY3541" fmla="*/ 313849 h 514350"/>
                <a:gd name="connsiteX3542" fmla="*/ 5557362 w 6400800"/>
                <a:gd name="connsiteY3542" fmla="*/ 313849 h 514350"/>
                <a:gd name="connsiteX3543" fmla="*/ 5561171 w 6400800"/>
                <a:gd name="connsiteY3543" fmla="*/ 359569 h 514350"/>
                <a:gd name="connsiteX3544" fmla="*/ 5561171 w 6400800"/>
                <a:gd name="connsiteY3544" fmla="*/ 361474 h 514350"/>
                <a:gd name="connsiteX3545" fmla="*/ 5560219 w 6400800"/>
                <a:gd name="connsiteY3545" fmla="*/ 360521 h 514350"/>
                <a:gd name="connsiteX3546" fmla="*/ 5558314 w 6400800"/>
                <a:gd name="connsiteY3546" fmla="*/ 350996 h 514350"/>
                <a:gd name="connsiteX3547" fmla="*/ 5560219 w 6400800"/>
                <a:gd name="connsiteY3547" fmla="*/ 342424 h 514350"/>
                <a:gd name="connsiteX3548" fmla="*/ 5561171 w 6400800"/>
                <a:gd name="connsiteY3548" fmla="*/ 359569 h 514350"/>
                <a:gd name="connsiteX3549" fmla="*/ 5559267 w 6400800"/>
                <a:gd name="connsiteY3549" fmla="*/ 303371 h 514350"/>
                <a:gd name="connsiteX3550" fmla="*/ 5559267 w 6400800"/>
                <a:gd name="connsiteY3550" fmla="*/ 303371 h 514350"/>
                <a:gd name="connsiteX3551" fmla="*/ 5559267 w 6400800"/>
                <a:gd name="connsiteY3551" fmla="*/ 303371 h 514350"/>
                <a:gd name="connsiteX3552" fmla="*/ 5559267 w 6400800"/>
                <a:gd name="connsiteY3552" fmla="*/ 303371 h 514350"/>
                <a:gd name="connsiteX3553" fmla="*/ 5557362 w 6400800"/>
                <a:gd name="connsiteY3553" fmla="*/ 277654 h 514350"/>
                <a:gd name="connsiteX3554" fmla="*/ 5558314 w 6400800"/>
                <a:gd name="connsiteY3554" fmla="*/ 283369 h 514350"/>
                <a:gd name="connsiteX3555" fmla="*/ 5559267 w 6400800"/>
                <a:gd name="connsiteY3555" fmla="*/ 293846 h 514350"/>
                <a:gd name="connsiteX3556" fmla="*/ 5557362 w 6400800"/>
                <a:gd name="connsiteY3556" fmla="*/ 296704 h 514350"/>
                <a:gd name="connsiteX3557" fmla="*/ 5554504 w 6400800"/>
                <a:gd name="connsiteY3557" fmla="*/ 287179 h 514350"/>
                <a:gd name="connsiteX3558" fmla="*/ 5557362 w 6400800"/>
                <a:gd name="connsiteY3558" fmla="*/ 277654 h 514350"/>
                <a:gd name="connsiteX3559" fmla="*/ 5553551 w 6400800"/>
                <a:gd name="connsiteY3559" fmla="*/ 252889 h 514350"/>
                <a:gd name="connsiteX3560" fmla="*/ 5553551 w 6400800"/>
                <a:gd name="connsiteY3560" fmla="*/ 252889 h 514350"/>
                <a:gd name="connsiteX3561" fmla="*/ 5553551 w 6400800"/>
                <a:gd name="connsiteY3561" fmla="*/ 253841 h 514350"/>
                <a:gd name="connsiteX3562" fmla="*/ 5555456 w 6400800"/>
                <a:gd name="connsiteY3562" fmla="*/ 268129 h 514350"/>
                <a:gd name="connsiteX3563" fmla="*/ 5555456 w 6400800"/>
                <a:gd name="connsiteY3563" fmla="*/ 270986 h 514350"/>
                <a:gd name="connsiteX3564" fmla="*/ 5552599 w 6400800"/>
                <a:gd name="connsiteY3564" fmla="*/ 275749 h 514350"/>
                <a:gd name="connsiteX3565" fmla="*/ 5549742 w 6400800"/>
                <a:gd name="connsiteY3565" fmla="*/ 280511 h 514350"/>
                <a:gd name="connsiteX3566" fmla="*/ 5549742 w 6400800"/>
                <a:gd name="connsiteY3566" fmla="*/ 280511 h 514350"/>
                <a:gd name="connsiteX3567" fmla="*/ 5549742 w 6400800"/>
                <a:gd name="connsiteY3567" fmla="*/ 280511 h 514350"/>
                <a:gd name="connsiteX3568" fmla="*/ 5545931 w 6400800"/>
                <a:gd name="connsiteY3568" fmla="*/ 286226 h 514350"/>
                <a:gd name="connsiteX3569" fmla="*/ 5544979 w 6400800"/>
                <a:gd name="connsiteY3569" fmla="*/ 281464 h 514350"/>
                <a:gd name="connsiteX3570" fmla="*/ 5546884 w 6400800"/>
                <a:gd name="connsiteY3570" fmla="*/ 275749 h 514350"/>
                <a:gd name="connsiteX3571" fmla="*/ 5549742 w 6400800"/>
                <a:gd name="connsiteY3571" fmla="*/ 261461 h 514350"/>
                <a:gd name="connsiteX3572" fmla="*/ 5553551 w 6400800"/>
                <a:gd name="connsiteY3572" fmla="*/ 252889 h 514350"/>
                <a:gd name="connsiteX3573" fmla="*/ 5548789 w 6400800"/>
                <a:gd name="connsiteY3573" fmla="*/ 226219 h 514350"/>
                <a:gd name="connsiteX3574" fmla="*/ 5549742 w 6400800"/>
                <a:gd name="connsiteY3574" fmla="*/ 230029 h 514350"/>
                <a:gd name="connsiteX3575" fmla="*/ 5550694 w 6400800"/>
                <a:gd name="connsiteY3575" fmla="*/ 234791 h 514350"/>
                <a:gd name="connsiteX3576" fmla="*/ 5547837 w 6400800"/>
                <a:gd name="connsiteY3576" fmla="*/ 230029 h 514350"/>
                <a:gd name="connsiteX3577" fmla="*/ 5548789 w 6400800"/>
                <a:gd name="connsiteY3577" fmla="*/ 226219 h 514350"/>
                <a:gd name="connsiteX3578" fmla="*/ 5546884 w 6400800"/>
                <a:gd name="connsiteY3578" fmla="*/ 235744 h 514350"/>
                <a:gd name="connsiteX3579" fmla="*/ 5550694 w 6400800"/>
                <a:gd name="connsiteY3579" fmla="*/ 244316 h 514350"/>
                <a:gd name="connsiteX3580" fmla="*/ 5544979 w 6400800"/>
                <a:gd name="connsiteY3580" fmla="*/ 259556 h 514350"/>
                <a:gd name="connsiteX3581" fmla="*/ 5544026 w 6400800"/>
                <a:gd name="connsiteY3581" fmla="*/ 262414 h 514350"/>
                <a:gd name="connsiteX3582" fmla="*/ 5543074 w 6400800"/>
                <a:gd name="connsiteY3582" fmla="*/ 257651 h 514350"/>
                <a:gd name="connsiteX3583" fmla="*/ 5542121 w 6400800"/>
                <a:gd name="connsiteY3583" fmla="*/ 254794 h 514350"/>
                <a:gd name="connsiteX3584" fmla="*/ 5546884 w 6400800"/>
                <a:gd name="connsiteY3584" fmla="*/ 235744 h 514350"/>
                <a:gd name="connsiteX3585" fmla="*/ 5540217 w 6400800"/>
                <a:gd name="connsiteY3585" fmla="*/ 218599 h 514350"/>
                <a:gd name="connsiteX3586" fmla="*/ 5539264 w 6400800"/>
                <a:gd name="connsiteY3586" fmla="*/ 220504 h 514350"/>
                <a:gd name="connsiteX3587" fmla="*/ 5538312 w 6400800"/>
                <a:gd name="connsiteY3587" fmla="*/ 223361 h 514350"/>
                <a:gd name="connsiteX3588" fmla="*/ 5536406 w 6400800"/>
                <a:gd name="connsiteY3588" fmla="*/ 210026 h 514350"/>
                <a:gd name="connsiteX3589" fmla="*/ 5540217 w 6400800"/>
                <a:gd name="connsiteY3589" fmla="*/ 218599 h 514350"/>
                <a:gd name="connsiteX3590" fmla="*/ 5507831 w 6400800"/>
                <a:gd name="connsiteY3590" fmla="*/ 312896 h 514350"/>
                <a:gd name="connsiteX3591" fmla="*/ 5507831 w 6400800"/>
                <a:gd name="connsiteY3591" fmla="*/ 312896 h 514350"/>
                <a:gd name="connsiteX3592" fmla="*/ 5507831 w 6400800"/>
                <a:gd name="connsiteY3592" fmla="*/ 313849 h 514350"/>
                <a:gd name="connsiteX3593" fmla="*/ 5507831 w 6400800"/>
                <a:gd name="connsiteY3593" fmla="*/ 312896 h 514350"/>
                <a:gd name="connsiteX3594" fmla="*/ 5481162 w 6400800"/>
                <a:gd name="connsiteY3594" fmla="*/ 326231 h 514350"/>
                <a:gd name="connsiteX3595" fmla="*/ 5480209 w 6400800"/>
                <a:gd name="connsiteY3595" fmla="*/ 330994 h 514350"/>
                <a:gd name="connsiteX3596" fmla="*/ 5479256 w 6400800"/>
                <a:gd name="connsiteY3596" fmla="*/ 324326 h 514350"/>
                <a:gd name="connsiteX3597" fmla="*/ 5479256 w 6400800"/>
                <a:gd name="connsiteY3597" fmla="*/ 322421 h 514350"/>
                <a:gd name="connsiteX3598" fmla="*/ 5478304 w 6400800"/>
                <a:gd name="connsiteY3598" fmla="*/ 311944 h 514350"/>
                <a:gd name="connsiteX3599" fmla="*/ 5482114 w 6400800"/>
                <a:gd name="connsiteY3599" fmla="*/ 325279 h 514350"/>
                <a:gd name="connsiteX3600" fmla="*/ 5481162 w 6400800"/>
                <a:gd name="connsiteY3600" fmla="*/ 326231 h 514350"/>
                <a:gd name="connsiteX3601" fmla="*/ 5493544 w 6400800"/>
                <a:gd name="connsiteY3601" fmla="*/ 339566 h 514350"/>
                <a:gd name="connsiteX3602" fmla="*/ 5493544 w 6400800"/>
                <a:gd name="connsiteY3602" fmla="*/ 339566 h 514350"/>
                <a:gd name="connsiteX3603" fmla="*/ 5493544 w 6400800"/>
                <a:gd name="connsiteY3603" fmla="*/ 339566 h 514350"/>
                <a:gd name="connsiteX3604" fmla="*/ 5493544 w 6400800"/>
                <a:gd name="connsiteY3604" fmla="*/ 339566 h 514350"/>
                <a:gd name="connsiteX3605" fmla="*/ 5488781 w 6400800"/>
                <a:gd name="connsiteY3605" fmla="*/ 261461 h 514350"/>
                <a:gd name="connsiteX3606" fmla="*/ 5488781 w 6400800"/>
                <a:gd name="connsiteY3606" fmla="*/ 261461 h 514350"/>
                <a:gd name="connsiteX3607" fmla="*/ 5490687 w 6400800"/>
                <a:gd name="connsiteY3607" fmla="*/ 267176 h 514350"/>
                <a:gd name="connsiteX3608" fmla="*/ 5487829 w 6400800"/>
                <a:gd name="connsiteY3608" fmla="*/ 264319 h 514350"/>
                <a:gd name="connsiteX3609" fmla="*/ 5488781 w 6400800"/>
                <a:gd name="connsiteY3609" fmla="*/ 261461 h 514350"/>
                <a:gd name="connsiteX3610" fmla="*/ 5483067 w 6400800"/>
                <a:gd name="connsiteY3610" fmla="*/ 280511 h 514350"/>
                <a:gd name="connsiteX3611" fmla="*/ 5484971 w 6400800"/>
                <a:gd name="connsiteY3611" fmla="*/ 272891 h 514350"/>
                <a:gd name="connsiteX3612" fmla="*/ 5496401 w 6400800"/>
                <a:gd name="connsiteY3612" fmla="*/ 291941 h 514350"/>
                <a:gd name="connsiteX3613" fmla="*/ 5500212 w 6400800"/>
                <a:gd name="connsiteY3613" fmla="*/ 297656 h 514350"/>
                <a:gd name="connsiteX3614" fmla="*/ 5497354 w 6400800"/>
                <a:gd name="connsiteY3614" fmla="*/ 307181 h 514350"/>
                <a:gd name="connsiteX3615" fmla="*/ 5496401 w 6400800"/>
                <a:gd name="connsiteY3615" fmla="*/ 310991 h 514350"/>
                <a:gd name="connsiteX3616" fmla="*/ 5493544 w 6400800"/>
                <a:gd name="connsiteY3616" fmla="*/ 307181 h 514350"/>
                <a:gd name="connsiteX3617" fmla="*/ 5495449 w 6400800"/>
                <a:gd name="connsiteY3617" fmla="*/ 311944 h 514350"/>
                <a:gd name="connsiteX3618" fmla="*/ 5494496 w 6400800"/>
                <a:gd name="connsiteY3618" fmla="*/ 319564 h 514350"/>
                <a:gd name="connsiteX3619" fmla="*/ 5492592 w 6400800"/>
                <a:gd name="connsiteY3619" fmla="*/ 330041 h 514350"/>
                <a:gd name="connsiteX3620" fmla="*/ 5488781 w 6400800"/>
                <a:gd name="connsiteY3620" fmla="*/ 333851 h 514350"/>
                <a:gd name="connsiteX3621" fmla="*/ 5485924 w 6400800"/>
                <a:gd name="connsiteY3621" fmla="*/ 327184 h 514350"/>
                <a:gd name="connsiteX3622" fmla="*/ 5487829 w 6400800"/>
                <a:gd name="connsiteY3622" fmla="*/ 312896 h 514350"/>
                <a:gd name="connsiteX3623" fmla="*/ 5489734 w 6400800"/>
                <a:gd name="connsiteY3623" fmla="*/ 299561 h 514350"/>
                <a:gd name="connsiteX3624" fmla="*/ 5484019 w 6400800"/>
                <a:gd name="connsiteY3624" fmla="*/ 311944 h 514350"/>
                <a:gd name="connsiteX3625" fmla="*/ 5483067 w 6400800"/>
                <a:gd name="connsiteY3625" fmla="*/ 313849 h 514350"/>
                <a:gd name="connsiteX3626" fmla="*/ 5483067 w 6400800"/>
                <a:gd name="connsiteY3626" fmla="*/ 312896 h 514350"/>
                <a:gd name="connsiteX3627" fmla="*/ 5478304 w 6400800"/>
                <a:gd name="connsiteY3627" fmla="*/ 292894 h 514350"/>
                <a:gd name="connsiteX3628" fmla="*/ 5479256 w 6400800"/>
                <a:gd name="connsiteY3628" fmla="*/ 309086 h 514350"/>
                <a:gd name="connsiteX3629" fmla="*/ 5479256 w 6400800"/>
                <a:gd name="connsiteY3629" fmla="*/ 308134 h 514350"/>
                <a:gd name="connsiteX3630" fmla="*/ 5476399 w 6400800"/>
                <a:gd name="connsiteY3630" fmla="*/ 300514 h 514350"/>
                <a:gd name="connsiteX3631" fmla="*/ 5483067 w 6400800"/>
                <a:gd name="connsiteY3631" fmla="*/ 280511 h 514350"/>
                <a:gd name="connsiteX3632" fmla="*/ 5472589 w 6400800"/>
                <a:gd name="connsiteY3632" fmla="*/ 254794 h 514350"/>
                <a:gd name="connsiteX3633" fmla="*/ 5475446 w 6400800"/>
                <a:gd name="connsiteY3633" fmla="*/ 258604 h 514350"/>
                <a:gd name="connsiteX3634" fmla="*/ 5471637 w 6400800"/>
                <a:gd name="connsiteY3634" fmla="*/ 268129 h 514350"/>
                <a:gd name="connsiteX3635" fmla="*/ 5468779 w 6400800"/>
                <a:gd name="connsiteY3635" fmla="*/ 249079 h 514350"/>
                <a:gd name="connsiteX3636" fmla="*/ 5472589 w 6400800"/>
                <a:gd name="connsiteY3636" fmla="*/ 254794 h 514350"/>
                <a:gd name="connsiteX3637" fmla="*/ 5452587 w 6400800"/>
                <a:gd name="connsiteY3637" fmla="*/ 208121 h 514350"/>
                <a:gd name="connsiteX3638" fmla="*/ 5452587 w 6400800"/>
                <a:gd name="connsiteY3638" fmla="*/ 210026 h 514350"/>
                <a:gd name="connsiteX3639" fmla="*/ 5454492 w 6400800"/>
                <a:gd name="connsiteY3639" fmla="*/ 225266 h 514350"/>
                <a:gd name="connsiteX3640" fmla="*/ 5454492 w 6400800"/>
                <a:gd name="connsiteY3640" fmla="*/ 228124 h 514350"/>
                <a:gd name="connsiteX3641" fmla="*/ 5450681 w 6400800"/>
                <a:gd name="connsiteY3641" fmla="*/ 225266 h 514350"/>
                <a:gd name="connsiteX3642" fmla="*/ 5452587 w 6400800"/>
                <a:gd name="connsiteY3642" fmla="*/ 208121 h 514350"/>
                <a:gd name="connsiteX3643" fmla="*/ 5449729 w 6400800"/>
                <a:gd name="connsiteY3643" fmla="*/ 250031 h 514350"/>
                <a:gd name="connsiteX3644" fmla="*/ 5451634 w 6400800"/>
                <a:gd name="connsiteY3644" fmla="*/ 228124 h 514350"/>
                <a:gd name="connsiteX3645" fmla="*/ 5453539 w 6400800"/>
                <a:gd name="connsiteY3645" fmla="*/ 230029 h 514350"/>
                <a:gd name="connsiteX3646" fmla="*/ 5455444 w 6400800"/>
                <a:gd name="connsiteY3646" fmla="*/ 232886 h 514350"/>
                <a:gd name="connsiteX3647" fmla="*/ 5456396 w 6400800"/>
                <a:gd name="connsiteY3647" fmla="*/ 243364 h 514350"/>
                <a:gd name="connsiteX3648" fmla="*/ 5459254 w 6400800"/>
                <a:gd name="connsiteY3648" fmla="*/ 282416 h 514350"/>
                <a:gd name="connsiteX3649" fmla="*/ 5460206 w 6400800"/>
                <a:gd name="connsiteY3649" fmla="*/ 299561 h 514350"/>
                <a:gd name="connsiteX3650" fmla="*/ 5455444 w 6400800"/>
                <a:gd name="connsiteY3650" fmla="*/ 313849 h 514350"/>
                <a:gd name="connsiteX3651" fmla="*/ 5447824 w 6400800"/>
                <a:gd name="connsiteY3651" fmla="*/ 280511 h 514350"/>
                <a:gd name="connsiteX3652" fmla="*/ 5446871 w 6400800"/>
                <a:gd name="connsiteY3652" fmla="*/ 276701 h 514350"/>
                <a:gd name="connsiteX3653" fmla="*/ 5449729 w 6400800"/>
                <a:gd name="connsiteY3653" fmla="*/ 250031 h 514350"/>
                <a:gd name="connsiteX3654" fmla="*/ 5443062 w 6400800"/>
                <a:gd name="connsiteY3654" fmla="*/ 327184 h 514350"/>
                <a:gd name="connsiteX3655" fmla="*/ 5445919 w 6400800"/>
                <a:gd name="connsiteY3655" fmla="*/ 343376 h 514350"/>
                <a:gd name="connsiteX3656" fmla="*/ 5443062 w 6400800"/>
                <a:gd name="connsiteY3656" fmla="*/ 334804 h 514350"/>
                <a:gd name="connsiteX3657" fmla="*/ 5443062 w 6400800"/>
                <a:gd name="connsiteY3657" fmla="*/ 327184 h 514350"/>
                <a:gd name="connsiteX3658" fmla="*/ 5417344 w 6400800"/>
                <a:gd name="connsiteY3658" fmla="*/ 318611 h 514350"/>
                <a:gd name="connsiteX3659" fmla="*/ 5419249 w 6400800"/>
                <a:gd name="connsiteY3659" fmla="*/ 312896 h 514350"/>
                <a:gd name="connsiteX3660" fmla="*/ 5421154 w 6400800"/>
                <a:gd name="connsiteY3660" fmla="*/ 320516 h 514350"/>
                <a:gd name="connsiteX3661" fmla="*/ 5421154 w 6400800"/>
                <a:gd name="connsiteY3661" fmla="*/ 321469 h 514350"/>
                <a:gd name="connsiteX3662" fmla="*/ 5421154 w 6400800"/>
                <a:gd name="connsiteY3662" fmla="*/ 320516 h 514350"/>
                <a:gd name="connsiteX3663" fmla="*/ 5421154 w 6400800"/>
                <a:gd name="connsiteY3663" fmla="*/ 322421 h 514350"/>
                <a:gd name="connsiteX3664" fmla="*/ 5418296 w 6400800"/>
                <a:gd name="connsiteY3664" fmla="*/ 331946 h 514350"/>
                <a:gd name="connsiteX3665" fmla="*/ 5417344 w 6400800"/>
                <a:gd name="connsiteY3665" fmla="*/ 329089 h 514350"/>
                <a:gd name="connsiteX3666" fmla="*/ 5417344 w 6400800"/>
                <a:gd name="connsiteY3666" fmla="*/ 318611 h 514350"/>
                <a:gd name="connsiteX3667" fmla="*/ 5416392 w 6400800"/>
                <a:gd name="connsiteY3667" fmla="*/ 334804 h 514350"/>
                <a:gd name="connsiteX3668" fmla="*/ 5417344 w 6400800"/>
                <a:gd name="connsiteY3668" fmla="*/ 335756 h 514350"/>
                <a:gd name="connsiteX3669" fmla="*/ 5416392 w 6400800"/>
                <a:gd name="connsiteY3669" fmla="*/ 337661 h 514350"/>
                <a:gd name="connsiteX3670" fmla="*/ 5416392 w 6400800"/>
                <a:gd name="connsiteY3670" fmla="*/ 334804 h 514350"/>
                <a:gd name="connsiteX3671" fmla="*/ 5405914 w 6400800"/>
                <a:gd name="connsiteY3671" fmla="*/ 325279 h 514350"/>
                <a:gd name="connsiteX3672" fmla="*/ 5407819 w 6400800"/>
                <a:gd name="connsiteY3672" fmla="*/ 271939 h 514350"/>
                <a:gd name="connsiteX3673" fmla="*/ 5407819 w 6400800"/>
                <a:gd name="connsiteY3673" fmla="*/ 267176 h 514350"/>
                <a:gd name="connsiteX3674" fmla="*/ 5414487 w 6400800"/>
                <a:gd name="connsiteY3674" fmla="*/ 292894 h 514350"/>
                <a:gd name="connsiteX3675" fmla="*/ 5414487 w 6400800"/>
                <a:gd name="connsiteY3675" fmla="*/ 293846 h 514350"/>
                <a:gd name="connsiteX3676" fmla="*/ 5411629 w 6400800"/>
                <a:gd name="connsiteY3676" fmla="*/ 303371 h 514350"/>
                <a:gd name="connsiteX3677" fmla="*/ 5404962 w 6400800"/>
                <a:gd name="connsiteY3677" fmla="*/ 331946 h 514350"/>
                <a:gd name="connsiteX3678" fmla="*/ 5404962 w 6400800"/>
                <a:gd name="connsiteY3678" fmla="*/ 332899 h 514350"/>
                <a:gd name="connsiteX3679" fmla="*/ 5405914 w 6400800"/>
                <a:gd name="connsiteY3679" fmla="*/ 325279 h 514350"/>
                <a:gd name="connsiteX3680" fmla="*/ 5384006 w 6400800"/>
                <a:gd name="connsiteY3680" fmla="*/ 310991 h 514350"/>
                <a:gd name="connsiteX3681" fmla="*/ 5386864 w 6400800"/>
                <a:gd name="connsiteY3681" fmla="*/ 334804 h 514350"/>
                <a:gd name="connsiteX3682" fmla="*/ 5384959 w 6400800"/>
                <a:gd name="connsiteY3682" fmla="*/ 341471 h 514350"/>
                <a:gd name="connsiteX3683" fmla="*/ 5382101 w 6400800"/>
                <a:gd name="connsiteY3683" fmla="*/ 325279 h 514350"/>
                <a:gd name="connsiteX3684" fmla="*/ 5378292 w 6400800"/>
                <a:gd name="connsiteY3684" fmla="*/ 305276 h 514350"/>
                <a:gd name="connsiteX3685" fmla="*/ 5381149 w 6400800"/>
                <a:gd name="connsiteY3685" fmla="*/ 294799 h 514350"/>
                <a:gd name="connsiteX3686" fmla="*/ 5384006 w 6400800"/>
                <a:gd name="connsiteY3686" fmla="*/ 310991 h 514350"/>
                <a:gd name="connsiteX3687" fmla="*/ 5379244 w 6400800"/>
                <a:gd name="connsiteY3687" fmla="*/ 274796 h 514350"/>
                <a:gd name="connsiteX3688" fmla="*/ 5379244 w 6400800"/>
                <a:gd name="connsiteY3688" fmla="*/ 271939 h 514350"/>
                <a:gd name="connsiteX3689" fmla="*/ 5381149 w 6400800"/>
                <a:gd name="connsiteY3689" fmla="*/ 284321 h 514350"/>
                <a:gd name="connsiteX3690" fmla="*/ 5380196 w 6400800"/>
                <a:gd name="connsiteY3690" fmla="*/ 285274 h 514350"/>
                <a:gd name="connsiteX3691" fmla="*/ 5378292 w 6400800"/>
                <a:gd name="connsiteY3691" fmla="*/ 290036 h 514350"/>
                <a:gd name="connsiteX3692" fmla="*/ 5379244 w 6400800"/>
                <a:gd name="connsiteY3692" fmla="*/ 274796 h 514350"/>
                <a:gd name="connsiteX3693" fmla="*/ 5332571 w 6400800"/>
                <a:gd name="connsiteY3693" fmla="*/ 321469 h 514350"/>
                <a:gd name="connsiteX3694" fmla="*/ 5338287 w 6400800"/>
                <a:gd name="connsiteY3694" fmla="*/ 309086 h 514350"/>
                <a:gd name="connsiteX3695" fmla="*/ 5338287 w 6400800"/>
                <a:gd name="connsiteY3695" fmla="*/ 310039 h 514350"/>
                <a:gd name="connsiteX3696" fmla="*/ 5326856 w 6400800"/>
                <a:gd name="connsiteY3696" fmla="*/ 351949 h 514350"/>
                <a:gd name="connsiteX3697" fmla="*/ 5323999 w 6400800"/>
                <a:gd name="connsiteY3697" fmla="*/ 336709 h 514350"/>
                <a:gd name="connsiteX3698" fmla="*/ 5332571 w 6400800"/>
                <a:gd name="connsiteY3698" fmla="*/ 321469 h 514350"/>
                <a:gd name="connsiteX3699" fmla="*/ 5319237 w 6400800"/>
                <a:gd name="connsiteY3699" fmla="*/ 350996 h 514350"/>
                <a:gd name="connsiteX3700" fmla="*/ 5323046 w 6400800"/>
                <a:gd name="connsiteY3700" fmla="*/ 342424 h 514350"/>
                <a:gd name="connsiteX3701" fmla="*/ 5322094 w 6400800"/>
                <a:gd name="connsiteY3701" fmla="*/ 371951 h 514350"/>
                <a:gd name="connsiteX3702" fmla="*/ 5319237 w 6400800"/>
                <a:gd name="connsiteY3702" fmla="*/ 362426 h 514350"/>
                <a:gd name="connsiteX3703" fmla="*/ 5319237 w 6400800"/>
                <a:gd name="connsiteY3703" fmla="*/ 350996 h 514350"/>
                <a:gd name="connsiteX3704" fmla="*/ 5316379 w 6400800"/>
                <a:gd name="connsiteY3704" fmla="*/ 392906 h 514350"/>
                <a:gd name="connsiteX3705" fmla="*/ 5317331 w 6400800"/>
                <a:gd name="connsiteY3705" fmla="*/ 382429 h 514350"/>
                <a:gd name="connsiteX3706" fmla="*/ 5318284 w 6400800"/>
                <a:gd name="connsiteY3706" fmla="*/ 390049 h 514350"/>
                <a:gd name="connsiteX3707" fmla="*/ 5315426 w 6400800"/>
                <a:gd name="connsiteY3707" fmla="*/ 399574 h 514350"/>
                <a:gd name="connsiteX3708" fmla="*/ 5316379 w 6400800"/>
                <a:gd name="connsiteY3708" fmla="*/ 392906 h 514350"/>
                <a:gd name="connsiteX3709" fmla="*/ 5285899 w 6400800"/>
                <a:gd name="connsiteY3709" fmla="*/ 293846 h 514350"/>
                <a:gd name="connsiteX3710" fmla="*/ 5286851 w 6400800"/>
                <a:gd name="connsiteY3710" fmla="*/ 298609 h 514350"/>
                <a:gd name="connsiteX3711" fmla="*/ 5283994 w 6400800"/>
                <a:gd name="connsiteY3711" fmla="*/ 302419 h 514350"/>
                <a:gd name="connsiteX3712" fmla="*/ 5285899 w 6400800"/>
                <a:gd name="connsiteY3712" fmla="*/ 293846 h 514350"/>
                <a:gd name="connsiteX3713" fmla="*/ 5279231 w 6400800"/>
                <a:gd name="connsiteY3713" fmla="*/ 319564 h 514350"/>
                <a:gd name="connsiteX3714" fmla="*/ 5282089 w 6400800"/>
                <a:gd name="connsiteY3714" fmla="*/ 311944 h 514350"/>
                <a:gd name="connsiteX3715" fmla="*/ 5287804 w 6400800"/>
                <a:gd name="connsiteY3715" fmla="*/ 302419 h 514350"/>
                <a:gd name="connsiteX3716" fmla="*/ 5288756 w 6400800"/>
                <a:gd name="connsiteY3716" fmla="*/ 309086 h 514350"/>
                <a:gd name="connsiteX3717" fmla="*/ 5292567 w 6400800"/>
                <a:gd name="connsiteY3717" fmla="*/ 340519 h 514350"/>
                <a:gd name="connsiteX3718" fmla="*/ 5287804 w 6400800"/>
                <a:gd name="connsiteY3718" fmla="*/ 363379 h 514350"/>
                <a:gd name="connsiteX3719" fmla="*/ 5287804 w 6400800"/>
                <a:gd name="connsiteY3719" fmla="*/ 351949 h 514350"/>
                <a:gd name="connsiteX3720" fmla="*/ 5287804 w 6400800"/>
                <a:gd name="connsiteY3720" fmla="*/ 335756 h 514350"/>
                <a:gd name="connsiteX3721" fmla="*/ 5283994 w 6400800"/>
                <a:gd name="connsiteY3721" fmla="*/ 350996 h 514350"/>
                <a:gd name="connsiteX3722" fmla="*/ 5280184 w 6400800"/>
                <a:gd name="connsiteY3722" fmla="*/ 369094 h 514350"/>
                <a:gd name="connsiteX3723" fmla="*/ 5280184 w 6400800"/>
                <a:gd name="connsiteY3723" fmla="*/ 370046 h 514350"/>
                <a:gd name="connsiteX3724" fmla="*/ 5277326 w 6400800"/>
                <a:gd name="connsiteY3724" fmla="*/ 350044 h 514350"/>
                <a:gd name="connsiteX3725" fmla="*/ 5275421 w 6400800"/>
                <a:gd name="connsiteY3725" fmla="*/ 335756 h 514350"/>
                <a:gd name="connsiteX3726" fmla="*/ 5279231 w 6400800"/>
                <a:gd name="connsiteY3726" fmla="*/ 319564 h 514350"/>
                <a:gd name="connsiteX3727" fmla="*/ 5236369 w 6400800"/>
                <a:gd name="connsiteY3727" fmla="*/ 318611 h 514350"/>
                <a:gd name="connsiteX3728" fmla="*/ 5235417 w 6400800"/>
                <a:gd name="connsiteY3728" fmla="*/ 320516 h 514350"/>
                <a:gd name="connsiteX3729" fmla="*/ 5230654 w 6400800"/>
                <a:gd name="connsiteY3729" fmla="*/ 311944 h 514350"/>
                <a:gd name="connsiteX3730" fmla="*/ 5230654 w 6400800"/>
                <a:gd name="connsiteY3730" fmla="*/ 310991 h 514350"/>
                <a:gd name="connsiteX3731" fmla="*/ 5239226 w 6400800"/>
                <a:gd name="connsiteY3731" fmla="*/ 295751 h 514350"/>
                <a:gd name="connsiteX3732" fmla="*/ 5236369 w 6400800"/>
                <a:gd name="connsiteY3732" fmla="*/ 318611 h 514350"/>
                <a:gd name="connsiteX3733" fmla="*/ 5230654 w 6400800"/>
                <a:gd name="connsiteY3733" fmla="*/ 281464 h 514350"/>
                <a:gd name="connsiteX3734" fmla="*/ 5237321 w 6400800"/>
                <a:gd name="connsiteY3734" fmla="*/ 265271 h 514350"/>
                <a:gd name="connsiteX3735" fmla="*/ 5243989 w 6400800"/>
                <a:gd name="connsiteY3735" fmla="*/ 251936 h 514350"/>
                <a:gd name="connsiteX3736" fmla="*/ 5242084 w 6400800"/>
                <a:gd name="connsiteY3736" fmla="*/ 264319 h 514350"/>
                <a:gd name="connsiteX3737" fmla="*/ 5240179 w 6400800"/>
                <a:gd name="connsiteY3737" fmla="*/ 283369 h 514350"/>
                <a:gd name="connsiteX3738" fmla="*/ 5228749 w 6400800"/>
                <a:gd name="connsiteY3738" fmla="*/ 299561 h 514350"/>
                <a:gd name="connsiteX3739" fmla="*/ 5227796 w 6400800"/>
                <a:gd name="connsiteY3739" fmla="*/ 290036 h 514350"/>
                <a:gd name="connsiteX3740" fmla="*/ 5230654 w 6400800"/>
                <a:gd name="connsiteY3740" fmla="*/ 281464 h 514350"/>
                <a:gd name="connsiteX3741" fmla="*/ 5211604 w 6400800"/>
                <a:gd name="connsiteY3741" fmla="*/ 344329 h 514350"/>
                <a:gd name="connsiteX3742" fmla="*/ 5213509 w 6400800"/>
                <a:gd name="connsiteY3742" fmla="*/ 341471 h 514350"/>
                <a:gd name="connsiteX3743" fmla="*/ 5213509 w 6400800"/>
                <a:gd name="connsiteY3743" fmla="*/ 341471 h 514350"/>
                <a:gd name="connsiteX3744" fmla="*/ 5213509 w 6400800"/>
                <a:gd name="connsiteY3744" fmla="*/ 342424 h 514350"/>
                <a:gd name="connsiteX3745" fmla="*/ 5211604 w 6400800"/>
                <a:gd name="connsiteY3745" fmla="*/ 344329 h 514350"/>
                <a:gd name="connsiteX3746" fmla="*/ 5211604 w 6400800"/>
                <a:gd name="connsiteY3746" fmla="*/ 344329 h 514350"/>
                <a:gd name="connsiteX3747" fmla="*/ 5214462 w 6400800"/>
                <a:gd name="connsiteY3747" fmla="*/ 343376 h 514350"/>
                <a:gd name="connsiteX3748" fmla="*/ 5216367 w 6400800"/>
                <a:gd name="connsiteY3748" fmla="*/ 348139 h 514350"/>
                <a:gd name="connsiteX3749" fmla="*/ 5213509 w 6400800"/>
                <a:gd name="connsiteY3749" fmla="*/ 352901 h 514350"/>
                <a:gd name="connsiteX3750" fmla="*/ 5212556 w 6400800"/>
                <a:gd name="connsiteY3750" fmla="*/ 350996 h 514350"/>
                <a:gd name="connsiteX3751" fmla="*/ 5212556 w 6400800"/>
                <a:gd name="connsiteY3751" fmla="*/ 349091 h 514350"/>
                <a:gd name="connsiteX3752" fmla="*/ 5214462 w 6400800"/>
                <a:gd name="connsiteY3752" fmla="*/ 343376 h 514350"/>
                <a:gd name="connsiteX3753" fmla="*/ 5214462 w 6400800"/>
                <a:gd name="connsiteY3753" fmla="*/ 343376 h 514350"/>
                <a:gd name="connsiteX3754" fmla="*/ 5211604 w 6400800"/>
                <a:gd name="connsiteY3754" fmla="*/ 290989 h 514350"/>
                <a:gd name="connsiteX3755" fmla="*/ 5211604 w 6400800"/>
                <a:gd name="connsiteY3755" fmla="*/ 290989 h 514350"/>
                <a:gd name="connsiteX3756" fmla="*/ 5213509 w 6400800"/>
                <a:gd name="connsiteY3756" fmla="*/ 296704 h 514350"/>
                <a:gd name="connsiteX3757" fmla="*/ 5210651 w 6400800"/>
                <a:gd name="connsiteY3757" fmla="*/ 302419 h 514350"/>
                <a:gd name="connsiteX3758" fmla="*/ 5211604 w 6400800"/>
                <a:gd name="connsiteY3758" fmla="*/ 290989 h 514350"/>
                <a:gd name="connsiteX3759" fmla="*/ 5189696 w 6400800"/>
                <a:gd name="connsiteY3759" fmla="*/ 260509 h 514350"/>
                <a:gd name="connsiteX3760" fmla="*/ 5189696 w 6400800"/>
                <a:gd name="connsiteY3760" fmla="*/ 264319 h 514350"/>
                <a:gd name="connsiteX3761" fmla="*/ 5186839 w 6400800"/>
                <a:gd name="connsiteY3761" fmla="*/ 258604 h 514350"/>
                <a:gd name="connsiteX3762" fmla="*/ 5187792 w 6400800"/>
                <a:gd name="connsiteY3762" fmla="*/ 257651 h 514350"/>
                <a:gd name="connsiteX3763" fmla="*/ 5189696 w 6400800"/>
                <a:gd name="connsiteY3763" fmla="*/ 253841 h 514350"/>
                <a:gd name="connsiteX3764" fmla="*/ 5189696 w 6400800"/>
                <a:gd name="connsiteY3764" fmla="*/ 260509 h 514350"/>
                <a:gd name="connsiteX3765" fmla="*/ 5178267 w 6400800"/>
                <a:gd name="connsiteY3765" fmla="*/ 230981 h 514350"/>
                <a:gd name="connsiteX3766" fmla="*/ 5186839 w 6400800"/>
                <a:gd name="connsiteY3766" fmla="*/ 213836 h 514350"/>
                <a:gd name="connsiteX3767" fmla="*/ 5188744 w 6400800"/>
                <a:gd name="connsiteY3767" fmla="*/ 210026 h 514350"/>
                <a:gd name="connsiteX3768" fmla="*/ 5188744 w 6400800"/>
                <a:gd name="connsiteY3768" fmla="*/ 219551 h 514350"/>
                <a:gd name="connsiteX3769" fmla="*/ 5188744 w 6400800"/>
                <a:gd name="connsiteY3769" fmla="*/ 254794 h 514350"/>
                <a:gd name="connsiteX3770" fmla="*/ 5185887 w 6400800"/>
                <a:gd name="connsiteY3770" fmla="*/ 258604 h 514350"/>
                <a:gd name="connsiteX3771" fmla="*/ 5185887 w 6400800"/>
                <a:gd name="connsiteY3771" fmla="*/ 258604 h 514350"/>
                <a:gd name="connsiteX3772" fmla="*/ 5178267 w 6400800"/>
                <a:gd name="connsiteY3772" fmla="*/ 243364 h 514350"/>
                <a:gd name="connsiteX3773" fmla="*/ 5175409 w 6400800"/>
                <a:gd name="connsiteY3773" fmla="*/ 238601 h 514350"/>
                <a:gd name="connsiteX3774" fmla="*/ 5178267 w 6400800"/>
                <a:gd name="connsiteY3774" fmla="*/ 230981 h 514350"/>
                <a:gd name="connsiteX3775" fmla="*/ 5168742 w 6400800"/>
                <a:gd name="connsiteY3775" fmla="*/ 238601 h 514350"/>
                <a:gd name="connsiteX3776" fmla="*/ 5168742 w 6400800"/>
                <a:gd name="connsiteY3776" fmla="*/ 238601 h 514350"/>
                <a:gd name="connsiteX3777" fmla="*/ 5168742 w 6400800"/>
                <a:gd name="connsiteY3777" fmla="*/ 238601 h 514350"/>
                <a:gd name="connsiteX3778" fmla="*/ 5168742 w 6400800"/>
                <a:gd name="connsiteY3778" fmla="*/ 238601 h 514350"/>
                <a:gd name="connsiteX3779" fmla="*/ 5166837 w 6400800"/>
                <a:gd name="connsiteY3779" fmla="*/ 280511 h 514350"/>
                <a:gd name="connsiteX3780" fmla="*/ 5167789 w 6400800"/>
                <a:gd name="connsiteY3780" fmla="*/ 259556 h 514350"/>
                <a:gd name="connsiteX3781" fmla="*/ 5167789 w 6400800"/>
                <a:gd name="connsiteY3781" fmla="*/ 259556 h 514350"/>
                <a:gd name="connsiteX3782" fmla="*/ 5171599 w 6400800"/>
                <a:gd name="connsiteY3782" fmla="*/ 248126 h 514350"/>
                <a:gd name="connsiteX3783" fmla="*/ 5177314 w 6400800"/>
                <a:gd name="connsiteY3783" fmla="*/ 263366 h 514350"/>
                <a:gd name="connsiteX3784" fmla="*/ 5179219 w 6400800"/>
                <a:gd name="connsiteY3784" fmla="*/ 267176 h 514350"/>
                <a:gd name="connsiteX3785" fmla="*/ 5176362 w 6400800"/>
                <a:gd name="connsiteY3785" fmla="*/ 271939 h 514350"/>
                <a:gd name="connsiteX3786" fmla="*/ 5166837 w 6400800"/>
                <a:gd name="connsiteY3786" fmla="*/ 287179 h 514350"/>
                <a:gd name="connsiteX3787" fmla="*/ 5166837 w 6400800"/>
                <a:gd name="connsiteY3787" fmla="*/ 280511 h 514350"/>
                <a:gd name="connsiteX3788" fmla="*/ 5166837 w 6400800"/>
                <a:gd name="connsiteY3788" fmla="*/ 307181 h 514350"/>
                <a:gd name="connsiteX3789" fmla="*/ 5170646 w 6400800"/>
                <a:gd name="connsiteY3789" fmla="*/ 296704 h 514350"/>
                <a:gd name="connsiteX3790" fmla="*/ 5171599 w 6400800"/>
                <a:gd name="connsiteY3790" fmla="*/ 293846 h 514350"/>
                <a:gd name="connsiteX3791" fmla="*/ 5176362 w 6400800"/>
                <a:gd name="connsiteY3791" fmla="*/ 289084 h 514350"/>
                <a:gd name="connsiteX3792" fmla="*/ 5181124 w 6400800"/>
                <a:gd name="connsiteY3792" fmla="*/ 284321 h 514350"/>
                <a:gd name="connsiteX3793" fmla="*/ 5175409 w 6400800"/>
                <a:gd name="connsiteY3793" fmla="*/ 288131 h 514350"/>
                <a:gd name="connsiteX3794" fmla="*/ 5172551 w 6400800"/>
                <a:gd name="connsiteY3794" fmla="*/ 290036 h 514350"/>
                <a:gd name="connsiteX3795" fmla="*/ 5179219 w 6400800"/>
                <a:gd name="connsiteY3795" fmla="*/ 272891 h 514350"/>
                <a:gd name="connsiteX3796" fmla="*/ 5180171 w 6400800"/>
                <a:gd name="connsiteY3796" fmla="*/ 270034 h 514350"/>
                <a:gd name="connsiteX3797" fmla="*/ 5184934 w 6400800"/>
                <a:gd name="connsiteY3797" fmla="*/ 280511 h 514350"/>
                <a:gd name="connsiteX3798" fmla="*/ 5190649 w 6400800"/>
                <a:gd name="connsiteY3798" fmla="*/ 292894 h 514350"/>
                <a:gd name="connsiteX3799" fmla="*/ 5190649 w 6400800"/>
                <a:gd name="connsiteY3799" fmla="*/ 298609 h 514350"/>
                <a:gd name="connsiteX3800" fmla="*/ 5192554 w 6400800"/>
                <a:gd name="connsiteY3800" fmla="*/ 330041 h 514350"/>
                <a:gd name="connsiteX3801" fmla="*/ 5192554 w 6400800"/>
                <a:gd name="connsiteY3801" fmla="*/ 335756 h 514350"/>
                <a:gd name="connsiteX3802" fmla="*/ 5192554 w 6400800"/>
                <a:gd name="connsiteY3802" fmla="*/ 336709 h 514350"/>
                <a:gd name="connsiteX3803" fmla="*/ 5191601 w 6400800"/>
                <a:gd name="connsiteY3803" fmla="*/ 338614 h 514350"/>
                <a:gd name="connsiteX3804" fmla="*/ 5187792 w 6400800"/>
                <a:gd name="connsiteY3804" fmla="*/ 348139 h 514350"/>
                <a:gd name="connsiteX3805" fmla="*/ 5183981 w 6400800"/>
                <a:gd name="connsiteY3805" fmla="*/ 309086 h 514350"/>
                <a:gd name="connsiteX3806" fmla="*/ 5177314 w 6400800"/>
                <a:gd name="connsiteY3806" fmla="*/ 348139 h 514350"/>
                <a:gd name="connsiteX3807" fmla="*/ 5176362 w 6400800"/>
                <a:gd name="connsiteY3807" fmla="*/ 354806 h 514350"/>
                <a:gd name="connsiteX3808" fmla="*/ 5174456 w 6400800"/>
                <a:gd name="connsiteY3808" fmla="*/ 349091 h 514350"/>
                <a:gd name="connsiteX3809" fmla="*/ 5171599 w 6400800"/>
                <a:gd name="connsiteY3809" fmla="*/ 341471 h 514350"/>
                <a:gd name="connsiteX3810" fmla="*/ 5173504 w 6400800"/>
                <a:gd name="connsiteY3810" fmla="*/ 328136 h 514350"/>
                <a:gd name="connsiteX3811" fmla="*/ 5169694 w 6400800"/>
                <a:gd name="connsiteY3811" fmla="*/ 338614 h 514350"/>
                <a:gd name="connsiteX3812" fmla="*/ 5167789 w 6400800"/>
                <a:gd name="connsiteY3812" fmla="*/ 334804 h 514350"/>
                <a:gd name="connsiteX3813" fmla="*/ 5165884 w 6400800"/>
                <a:gd name="connsiteY3813" fmla="*/ 312896 h 514350"/>
                <a:gd name="connsiteX3814" fmla="*/ 5166837 w 6400800"/>
                <a:gd name="connsiteY3814" fmla="*/ 307181 h 514350"/>
                <a:gd name="connsiteX3815" fmla="*/ 5161121 w 6400800"/>
                <a:gd name="connsiteY3815" fmla="*/ 218599 h 514350"/>
                <a:gd name="connsiteX3816" fmla="*/ 5164931 w 6400800"/>
                <a:gd name="connsiteY3816" fmla="*/ 229076 h 514350"/>
                <a:gd name="connsiteX3817" fmla="*/ 5161121 w 6400800"/>
                <a:gd name="connsiteY3817" fmla="*/ 248126 h 514350"/>
                <a:gd name="connsiteX3818" fmla="*/ 5157312 w 6400800"/>
                <a:gd name="connsiteY3818" fmla="*/ 206216 h 514350"/>
                <a:gd name="connsiteX3819" fmla="*/ 5161121 w 6400800"/>
                <a:gd name="connsiteY3819" fmla="*/ 218599 h 514350"/>
                <a:gd name="connsiteX3820" fmla="*/ 5148739 w 6400800"/>
                <a:gd name="connsiteY3820" fmla="*/ 256699 h 514350"/>
                <a:gd name="connsiteX3821" fmla="*/ 5149692 w 6400800"/>
                <a:gd name="connsiteY3821" fmla="*/ 255746 h 514350"/>
                <a:gd name="connsiteX3822" fmla="*/ 5149692 w 6400800"/>
                <a:gd name="connsiteY3822" fmla="*/ 283369 h 514350"/>
                <a:gd name="connsiteX3823" fmla="*/ 5149692 w 6400800"/>
                <a:gd name="connsiteY3823" fmla="*/ 284321 h 514350"/>
                <a:gd name="connsiteX3824" fmla="*/ 5143024 w 6400800"/>
                <a:gd name="connsiteY3824" fmla="*/ 263366 h 514350"/>
                <a:gd name="connsiteX3825" fmla="*/ 5148739 w 6400800"/>
                <a:gd name="connsiteY3825" fmla="*/ 256699 h 514350"/>
                <a:gd name="connsiteX3826" fmla="*/ 5087779 w 6400800"/>
                <a:gd name="connsiteY3826" fmla="*/ 317659 h 514350"/>
                <a:gd name="connsiteX3827" fmla="*/ 5087779 w 6400800"/>
                <a:gd name="connsiteY3827" fmla="*/ 315754 h 514350"/>
                <a:gd name="connsiteX3828" fmla="*/ 5087779 w 6400800"/>
                <a:gd name="connsiteY3828" fmla="*/ 317659 h 514350"/>
                <a:gd name="connsiteX3829" fmla="*/ 5087779 w 6400800"/>
                <a:gd name="connsiteY3829" fmla="*/ 317659 h 514350"/>
                <a:gd name="connsiteX3830" fmla="*/ 5122069 w 6400800"/>
                <a:gd name="connsiteY3830" fmla="*/ 298609 h 514350"/>
                <a:gd name="connsiteX3831" fmla="*/ 5128737 w 6400800"/>
                <a:gd name="connsiteY3831" fmla="*/ 287179 h 514350"/>
                <a:gd name="connsiteX3832" fmla="*/ 5124926 w 6400800"/>
                <a:gd name="connsiteY3832" fmla="*/ 327184 h 514350"/>
                <a:gd name="connsiteX3833" fmla="*/ 5121117 w 6400800"/>
                <a:gd name="connsiteY3833" fmla="*/ 318611 h 514350"/>
                <a:gd name="connsiteX3834" fmla="*/ 5117306 w 6400800"/>
                <a:gd name="connsiteY3834" fmla="*/ 308134 h 514350"/>
                <a:gd name="connsiteX3835" fmla="*/ 5122069 w 6400800"/>
                <a:gd name="connsiteY3835" fmla="*/ 298609 h 514350"/>
                <a:gd name="connsiteX3836" fmla="*/ 5110639 w 6400800"/>
                <a:gd name="connsiteY3836" fmla="*/ 321469 h 514350"/>
                <a:gd name="connsiteX3837" fmla="*/ 5110639 w 6400800"/>
                <a:gd name="connsiteY3837" fmla="*/ 321469 h 514350"/>
                <a:gd name="connsiteX3838" fmla="*/ 5118259 w 6400800"/>
                <a:gd name="connsiteY3838" fmla="*/ 344329 h 514350"/>
                <a:gd name="connsiteX3839" fmla="*/ 5116354 w 6400800"/>
                <a:gd name="connsiteY3839" fmla="*/ 347186 h 514350"/>
                <a:gd name="connsiteX3840" fmla="*/ 5114449 w 6400800"/>
                <a:gd name="connsiteY3840" fmla="*/ 349091 h 514350"/>
                <a:gd name="connsiteX3841" fmla="*/ 5110639 w 6400800"/>
                <a:gd name="connsiteY3841" fmla="*/ 335756 h 514350"/>
                <a:gd name="connsiteX3842" fmla="*/ 5107781 w 6400800"/>
                <a:gd name="connsiteY3842" fmla="*/ 327184 h 514350"/>
                <a:gd name="connsiteX3843" fmla="*/ 5110639 w 6400800"/>
                <a:gd name="connsiteY3843" fmla="*/ 321469 h 514350"/>
                <a:gd name="connsiteX3844" fmla="*/ 5105876 w 6400800"/>
                <a:gd name="connsiteY3844" fmla="*/ 308134 h 514350"/>
                <a:gd name="connsiteX3845" fmla="*/ 5103019 w 6400800"/>
                <a:gd name="connsiteY3845" fmla="*/ 311944 h 514350"/>
                <a:gd name="connsiteX3846" fmla="*/ 5101114 w 6400800"/>
                <a:gd name="connsiteY3846" fmla="*/ 306229 h 514350"/>
                <a:gd name="connsiteX3847" fmla="*/ 5101114 w 6400800"/>
                <a:gd name="connsiteY3847" fmla="*/ 304324 h 514350"/>
                <a:gd name="connsiteX3848" fmla="*/ 5101114 w 6400800"/>
                <a:gd name="connsiteY3848" fmla="*/ 305276 h 514350"/>
                <a:gd name="connsiteX3849" fmla="*/ 5096351 w 6400800"/>
                <a:gd name="connsiteY3849" fmla="*/ 288131 h 514350"/>
                <a:gd name="connsiteX3850" fmla="*/ 5097304 w 6400800"/>
                <a:gd name="connsiteY3850" fmla="*/ 281464 h 514350"/>
                <a:gd name="connsiteX3851" fmla="*/ 5105876 w 6400800"/>
                <a:gd name="connsiteY3851" fmla="*/ 308134 h 514350"/>
                <a:gd name="connsiteX3852" fmla="*/ 5097304 w 6400800"/>
                <a:gd name="connsiteY3852" fmla="*/ 282416 h 514350"/>
                <a:gd name="connsiteX3853" fmla="*/ 5095399 w 6400800"/>
                <a:gd name="connsiteY3853" fmla="*/ 286226 h 514350"/>
                <a:gd name="connsiteX3854" fmla="*/ 5093494 w 6400800"/>
                <a:gd name="connsiteY3854" fmla="*/ 279559 h 514350"/>
                <a:gd name="connsiteX3855" fmla="*/ 5087779 w 6400800"/>
                <a:gd name="connsiteY3855" fmla="*/ 258604 h 514350"/>
                <a:gd name="connsiteX3856" fmla="*/ 5089684 w 6400800"/>
                <a:gd name="connsiteY3856" fmla="*/ 257651 h 514350"/>
                <a:gd name="connsiteX3857" fmla="*/ 5097304 w 6400800"/>
                <a:gd name="connsiteY3857" fmla="*/ 282416 h 514350"/>
                <a:gd name="connsiteX3858" fmla="*/ 5080159 w 6400800"/>
                <a:gd name="connsiteY3858" fmla="*/ 224314 h 514350"/>
                <a:gd name="connsiteX3859" fmla="*/ 5089684 w 6400800"/>
                <a:gd name="connsiteY3859" fmla="*/ 254794 h 514350"/>
                <a:gd name="connsiteX3860" fmla="*/ 5087779 w 6400800"/>
                <a:gd name="connsiteY3860" fmla="*/ 254794 h 514350"/>
                <a:gd name="connsiteX3861" fmla="*/ 5081112 w 6400800"/>
                <a:gd name="connsiteY3861" fmla="*/ 228124 h 514350"/>
                <a:gd name="connsiteX3862" fmla="*/ 5080159 w 6400800"/>
                <a:gd name="connsiteY3862" fmla="*/ 224314 h 514350"/>
                <a:gd name="connsiteX3863" fmla="*/ 5080159 w 6400800"/>
                <a:gd name="connsiteY3863" fmla="*/ 224314 h 514350"/>
                <a:gd name="connsiteX3864" fmla="*/ 5076349 w 6400800"/>
                <a:gd name="connsiteY3864" fmla="*/ 272891 h 514350"/>
                <a:gd name="connsiteX3865" fmla="*/ 5076349 w 6400800"/>
                <a:gd name="connsiteY3865" fmla="*/ 268129 h 514350"/>
                <a:gd name="connsiteX3866" fmla="*/ 5079206 w 6400800"/>
                <a:gd name="connsiteY3866" fmla="*/ 283369 h 514350"/>
                <a:gd name="connsiteX3867" fmla="*/ 5083017 w 6400800"/>
                <a:gd name="connsiteY3867" fmla="*/ 301466 h 514350"/>
                <a:gd name="connsiteX3868" fmla="*/ 5083017 w 6400800"/>
                <a:gd name="connsiteY3868" fmla="*/ 304324 h 514350"/>
                <a:gd name="connsiteX3869" fmla="*/ 5082064 w 6400800"/>
                <a:gd name="connsiteY3869" fmla="*/ 311944 h 514350"/>
                <a:gd name="connsiteX3870" fmla="*/ 5073492 w 6400800"/>
                <a:gd name="connsiteY3870" fmla="*/ 292894 h 514350"/>
                <a:gd name="connsiteX3871" fmla="*/ 5076349 w 6400800"/>
                <a:gd name="connsiteY3871" fmla="*/ 272891 h 514350"/>
                <a:gd name="connsiteX3872" fmla="*/ 5066824 w 6400800"/>
                <a:gd name="connsiteY3872" fmla="*/ 377666 h 514350"/>
                <a:gd name="connsiteX3873" fmla="*/ 5066824 w 6400800"/>
                <a:gd name="connsiteY3873" fmla="*/ 380524 h 514350"/>
                <a:gd name="connsiteX3874" fmla="*/ 5066824 w 6400800"/>
                <a:gd name="connsiteY3874" fmla="*/ 383381 h 514350"/>
                <a:gd name="connsiteX3875" fmla="*/ 5065871 w 6400800"/>
                <a:gd name="connsiteY3875" fmla="*/ 384334 h 514350"/>
                <a:gd name="connsiteX3876" fmla="*/ 5064919 w 6400800"/>
                <a:gd name="connsiteY3876" fmla="*/ 381476 h 514350"/>
                <a:gd name="connsiteX3877" fmla="*/ 5066824 w 6400800"/>
                <a:gd name="connsiteY3877" fmla="*/ 377666 h 514350"/>
                <a:gd name="connsiteX3878" fmla="*/ 5057299 w 6400800"/>
                <a:gd name="connsiteY3878" fmla="*/ 303371 h 514350"/>
                <a:gd name="connsiteX3879" fmla="*/ 5051584 w 6400800"/>
                <a:gd name="connsiteY3879" fmla="*/ 294799 h 514350"/>
                <a:gd name="connsiteX3880" fmla="*/ 5052537 w 6400800"/>
                <a:gd name="connsiteY3880" fmla="*/ 290989 h 514350"/>
                <a:gd name="connsiteX3881" fmla="*/ 5055394 w 6400800"/>
                <a:gd name="connsiteY3881" fmla="*/ 287179 h 514350"/>
                <a:gd name="connsiteX3882" fmla="*/ 5057299 w 6400800"/>
                <a:gd name="connsiteY3882" fmla="*/ 303371 h 514350"/>
                <a:gd name="connsiteX3883" fmla="*/ 5050631 w 6400800"/>
                <a:gd name="connsiteY3883" fmla="*/ 252889 h 514350"/>
                <a:gd name="connsiteX3884" fmla="*/ 5052537 w 6400800"/>
                <a:gd name="connsiteY3884" fmla="*/ 258604 h 514350"/>
                <a:gd name="connsiteX3885" fmla="*/ 5053489 w 6400800"/>
                <a:gd name="connsiteY3885" fmla="*/ 260509 h 514350"/>
                <a:gd name="connsiteX3886" fmla="*/ 5054442 w 6400800"/>
                <a:gd name="connsiteY3886" fmla="*/ 268129 h 514350"/>
                <a:gd name="connsiteX3887" fmla="*/ 5052537 w 6400800"/>
                <a:gd name="connsiteY3887" fmla="*/ 273844 h 514350"/>
                <a:gd name="connsiteX3888" fmla="*/ 5051584 w 6400800"/>
                <a:gd name="connsiteY3888" fmla="*/ 276701 h 514350"/>
                <a:gd name="connsiteX3889" fmla="*/ 5048726 w 6400800"/>
                <a:gd name="connsiteY3889" fmla="*/ 279559 h 514350"/>
                <a:gd name="connsiteX3890" fmla="*/ 5048726 w 6400800"/>
                <a:gd name="connsiteY3890" fmla="*/ 278606 h 514350"/>
                <a:gd name="connsiteX3891" fmla="*/ 5048726 w 6400800"/>
                <a:gd name="connsiteY3891" fmla="*/ 274796 h 514350"/>
                <a:gd name="connsiteX3892" fmla="*/ 5049679 w 6400800"/>
                <a:gd name="connsiteY3892" fmla="*/ 268129 h 514350"/>
                <a:gd name="connsiteX3893" fmla="*/ 5050631 w 6400800"/>
                <a:gd name="connsiteY3893" fmla="*/ 262414 h 514350"/>
                <a:gd name="connsiteX3894" fmla="*/ 5048726 w 6400800"/>
                <a:gd name="connsiteY3894" fmla="*/ 268129 h 514350"/>
                <a:gd name="connsiteX3895" fmla="*/ 5048726 w 6400800"/>
                <a:gd name="connsiteY3895" fmla="*/ 269081 h 514350"/>
                <a:gd name="connsiteX3896" fmla="*/ 5048726 w 6400800"/>
                <a:gd name="connsiteY3896" fmla="*/ 266224 h 514350"/>
                <a:gd name="connsiteX3897" fmla="*/ 5050631 w 6400800"/>
                <a:gd name="connsiteY3897" fmla="*/ 252889 h 514350"/>
                <a:gd name="connsiteX3898" fmla="*/ 5020151 w 6400800"/>
                <a:gd name="connsiteY3898" fmla="*/ 390049 h 514350"/>
                <a:gd name="connsiteX3899" fmla="*/ 5014437 w 6400800"/>
                <a:gd name="connsiteY3899" fmla="*/ 376714 h 514350"/>
                <a:gd name="connsiteX3900" fmla="*/ 5014437 w 6400800"/>
                <a:gd name="connsiteY3900" fmla="*/ 375761 h 514350"/>
                <a:gd name="connsiteX3901" fmla="*/ 5022056 w 6400800"/>
                <a:gd name="connsiteY3901" fmla="*/ 347186 h 514350"/>
                <a:gd name="connsiteX3902" fmla="*/ 5022056 w 6400800"/>
                <a:gd name="connsiteY3902" fmla="*/ 348139 h 514350"/>
                <a:gd name="connsiteX3903" fmla="*/ 5022056 w 6400800"/>
                <a:gd name="connsiteY3903" fmla="*/ 363379 h 514350"/>
                <a:gd name="connsiteX3904" fmla="*/ 5023009 w 6400800"/>
                <a:gd name="connsiteY3904" fmla="*/ 379571 h 514350"/>
                <a:gd name="connsiteX3905" fmla="*/ 5023962 w 6400800"/>
                <a:gd name="connsiteY3905" fmla="*/ 386239 h 514350"/>
                <a:gd name="connsiteX3906" fmla="*/ 5020151 w 6400800"/>
                <a:gd name="connsiteY3906" fmla="*/ 390049 h 514350"/>
                <a:gd name="connsiteX3907" fmla="*/ 5024914 w 6400800"/>
                <a:gd name="connsiteY3907" fmla="*/ 400526 h 514350"/>
                <a:gd name="connsiteX3908" fmla="*/ 5024914 w 6400800"/>
                <a:gd name="connsiteY3908" fmla="*/ 400526 h 514350"/>
                <a:gd name="connsiteX3909" fmla="*/ 5024914 w 6400800"/>
                <a:gd name="connsiteY3909" fmla="*/ 400526 h 514350"/>
                <a:gd name="connsiteX3910" fmla="*/ 5024914 w 6400800"/>
                <a:gd name="connsiteY3910" fmla="*/ 400526 h 514350"/>
                <a:gd name="connsiteX3911" fmla="*/ 5035392 w 6400800"/>
                <a:gd name="connsiteY3911" fmla="*/ 314801 h 514350"/>
                <a:gd name="connsiteX3912" fmla="*/ 5035392 w 6400800"/>
                <a:gd name="connsiteY3912" fmla="*/ 317659 h 514350"/>
                <a:gd name="connsiteX3913" fmla="*/ 5031581 w 6400800"/>
                <a:gd name="connsiteY3913" fmla="*/ 353854 h 514350"/>
                <a:gd name="connsiteX3914" fmla="*/ 5031581 w 6400800"/>
                <a:gd name="connsiteY3914" fmla="*/ 353854 h 514350"/>
                <a:gd name="connsiteX3915" fmla="*/ 5031581 w 6400800"/>
                <a:gd name="connsiteY3915" fmla="*/ 354806 h 514350"/>
                <a:gd name="connsiteX3916" fmla="*/ 5030629 w 6400800"/>
                <a:gd name="connsiteY3916" fmla="*/ 347186 h 514350"/>
                <a:gd name="connsiteX3917" fmla="*/ 5027771 w 6400800"/>
                <a:gd name="connsiteY3917" fmla="*/ 329089 h 514350"/>
                <a:gd name="connsiteX3918" fmla="*/ 5028724 w 6400800"/>
                <a:gd name="connsiteY3918" fmla="*/ 325279 h 514350"/>
                <a:gd name="connsiteX3919" fmla="*/ 5032534 w 6400800"/>
                <a:gd name="connsiteY3919" fmla="*/ 319564 h 514350"/>
                <a:gd name="connsiteX3920" fmla="*/ 5035392 w 6400800"/>
                <a:gd name="connsiteY3920" fmla="*/ 314801 h 514350"/>
                <a:gd name="connsiteX3921" fmla="*/ 5006817 w 6400800"/>
                <a:gd name="connsiteY3921" fmla="*/ 242411 h 514350"/>
                <a:gd name="connsiteX3922" fmla="*/ 5019199 w 6400800"/>
                <a:gd name="connsiteY3922" fmla="*/ 259556 h 514350"/>
                <a:gd name="connsiteX3923" fmla="*/ 5025867 w 6400800"/>
                <a:gd name="connsiteY3923" fmla="*/ 270034 h 514350"/>
                <a:gd name="connsiteX3924" fmla="*/ 5021104 w 6400800"/>
                <a:gd name="connsiteY3924" fmla="*/ 263366 h 514350"/>
                <a:gd name="connsiteX3925" fmla="*/ 5014437 w 6400800"/>
                <a:gd name="connsiteY3925" fmla="*/ 255746 h 514350"/>
                <a:gd name="connsiteX3926" fmla="*/ 5004912 w 6400800"/>
                <a:gd name="connsiteY3926" fmla="*/ 245269 h 514350"/>
                <a:gd name="connsiteX3927" fmla="*/ 5006817 w 6400800"/>
                <a:gd name="connsiteY3927" fmla="*/ 242411 h 514350"/>
                <a:gd name="connsiteX3928" fmla="*/ 5004912 w 6400800"/>
                <a:gd name="connsiteY3928" fmla="*/ 242411 h 514350"/>
                <a:gd name="connsiteX3929" fmla="*/ 5004912 w 6400800"/>
                <a:gd name="connsiteY3929" fmla="*/ 238601 h 514350"/>
                <a:gd name="connsiteX3930" fmla="*/ 5006817 w 6400800"/>
                <a:gd name="connsiteY3930" fmla="*/ 241459 h 514350"/>
                <a:gd name="connsiteX3931" fmla="*/ 5004912 w 6400800"/>
                <a:gd name="connsiteY3931" fmla="*/ 244316 h 514350"/>
                <a:gd name="connsiteX3932" fmla="*/ 5004912 w 6400800"/>
                <a:gd name="connsiteY3932" fmla="*/ 243364 h 514350"/>
                <a:gd name="connsiteX3933" fmla="*/ 5004912 w 6400800"/>
                <a:gd name="connsiteY3933" fmla="*/ 242411 h 514350"/>
                <a:gd name="connsiteX3934" fmla="*/ 4999196 w 6400800"/>
                <a:gd name="connsiteY3934" fmla="*/ 303371 h 514350"/>
                <a:gd name="connsiteX3935" fmla="*/ 5003006 w 6400800"/>
                <a:gd name="connsiteY3935" fmla="*/ 252889 h 514350"/>
                <a:gd name="connsiteX3936" fmla="*/ 5008721 w 6400800"/>
                <a:gd name="connsiteY3936" fmla="*/ 260509 h 514350"/>
                <a:gd name="connsiteX3937" fmla="*/ 5014437 w 6400800"/>
                <a:gd name="connsiteY3937" fmla="*/ 268129 h 514350"/>
                <a:gd name="connsiteX3938" fmla="*/ 5020151 w 6400800"/>
                <a:gd name="connsiteY3938" fmla="*/ 276701 h 514350"/>
                <a:gd name="connsiteX3939" fmla="*/ 5029676 w 6400800"/>
                <a:gd name="connsiteY3939" fmla="*/ 292894 h 514350"/>
                <a:gd name="connsiteX3940" fmla="*/ 5029676 w 6400800"/>
                <a:gd name="connsiteY3940" fmla="*/ 293846 h 514350"/>
                <a:gd name="connsiteX3941" fmla="*/ 5025867 w 6400800"/>
                <a:gd name="connsiteY3941" fmla="*/ 302419 h 514350"/>
                <a:gd name="connsiteX3942" fmla="*/ 5023009 w 6400800"/>
                <a:gd name="connsiteY3942" fmla="*/ 305276 h 514350"/>
                <a:gd name="connsiteX3943" fmla="*/ 5022056 w 6400800"/>
                <a:gd name="connsiteY3943" fmla="*/ 301466 h 514350"/>
                <a:gd name="connsiteX3944" fmla="*/ 5022056 w 6400800"/>
                <a:gd name="connsiteY3944" fmla="*/ 306229 h 514350"/>
                <a:gd name="connsiteX3945" fmla="*/ 5019199 w 6400800"/>
                <a:gd name="connsiteY3945" fmla="*/ 309086 h 514350"/>
                <a:gd name="connsiteX3946" fmla="*/ 5012531 w 6400800"/>
                <a:gd name="connsiteY3946" fmla="*/ 318611 h 514350"/>
                <a:gd name="connsiteX3947" fmla="*/ 5013484 w 6400800"/>
                <a:gd name="connsiteY3947" fmla="*/ 311944 h 514350"/>
                <a:gd name="connsiteX3948" fmla="*/ 5017294 w 6400800"/>
                <a:gd name="connsiteY3948" fmla="*/ 294799 h 514350"/>
                <a:gd name="connsiteX3949" fmla="*/ 5020151 w 6400800"/>
                <a:gd name="connsiteY3949" fmla="*/ 279559 h 514350"/>
                <a:gd name="connsiteX3950" fmla="*/ 5013484 w 6400800"/>
                <a:gd name="connsiteY3950" fmla="*/ 293846 h 514350"/>
                <a:gd name="connsiteX3951" fmla="*/ 5006817 w 6400800"/>
                <a:gd name="connsiteY3951" fmla="*/ 310039 h 514350"/>
                <a:gd name="connsiteX3952" fmla="*/ 4999196 w 6400800"/>
                <a:gd name="connsiteY3952" fmla="*/ 331946 h 514350"/>
                <a:gd name="connsiteX3953" fmla="*/ 4999196 w 6400800"/>
                <a:gd name="connsiteY3953" fmla="*/ 332899 h 514350"/>
                <a:gd name="connsiteX3954" fmla="*/ 4997292 w 6400800"/>
                <a:gd name="connsiteY3954" fmla="*/ 327184 h 514350"/>
                <a:gd name="connsiteX3955" fmla="*/ 4999196 w 6400800"/>
                <a:gd name="connsiteY3955" fmla="*/ 303371 h 514350"/>
                <a:gd name="connsiteX3956" fmla="*/ 4968717 w 6400800"/>
                <a:gd name="connsiteY3956" fmla="*/ 208121 h 514350"/>
                <a:gd name="connsiteX3957" fmla="*/ 4967764 w 6400800"/>
                <a:gd name="connsiteY3957" fmla="*/ 212884 h 514350"/>
                <a:gd name="connsiteX3958" fmla="*/ 4966812 w 6400800"/>
                <a:gd name="connsiteY3958" fmla="*/ 217646 h 514350"/>
                <a:gd name="connsiteX3959" fmla="*/ 4966812 w 6400800"/>
                <a:gd name="connsiteY3959" fmla="*/ 215741 h 514350"/>
                <a:gd name="connsiteX3960" fmla="*/ 4968717 w 6400800"/>
                <a:gd name="connsiteY3960" fmla="*/ 208121 h 514350"/>
                <a:gd name="connsiteX3961" fmla="*/ 4960144 w 6400800"/>
                <a:gd name="connsiteY3961" fmla="*/ 364331 h 514350"/>
                <a:gd name="connsiteX3962" fmla="*/ 4961096 w 6400800"/>
                <a:gd name="connsiteY3962" fmla="*/ 381476 h 514350"/>
                <a:gd name="connsiteX3963" fmla="*/ 4958239 w 6400800"/>
                <a:gd name="connsiteY3963" fmla="*/ 391001 h 514350"/>
                <a:gd name="connsiteX3964" fmla="*/ 4957287 w 6400800"/>
                <a:gd name="connsiteY3964" fmla="*/ 386239 h 514350"/>
                <a:gd name="connsiteX3965" fmla="*/ 4957287 w 6400800"/>
                <a:gd name="connsiteY3965" fmla="*/ 380524 h 514350"/>
                <a:gd name="connsiteX3966" fmla="*/ 4956334 w 6400800"/>
                <a:gd name="connsiteY3966" fmla="*/ 356711 h 514350"/>
                <a:gd name="connsiteX3967" fmla="*/ 4956334 w 6400800"/>
                <a:gd name="connsiteY3967" fmla="*/ 351949 h 514350"/>
                <a:gd name="connsiteX3968" fmla="*/ 4958239 w 6400800"/>
                <a:gd name="connsiteY3968" fmla="*/ 348139 h 514350"/>
                <a:gd name="connsiteX3969" fmla="*/ 4960144 w 6400800"/>
                <a:gd name="connsiteY3969" fmla="*/ 364331 h 514350"/>
                <a:gd name="connsiteX3970" fmla="*/ 4957287 w 6400800"/>
                <a:gd name="connsiteY3970" fmla="*/ 256699 h 514350"/>
                <a:gd name="connsiteX3971" fmla="*/ 4957287 w 6400800"/>
                <a:gd name="connsiteY3971" fmla="*/ 258604 h 514350"/>
                <a:gd name="connsiteX3972" fmla="*/ 4957287 w 6400800"/>
                <a:gd name="connsiteY3972" fmla="*/ 259556 h 514350"/>
                <a:gd name="connsiteX3973" fmla="*/ 4955381 w 6400800"/>
                <a:gd name="connsiteY3973" fmla="*/ 267176 h 514350"/>
                <a:gd name="connsiteX3974" fmla="*/ 4954429 w 6400800"/>
                <a:gd name="connsiteY3974" fmla="*/ 265271 h 514350"/>
                <a:gd name="connsiteX3975" fmla="*/ 4957287 w 6400800"/>
                <a:gd name="connsiteY3975" fmla="*/ 256699 h 514350"/>
                <a:gd name="connsiteX3976" fmla="*/ 4954429 w 6400800"/>
                <a:gd name="connsiteY3976" fmla="*/ 268129 h 514350"/>
                <a:gd name="connsiteX3977" fmla="*/ 4955381 w 6400800"/>
                <a:gd name="connsiteY3977" fmla="*/ 270986 h 514350"/>
                <a:gd name="connsiteX3978" fmla="*/ 4951571 w 6400800"/>
                <a:gd name="connsiteY3978" fmla="*/ 290036 h 514350"/>
                <a:gd name="connsiteX3979" fmla="*/ 4944904 w 6400800"/>
                <a:gd name="connsiteY3979" fmla="*/ 316706 h 514350"/>
                <a:gd name="connsiteX3980" fmla="*/ 4943951 w 6400800"/>
                <a:gd name="connsiteY3980" fmla="*/ 310991 h 514350"/>
                <a:gd name="connsiteX3981" fmla="*/ 4943951 w 6400800"/>
                <a:gd name="connsiteY3981" fmla="*/ 320516 h 514350"/>
                <a:gd name="connsiteX3982" fmla="*/ 4940142 w 6400800"/>
                <a:gd name="connsiteY3982" fmla="*/ 336709 h 514350"/>
                <a:gd name="connsiteX3983" fmla="*/ 4940142 w 6400800"/>
                <a:gd name="connsiteY3983" fmla="*/ 335756 h 514350"/>
                <a:gd name="connsiteX3984" fmla="*/ 4938237 w 6400800"/>
                <a:gd name="connsiteY3984" fmla="*/ 325279 h 514350"/>
                <a:gd name="connsiteX3985" fmla="*/ 4954429 w 6400800"/>
                <a:gd name="connsiteY3985" fmla="*/ 268129 h 514350"/>
                <a:gd name="connsiteX3986" fmla="*/ 4922044 w 6400800"/>
                <a:gd name="connsiteY3986" fmla="*/ 378619 h 514350"/>
                <a:gd name="connsiteX3987" fmla="*/ 4922044 w 6400800"/>
                <a:gd name="connsiteY3987" fmla="*/ 378619 h 514350"/>
                <a:gd name="connsiteX3988" fmla="*/ 4922044 w 6400800"/>
                <a:gd name="connsiteY3988" fmla="*/ 378619 h 514350"/>
                <a:gd name="connsiteX3989" fmla="*/ 4922044 w 6400800"/>
                <a:gd name="connsiteY3989" fmla="*/ 378619 h 514350"/>
                <a:gd name="connsiteX3990" fmla="*/ 4908709 w 6400800"/>
                <a:gd name="connsiteY3990" fmla="*/ 307181 h 514350"/>
                <a:gd name="connsiteX3991" fmla="*/ 4915376 w 6400800"/>
                <a:gd name="connsiteY3991" fmla="*/ 326231 h 514350"/>
                <a:gd name="connsiteX3992" fmla="*/ 4909662 w 6400800"/>
                <a:gd name="connsiteY3992" fmla="*/ 338614 h 514350"/>
                <a:gd name="connsiteX3993" fmla="*/ 4906804 w 6400800"/>
                <a:gd name="connsiteY3993" fmla="*/ 308134 h 514350"/>
                <a:gd name="connsiteX3994" fmla="*/ 4906804 w 6400800"/>
                <a:gd name="connsiteY3994" fmla="*/ 305276 h 514350"/>
                <a:gd name="connsiteX3995" fmla="*/ 4905851 w 6400800"/>
                <a:gd name="connsiteY3995" fmla="*/ 307181 h 514350"/>
                <a:gd name="connsiteX3996" fmla="*/ 4904899 w 6400800"/>
                <a:gd name="connsiteY3996" fmla="*/ 297656 h 514350"/>
                <a:gd name="connsiteX3997" fmla="*/ 4908709 w 6400800"/>
                <a:gd name="connsiteY3997" fmla="*/ 307181 h 514350"/>
                <a:gd name="connsiteX3998" fmla="*/ 4897279 w 6400800"/>
                <a:gd name="connsiteY3998" fmla="*/ 351949 h 514350"/>
                <a:gd name="connsiteX3999" fmla="*/ 4896326 w 6400800"/>
                <a:gd name="connsiteY3999" fmla="*/ 365284 h 514350"/>
                <a:gd name="connsiteX4000" fmla="*/ 4895374 w 6400800"/>
                <a:gd name="connsiteY4000" fmla="*/ 368141 h 514350"/>
                <a:gd name="connsiteX4001" fmla="*/ 4894421 w 6400800"/>
                <a:gd name="connsiteY4001" fmla="*/ 357664 h 514350"/>
                <a:gd name="connsiteX4002" fmla="*/ 4892517 w 6400800"/>
                <a:gd name="connsiteY4002" fmla="*/ 341471 h 514350"/>
                <a:gd name="connsiteX4003" fmla="*/ 4897279 w 6400800"/>
                <a:gd name="connsiteY4003" fmla="*/ 351949 h 514350"/>
                <a:gd name="connsiteX4004" fmla="*/ 4822984 w 6400800"/>
                <a:gd name="connsiteY4004" fmla="*/ 387191 h 514350"/>
                <a:gd name="connsiteX4005" fmla="*/ 4822984 w 6400800"/>
                <a:gd name="connsiteY4005" fmla="*/ 385286 h 514350"/>
                <a:gd name="connsiteX4006" fmla="*/ 4822984 w 6400800"/>
                <a:gd name="connsiteY4006" fmla="*/ 387191 h 514350"/>
                <a:gd name="connsiteX4007" fmla="*/ 4822984 w 6400800"/>
                <a:gd name="connsiteY4007" fmla="*/ 387191 h 514350"/>
                <a:gd name="connsiteX4008" fmla="*/ 4842987 w 6400800"/>
                <a:gd name="connsiteY4008" fmla="*/ 338614 h 514350"/>
                <a:gd name="connsiteX4009" fmla="*/ 4842987 w 6400800"/>
                <a:gd name="connsiteY4009" fmla="*/ 356711 h 514350"/>
                <a:gd name="connsiteX4010" fmla="*/ 4842987 w 6400800"/>
                <a:gd name="connsiteY4010" fmla="*/ 360521 h 514350"/>
                <a:gd name="connsiteX4011" fmla="*/ 4840129 w 6400800"/>
                <a:gd name="connsiteY4011" fmla="*/ 382429 h 514350"/>
                <a:gd name="connsiteX4012" fmla="*/ 4838224 w 6400800"/>
                <a:gd name="connsiteY4012" fmla="*/ 390049 h 514350"/>
                <a:gd name="connsiteX4013" fmla="*/ 4826794 w 6400800"/>
                <a:gd name="connsiteY4013" fmla="*/ 387191 h 514350"/>
                <a:gd name="connsiteX4014" fmla="*/ 4824889 w 6400800"/>
                <a:gd name="connsiteY4014" fmla="*/ 379571 h 514350"/>
                <a:gd name="connsiteX4015" fmla="*/ 4827747 w 6400800"/>
                <a:gd name="connsiteY4015" fmla="*/ 370999 h 514350"/>
                <a:gd name="connsiteX4016" fmla="*/ 4838224 w 6400800"/>
                <a:gd name="connsiteY4016" fmla="*/ 346234 h 514350"/>
                <a:gd name="connsiteX4017" fmla="*/ 4843939 w 6400800"/>
                <a:gd name="connsiteY4017" fmla="*/ 336709 h 514350"/>
                <a:gd name="connsiteX4018" fmla="*/ 4842987 w 6400800"/>
                <a:gd name="connsiteY4018" fmla="*/ 338614 h 514350"/>
                <a:gd name="connsiteX4019" fmla="*/ 4842987 w 6400800"/>
                <a:gd name="connsiteY4019" fmla="*/ 338614 h 514350"/>
                <a:gd name="connsiteX4020" fmla="*/ 4843939 w 6400800"/>
                <a:gd name="connsiteY4020" fmla="*/ 329089 h 514350"/>
                <a:gd name="connsiteX4021" fmla="*/ 4843939 w 6400800"/>
                <a:gd name="connsiteY4021" fmla="*/ 329089 h 514350"/>
                <a:gd name="connsiteX4022" fmla="*/ 4836319 w 6400800"/>
                <a:gd name="connsiteY4022" fmla="*/ 318611 h 514350"/>
                <a:gd name="connsiteX4023" fmla="*/ 4836319 w 6400800"/>
                <a:gd name="connsiteY4023" fmla="*/ 318611 h 514350"/>
                <a:gd name="connsiteX4024" fmla="*/ 4839176 w 6400800"/>
                <a:gd name="connsiteY4024" fmla="*/ 314801 h 514350"/>
                <a:gd name="connsiteX4025" fmla="*/ 4842987 w 6400800"/>
                <a:gd name="connsiteY4025" fmla="*/ 321469 h 514350"/>
                <a:gd name="connsiteX4026" fmla="*/ 4843939 w 6400800"/>
                <a:gd name="connsiteY4026" fmla="*/ 323374 h 514350"/>
                <a:gd name="connsiteX4027" fmla="*/ 4843939 w 6400800"/>
                <a:gd name="connsiteY4027" fmla="*/ 329089 h 514350"/>
                <a:gd name="connsiteX4028" fmla="*/ 4845844 w 6400800"/>
                <a:gd name="connsiteY4028" fmla="*/ 296704 h 514350"/>
                <a:gd name="connsiteX4029" fmla="*/ 4844891 w 6400800"/>
                <a:gd name="connsiteY4029" fmla="*/ 316706 h 514350"/>
                <a:gd name="connsiteX4030" fmla="*/ 4840129 w 6400800"/>
                <a:gd name="connsiteY4030" fmla="*/ 310039 h 514350"/>
                <a:gd name="connsiteX4031" fmla="*/ 4837272 w 6400800"/>
                <a:gd name="connsiteY4031" fmla="*/ 306229 h 514350"/>
                <a:gd name="connsiteX4032" fmla="*/ 4845844 w 6400800"/>
                <a:gd name="connsiteY4032" fmla="*/ 290989 h 514350"/>
                <a:gd name="connsiteX4033" fmla="*/ 4847749 w 6400800"/>
                <a:gd name="connsiteY4033" fmla="*/ 288131 h 514350"/>
                <a:gd name="connsiteX4034" fmla="*/ 4845844 w 6400800"/>
                <a:gd name="connsiteY4034" fmla="*/ 296704 h 514350"/>
                <a:gd name="connsiteX4035" fmla="*/ 4869656 w 6400800"/>
                <a:gd name="connsiteY4035" fmla="*/ 325279 h 514350"/>
                <a:gd name="connsiteX4036" fmla="*/ 4869656 w 6400800"/>
                <a:gd name="connsiteY4036" fmla="*/ 327184 h 514350"/>
                <a:gd name="connsiteX4037" fmla="*/ 4869656 w 6400800"/>
                <a:gd name="connsiteY4037" fmla="*/ 325279 h 514350"/>
                <a:gd name="connsiteX4038" fmla="*/ 4869656 w 6400800"/>
                <a:gd name="connsiteY4038" fmla="*/ 318611 h 514350"/>
                <a:gd name="connsiteX4039" fmla="*/ 4869656 w 6400800"/>
                <a:gd name="connsiteY4039" fmla="*/ 325279 h 514350"/>
                <a:gd name="connsiteX4040" fmla="*/ 4854416 w 6400800"/>
                <a:gd name="connsiteY4040" fmla="*/ 276701 h 514350"/>
                <a:gd name="connsiteX4041" fmla="*/ 4868704 w 6400800"/>
                <a:gd name="connsiteY4041" fmla="*/ 256699 h 514350"/>
                <a:gd name="connsiteX4042" fmla="*/ 4871562 w 6400800"/>
                <a:gd name="connsiteY4042" fmla="*/ 252889 h 514350"/>
                <a:gd name="connsiteX4043" fmla="*/ 4871562 w 6400800"/>
                <a:gd name="connsiteY4043" fmla="*/ 259556 h 514350"/>
                <a:gd name="connsiteX4044" fmla="*/ 4861084 w 6400800"/>
                <a:gd name="connsiteY4044" fmla="*/ 296704 h 514350"/>
                <a:gd name="connsiteX4045" fmla="*/ 4860131 w 6400800"/>
                <a:gd name="connsiteY4045" fmla="*/ 300514 h 514350"/>
                <a:gd name="connsiteX4046" fmla="*/ 4853464 w 6400800"/>
                <a:gd name="connsiteY4046" fmla="*/ 278606 h 514350"/>
                <a:gd name="connsiteX4047" fmla="*/ 4854416 w 6400800"/>
                <a:gd name="connsiteY4047" fmla="*/ 276701 h 514350"/>
                <a:gd name="connsiteX4048" fmla="*/ 4854416 w 6400800"/>
                <a:gd name="connsiteY4048" fmla="*/ 276701 h 514350"/>
                <a:gd name="connsiteX4049" fmla="*/ 4850606 w 6400800"/>
                <a:gd name="connsiteY4049" fmla="*/ 281464 h 514350"/>
                <a:gd name="connsiteX4050" fmla="*/ 4857274 w 6400800"/>
                <a:gd name="connsiteY4050" fmla="*/ 316706 h 514350"/>
                <a:gd name="connsiteX4051" fmla="*/ 4854416 w 6400800"/>
                <a:gd name="connsiteY4051" fmla="*/ 330041 h 514350"/>
                <a:gd name="connsiteX4052" fmla="*/ 4852512 w 6400800"/>
                <a:gd name="connsiteY4052" fmla="*/ 326231 h 514350"/>
                <a:gd name="connsiteX4053" fmla="*/ 4852512 w 6400800"/>
                <a:gd name="connsiteY4053" fmla="*/ 322421 h 514350"/>
                <a:gd name="connsiteX4054" fmla="*/ 4850606 w 6400800"/>
                <a:gd name="connsiteY4054" fmla="*/ 295751 h 514350"/>
                <a:gd name="connsiteX4055" fmla="*/ 4849654 w 6400800"/>
                <a:gd name="connsiteY4055" fmla="*/ 284321 h 514350"/>
                <a:gd name="connsiteX4056" fmla="*/ 4850606 w 6400800"/>
                <a:gd name="connsiteY4056" fmla="*/ 281464 h 514350"/>
                <a:gd name="connsiteX4057" fmla="*/ 4838224 w 6400800"/>
                <a:gd name="connsiteY4057" fmla="*/ 290036 h 514350"/>
                <a:gd name="connsiteX4058" fmla="*/ 4845844 w 6400800"/>
                <a:gd name="connsiteY4058" fmla="*/ 272891 h 514350"/>
                <a:gd name="connsiteX4059" fmla="*/ 4848701 w 6400800"/>
                <a:gd name="connsiteY4059" fmla="*/ 265271 h 514350"/>
                <a:gd name="connsiteX4060" fmla="*/ 4849654 w 6400800"/>
                <a:gd name="connsiteY4060" fmla="*/ 275749 h 514350"/>
                <a:gd name="connsiteX4061" fmla="*/ 4847749 w 6400800"/>
                <a:gd name="connsiteY4061" fmla="*/ 277654 h 514350"/>
                <a:gd name="connsiteX4062" fmla="*/ 4847749 w 6400800"/>
                <a:gd name="connsiteY4062" fmla="*/ 273844 h 514350"/>
                <a:gd name="connsiteX4063" fmla="*/ 4847749 w 6400800"/>
                <a:gd name="connsiteY4063" fmla="*/ 278606 h 514350"/>
                <a:gd name="connsiteX4064" fmla="*/ 4841081 w 6400800"/>
                <a:gd name="connsiteY4064" fmla="*/ 288131 h 514350"/>
                <a:gd name="connsiteX4065" fmla="*/ 4836319 w 6400800"/>
                <a:gd name="connsiteY4065" fmla="*/ 294799 h 514350"/>
                <a:gd name="connsiteX4066" fmla="*/ 4838224 w 6400800"/>
                <a:gd name="connsiteY4066" fmla="*/ 290036 h 514350"/>
                <a:gd name="connsiteX4067" fmla="*/ 4835366 w 6400800"/>
                <a:gd name="connsiteY4067" fmla="*/ 309086 h 514350"/>
                <a:gd name="connsiteX4068" fmla="*/ 4836319 w 6400800"/>
                <a:gd name="connsiteY4068" fmla="*/ 308134 h 514350"/>
                <a:gd name="connsiteX4069" fmla="*/ 4838224 w 6400800"/>
                <a:gd name="connsiteY4069" fmla="*/ 311944 h 514350"/>
                <a:gd name="connsiteX4070" fmla="*/ 4839176 w 6400800"/>
                <a:gd name="connsiteY4070" fmla="*/ 313849 h 514350"/>
                <a:gd name="connsiteX4071" fmla="*/ 4835366 w 6400800"/>
                <a:gd name="connsiteY4071" fmla="*/ 317659 h 514350"/>
                <a:gd name="connsiteX4072" fmla="*/ 4835366 w 6400800"/>
                <a:gd name="connsiteY4072" fmla="*/ 317659 h 514350"/>
                <a:gd name="connsiteX4073" fmla="*/ 4834414 w 6400800"/>
                <a:gd name="connsiteY4073" fmla="*/ 316706 h 514350"/>
                <a:gd name="connsiteX4074" fmla="*/ 4832509 w 6400800"/>
                <a:gd name="connsiteY4074" fmla="*/ 314801 h 514350"/>
                <a:gd name="connsiteX4075" fmla="*/ 4835366 w 6400800"/>
                <a:gd name="connsiteY4075" fmla="*/ 309086 h 514350"/>
                <a:gd name="connsiteX4076" fmla="*/ 4830604 w 6400800"/>
                <a:gd name="connsiteY4076" fmla="*/ 319564 h 514350"/>
                <a:gd name="connsiteX4077" fmla="*/ 4832509 w 6400800"/>
                <a:gd name="connsiteY4077" fmla="*/ 314801 h 514350"/>
                <a:gd name="connsiteX4078" fmla="*/ 4833462 w 6400800"/>
                <a:gd name="connsiteY4078" fmla="*/ 316706 h 514350"/>
                <a:gd name="connsiteX4079" fmla="*/ 4834414 w 6400800"/>
                <a:gd name="connsiteY4079" fmla="*/ 318611 h 514350"/>
                <a:gd name="connsiteX4080" fmla="*/ 4828699 w 6400800"/>
                <a:gd name="connsiteY4080" fmla="*/ 324326 h 514350"/>
                <a:gd name="connsiteX4081" fmla="*/ 4830604 w 6400800"/>
                <a:gd name="connsiteY4081" fmla="*/ 319564 h 514350"/>
                <a:gd name="connsiteX4082" fmla="*/ 4817269 w 6400800"/>
                <a:gd name="connsiteY4082" fmla="*/ 364331 h 514350"/>
                <a:gd name="connsiteX4083" fmla="*/ 4817269 w 6400800"/>
                <a:gd name="connsiteY4083" fmla="*/ 356711 h 514350"/>
                <a:gd name="connsiteX4084" fmla="*/ 4824889 w 6400800"/>
                <a:gd name="connsiteY4084" fmla="*/ 335756 h 514350"/>
                <a:gd name="connsiteX4085" fmla="*/ 4825841 w 6400800"/>
                <a:gd name="connsiteY4085" fmla="*/ 334804 h 514350"/>
                <a:gd name="connsiteX4086" fmla="*/ 4835366 w 6400800"/>
                <a:gd name="connsiteY4086" fmla="*/ 319564 h 514350"/>
                <a:gd name="connsiteX4087" fmla="*/ 4837272 w 6400800"/>
                <a:gd name="connsiteY4087" fmla="*/ 322421 h 514350"/>
                <a:gd name="connsiteX4088" fmla="*/ 4841081 w 6400800"/>
                <a:gd name="connsiteY4088" fmla="*/ 330994 h 514350"/>
                <a:gd name="connsiteX4089" fmla="*/ 4842987 w 6400800"/>
                <a:gd name="connsiteY4089" fmla="*/ 335756 h 514350"/>
                <a:gd name="connsiteX4090" fmla="*/ 4835366 w 6400800"/>
                <a:gd name="connsiteY4090" fmla="*/ 345281 h 514350"/>
                <a:gd name="connsiteX4091" fmla="*/ 4822984 w 6400800"/>
                <a:gd name="connsiteY4091" fmla="*/ 366236 h 514350"/>
                <a:gd name="connsiteX4092" fmla="*/ 4820126 w 6400800"/>
                <a:gd name="connsiteY4092" fmla="*/ 369094 h 514350"/>
                <a:gd name="connsiteX4093" fmla="*/ 4817269 w 6400800"/>
                <a:gd name="connsiteY4093" fmla="*/ 371951 h 514350"/>
                <a:gd name="connsiteX4094" fmla="*/ 4817269 w 6400800"/>
                <a:gd name="connsiteY4094" fmla="*/ 364331 h 514350"/>
                <a:gd name="connsiteX4095" fmla="*/ 4816316 w 6400800"/>
                <a:gd name="connsiteY4095" fmla="*/ 376714 h 514350"/>
                <a:gd name="connsiteX4096" fmla="*/ 4820126 w 6400800"/>
                <a:gd name="connsiteY4096" fmla="*/ 370046 h 514350"/>
                <a:gd name="connsiteX4097" fmla="*/ 4820126 w 6400800"/>
                <a:gd name="connsiteY4097" fmla="*/ 370046 h 514350"/>
                <a:gd name="connsiteX4098" fmla="*/ 4820126 w 6400800"/>
                <a:gd name="connsiteY4098" fmla="*/ 370046 h 514350"/>
                <a:gd name="connsiteX4099" fmla="*/ 4816316 w 6400800"/>
                <a:gd name="connsiteY4099" fmla="*/ 378619 h 514350"/>
                <a:gd name="connsiteX4100" fmla="*/ 4816316 w 6400800"/>
                <a:gd name="connsiteY4100" fmla="*/ 376714 h 514350"/>
                <a:gd name="connsiteX4101" fmla="*/ 4762024 w 6400800"/>
                <a:gd name="connsiteY4101" fmla="*/ 305276 h 514350"/>
                <a:gd name="connsiteX4102" fmla="*/ 4763929 w 6400800"/>
                <a:gd name="connsiteY4102" fmla="*/ 322421 h 514350"/>
                <a:gd name="connsiteX4103" fmla="*/ 4760119 w 6400800"/>
                <a:gd name="connsiteY4103" fmla="*/ 309086 h 514350"/>
                <a:gd name="connsiteX4104" fmla="*/ 4762024 w 6400800"/>
                <a:gd name="connsiteY4104" fmla="*/ 300514 h 514350"/>
                <a:gd name="connsiteX4105" fmla="*/ 4762024 w 6400800"/>
                <a:gd name="connsiteY4105" fmla="*/ 305276 h 514350"/>
                <a:gd name="connsiteX4106" fmla="*/ 4755356 w 6400800"/>
                <a:gd name="connsiteY4106" fmla="*/ 279559 h 514350"/>
                <a:gd name="connsiteX4107" fmla="*/ 4760119 w 6400800"/>
                <a:gd name="connsiteY4107" fmla="*/ 294799 h 514350"/>
                <a:gd name="connsiteX4108" fmla="*/ 4761072 w 6400800"/>
                <a:gd name="connsiteY4108" fmla="*/ 297656 h 514350"/>
                <a:gd name="connsiteX4109" fmla="*/ 4758214 w 6400800"/>
                <a:gd name="connsiteY4109" fmla="*/ 304324 h 514350"/>
                <a:gd name="connsiteX4110" fmla="*/ 4754404 w 6400800"/>
                <a:gd name="connsiteY4110" fmla="*/ 292894 h 514350"/>
                <a:gd name="connsiteX4111" fmla="*/ 4755356 w 6400800"/>
                <a:gd name="connsiteY4111" fmla="*/ 279559 h 514350"/>
                <a:gd name="connsiteX4112" fmla="*/ 4759166 w 6400800"/>
                <a:gd name="connsiteY4112" fmla="*/ 342424 h 514350"/>
                <a:gd name="connsiteX4113" fmla="*/ 4755356 w 6400800"/>
                <a:gd name="connsiteY4113" fmla="*/ 331946 h 514350"/>
                <a:gd name="connsiteX4114" fmla="*/ 4756309 w 6400800"/>
                <a:gd name="connsiteY4114" fmla="*/ 326231 h 514350"/>
                <a:gd name="connsiteX4115" fmla="*/ 4759166 w 6400800"/>
                <a:gd name="connsiteY4115" fmla="*/ 342424 h 514350"/>
                <a:gd name="connsiteX4116" fmla="*/ 4753451 w 6400800"/>
                <a:gd name="connsiteY4116" fmla="*/ 312896 h 514350"/>
                <a:gd name="connsiteX4117" fmla="*/ 4754404 w 6400800"/>
                <a:gd name="connsiteY4117" fmla="*/ 315754 h 514350"/>
                <a:gd name="connsiteX4118" fmla="*/ 4753451 w 6400800"/>
                <a:gd name="connsiteY4118" fmla="*/ 317659 h 514350"/>
                <a:gd name="connsiteX4119" fmla="*/ 4753451 w 6400800"/>
                <a:gd name="connsiteY4119" fmla="*/ 312896 h 514350"/>
                <a:gd name="connsiteX4120" fmla="*/ 4755356 w 6400800"/>
                <a:gd name="connsiteY4120" fmla="*/ 373856 h 514350"/>
                <a:gd name="connsiteX4121" fmla="*/ 4756309 w 6400800"/>
                <a:gd name="connsiteY4121" fmla="*/ 375761 h 514350"/>
                <a:gd name="connsiteX4122" fmla="*/ 4754404 w 6400800"/>
                <a:gd name="connsiteY4122" fmla="*/ 379571 h 514350"/>
                <a:gd name="connsiteX4123" fmla="*/ 4752499 w 6400800"/>
                <a:gd name="connsiteY4123" fmla="*/ 379571 h 514350"/>
                <a:gd name="connsiteX4124" fmla="*/ 4755356 w 6400800"/>
                <a:gd name="connsiteY4124" fmla="*/ 373856 h 514350"/>
                <a:gd name="connsiteX4125" fmla="*/ 4748689 w 6400800"/>
                <a:gd name="connsiteY4125" fmla="*/ 291941 h 514350"/>
                <a:gd name="connsiteX4126" fmla="*/ 4746784 w 6400800"/>
                <a:gd name="connsiteY4126" fmla="*/ 303371 h 514350"/>
                <a:gd name="connsiteX4127" fmla="*/ 4746784 w 6400800"/>
                <a:gd name="connsiteY4127" fmla="*/ 303371 h 514350"/>
                <a:gd name="connsiteX4128" fmla="*/ 4746784 w 6400800"/>
                <a:gd name="connsiteY4128" fmla="*/ 299561 h 514350"/>
                <a:gd name="connsiteX4129" fmla="*/ 4748689 w 6400800"/>
                <a:gd name="connsiteY4129" fmla="*/ 291941 h 514350"/>
                <a:gd name="connsiteX4130" fmla="*/ 4738212 w 6400800"/>
                <a:gd name="connsiteY4130" fmla="*/ 327184 h 514350"/>
                <a:gd name="connsiteX4131" fmla="*/ 4737259 w 6400800"/>
                <a:gd name="connsiteY4131" fmla="*/ 341471 h 514350"/>
                <a:gd name="connsiteX4132" fmla="*/ 4736306 w 6400800"/>
                <a:gd name="connsiteY4132" fmla="*/ 336709 h 514350"/>
                <a:gd name="connsiteX4133" fmla="*/ 4738212 w 6400800"/>
                <a:gd name="connsiteY4133" fmla="*/ 327184 h 514350"/>
                <a:gd name="connsiteX4134" fmla="*/ 4720114 w 6400800"/>
                <a:gd name="connsiteY4134" fmla="*/ 261461 h 514350"/>
                <a:gd name="connsiteX4135" fmla="*/ 4720114 w 6400800"/>
                <a:gd name="connsiteY4135" fmla="*/ 261461 h 514350"/>
                <a:gd name="connsiteX4136" fmla="*/ 4729639 w 6400800"/>
                <a:gd name="connsiteY4136" fmla="*/ 290989 h 514350"/>
                <a:gd name="connsiteX4137" fmla="*/ 4731544 w 6400800"/>
                <a:gd name="connsiteY4137" fmla="*/ 296704 h 514350"/>
                <a:gd name="connsiteX4138" fmla="*/ 4727734 w 6400800"/>
                <a:gd name="connsiteY4138" fmla="*/ 308134 h 514350"/>
                <a:gd name="connsiteX4139" fmla="*/ 4723924 w 6400800"/>
                <a:gd name="connsiteY4139" fmla="*/ 295751 h 514350"/>
                <a:gd name="connsiteX4140" fmla="*/ 4718209 w 6400800"/>
                <a:gd name="connsiteY4140" fmla="*/ 276701 h 514350"/>
                <a:gd name="connsiteX4141" fmla="*/ 4720114 w 6400800"/>
                <a:gd name="connsiteY4141" fmla="*/ 261461 h 514350"/>
                <a:gd name="connsiteX4142" fmla="*/ 4709637 w 6400800"/>
                <a:gd name="connsiteY4142" fmla="*/ 324326 h 514350"/>
                <a:gd name="connsiteX4143" fmla="*/ 4713447 w 6400800"/>
                <a:gd name="connsiteY4143" fmla="*/ 301466 h 514350"/>
                <a:gd name="connsiteX4144" fmla="*/ 4719162 w 6400800"/>
                <a:gd name="connsiteY4144" fmla="*/ 331946 h 514350"/>
                <a:gd name="connsiteX4145" fmla="*/ 4715351 w 6400800"/>
                <a:gd name="connsiteY4145" fmla="*/ 343376 h 514350"/>
                <a:gd name="connsiteX4146" fmla="*/ 4715351 w 6400800"/>
                <a:gd name="connsiteY4146" fmla="*/ 343376 h 514350"/>
                <a:gd name="connsiteX4147" fmla="*/ 4707731 w 6400800"/>
                <a:gd name="connsiteY4147" fmla="*/ 332899 h 514350"/>
                <a:gd name="connsiteX4148" fmla="*/ 4709637 w 6400800"/>
                <a:gd name="connsiteY4148" fmla="*/ 324326 h 514350"/>
                <a:gd name="connsiteX4149" fmla="*/ 4703922 w 6400800"/>
                <a:gd name="connsiteY4149" fmla="*/ 355759 h 514350"/>
                <a:gd name="connsiteX4150" fmla="*/ 4705826 w 6400800"/>
                <a:gd name="connsiteY4150" fmla="*/ 360521 h 514350"/>
                <a:gd name="connsiteX4151" fmla="*/ 4708684 w 6400800"/>
                <a:gd name="connsiteY4151" fmla="*/ 369094 h 514350"/>
                <a:gd name="connsiteX4152" fmla="*/ 4704874 w 6400800"/>
                <a:gd name="connsiteY4152" fmla="*/ 377666 h 514350"/>
                <a:gd name="connsiteX4153" fmla="*/ 4704874 w 6400800"/>
                <a:gd name="connsiteY4153" fmla="*/ 376714 h 514350"/>
                <a:gd name="connsiteX4154" fmla="*/ 4702016 w 6400800"/>
                <a:gd name="connsiteY4154" fmla="*/ 371951 h 514350"/>
                <a:gd name="connsiteX4155" fmla="*/ 4703922 w 6400800"/>
                <a:gd name="connsiteY4155" fmla="*/ 355759 h 514350"/>
                <a:gd name="connsiteX4156" fmla="*/ 4682966 w 6400800"/>
                <a:gd name="connsiteY4156" fmla="*/ 380524 h 514350"/>
                <a:gd name="connsiteX4157" fmla="*/ 4680109 w 6400800"/>
                <a:gd name="connsiteY4157" fmla="*/ 392906 h 514350"/>
                <a:gd name="connsiteX4158" fmla="*/ 4676299 w 6400800"/>
                <a:gd name="connsiteY4158" fmla="*/ 393859 h 514350"/>
                <a:gd name="connsiteX4159" fmla="*/ 4675347 w 6400800"/>
                <a:gd name="connsiteY4159" fmla="*/ 388144 h 514350"/>
                <a:gd name="connsiteX4160" fmla="*/ 4682966 w 6400800"/>
                <a:gd name="connsiteY4160" fmla="*/ 378619 h 514350"/>
                <a:gd name="connsiteX4161" fmla="*/ 4682966 w 6400800"/>
                <a:gd name="connsiteY4161" fmla="*/ 380524 h 514350"/>
                <a:gd name="connsiteX4162" fmla="*/ 4672489 w 6400800"/>
                <a:gd name="connsiteY4162" fmla="*/ 361474 h 514350"/>
                <a:gd name="connsiteX4163" fmla="*/ 4679156 w 6400800"/>
                <a:gd name="connsiteY4163" fmla="*/ 373856 h 514350"/>
                <a:gd name="connsiteX4164" fmla="*/ 4672489 w 6400800"/>
                <a:gd name="connsiteY4164" fmla="*/ 379571 h 514350"/>
                <a:gd name="connsiteX4165" fmla="*/ 4671537 w 6400800"/>
                <a:gd name="connsiteY4165" fmla="*/ 376714 h 514350"/>
                <a:gd name="connsiteX4166" fmla="*/ 4670584 w 6400800"/>
                <a:gd name="connsiteY4166" fmla="*/ 370999 h 514350"/>
                <a:gd name="connsiteX4167" fmla="*/ 4672489 w 6400800"/>
                <a:gd name="connsiteY4167" fmla="*/ 361474 h 514350"/>
                <a:gd name="connsiteX4168" fmla="*/ 4661059 w 6400800"/>
                <a:gd name="connsiteY4168" fmla="*/ 265271 h 514350"/>
                <a:gd name="connsiteX4169" fmla="*/ 4663916 w 6400800"/>
                <a:gd name="connsiteY4169" fmla="*/ 252889 h 514350"/>
                <a:gd name="connsiteX4170" fmla="*/ 4669631 w 6400800"/>
                <a:gd name="connsiteY4170" fmla="*/ 237649 h 514350"/>
                <a:gd name="connsiteX4171" fmla="*/ 4669631 w 6400800"/>
                <a:gd name="connsiteY4171" fmla="*/ 242411 h 514350"/>
                <a:gd name="connsiteX4172" fmla="*/ 4661059 w 6400800"/>
                <a:gd name="connsiteY4172" fmla="*/ 269081 h 514350"/>
                <a:gd name="connsiteX4173" fmla="*/ 4661059 w 6400800"/>
                <a:gd name="connsiteY4173" fmla="*/ 265271 h 514350"/>
                <a:gd name="connsiteX4174" fmla="*/ 4645819 w 6400800"/>
                <a:gd name="connsiteY4174" fmla="*/ 278606 h 514350"/>
                <a:gd name="connsiteX4175" fmla="*/ 4648676 w 6400800"/>
                <a:gd name="connsiteY4175" fmla="*/ 260509 h 514350"/>
                <a:gd name="connsiteX4176" fmla="*/ 4650581 w 6400800"/>
                <a:gd name="connsiteY4176" fmla="*/ 250984 h 514350"/>
                <a:gd name="connsiteX4177" fmla="*/ 4650581 w 6400800"/>
                <a:gd name="connsiteY4177" fmla="*/ 251936 h 514350"/>
                <a:gd name="connsiteX4178" fmla="*/ 4652487 w 6400800"/>
                <a:gd name="connsiteY4178" fmla="*/ 265271 h 514350"/>
                <a:gd name="connsiteX4179" fmla="*/ 4652487 w 6400800"/>
                <a:gd name="connsiteY4179" fmla="*/ 270034 h 514350"/>
                <a:gd name="connsiteX4180" fmla="*/ 4650581 w 6400800"/>
                <a:gd name="connsiteY4180" fmla="*/ 278606 h 514350"/>
                <a:gd name="connsiteX4181" fmla="*/ 4648676 w 6400800"/>
                <a:gd name="connsiteY4181" fmla="*/ 290989 h 514350"/>
                <a:gd name="connsiteX4182" fmla="*/ 4645819 w 6400800"/>
                <a:gd name="connsiteY4182" fmla="*/ 278606 h 514350"/>
                <a:gd name="connsiteX4183" fmla="*/ 4645819 w 6400800"/>
                <a:gd name="connsiteY4183" fmla="*/ 278606 h 514350"/>
                <a:gd name="connsiteX4184" fmla="*/ 4642962 w 6400800"/>
                <a:gd name="connsiteY4184" fmla="*/ 293846 h 514350"/>
                <a:gd name="connsiteX4185" fmla="*/ 4644866 w 6400800"/>
                <a:gd name="connsiteY4185" fmla="*/ 302419 h 514350"/>
                <a:gd name="connsiteX4186" fmla="*/ 4645819 w 6400800"/>
                <a:gd name="connsiteY4186" fmla="*/ 309086 h 514350"/>
                <a:gd name="connsiteX4187" fmla="*/ 4645819 w 6400800"/>
                <a:gd name="connsiteY4187" fmla="*/ 309086 h 514350"/>
                <a:gd name="connsiteX4188" fmla="*/ 4642962 w 6400800"/>
                <a:gd name="connsiteY4188" fmla="*/ 306229 h 514350"/>
                <a:gd name="connsiteX4189" fmla="*/ 4642009 w 6400800"/>
                <a:gd name="connsiteY4189" fmla="*/ 299561 h 514350"/>
                <a:gd name="connsiteX4190" fmla="*/ 4642962 w 6400800"/>
                <a:gd name="connsiteY4190" fmla="*/ 293846 h 514350"/>
                <a:gd name="connsiteX4191" fmla="*/ 4595337 w 6400800"/>
                <a:gd name="connsiteY4191" fmla="*/ 280511 h 514350"/>
                <a:gd name="connsiteX4192" fmla="*/ 4598194 w 6400800"/>
                <a:gd name="connsiteY4192" fmla="*/ 293846 h 514350"/>
                <a:gd name="connsiteX4193" fmla="*/ 4598194 w 6400800"/>
                <a:gd name="connsiteY4193" fmla="*/ 300514 h 514350"/>
                <a:gd name="connsiteX4194" fmla="*/ 4598194 w 6400800"/>
                <a:gd name="connsiteY4194" fmla="*/ 311944 h 514350"/>
                <a:gd name="connsiteX4195" fmla="*/ 4596289 w 6400800"/>
                <a:gd name="connsiteY4195" fmla="*/ 319564 h 514350"/>
                <a:gd name="connsiteX4196" fmla="*/ 4593431 w 6400800"/>
                <a:gd name="connsiteY4196" fmla="*/ 311944 h 514350"/>
                <a:gd name="connsiteX4197" fmla="*/ 4593431 w 6400800"/>
                <a:gd name="connsiteY4197" fmla="*/ 305276 h 514350"/>
                <a:gd name="connsiteX4198" fmla="*/ 4593431 w 6400800"/>
                <a:gd name="connsiteY4198" fmla="*/ 286226 h 514350"/>
                <a:gd name="connsiteX4199" fmla="*/ 4595337 w 6400800"/>
                <a:gd name="connsiteY4199" fmla="*/ 280511 h 514350"/>
                <a:gd name="connsiteX4200" fmla="*/ 4595337 w 6400800"/>
                <a:gd name="connsiteY4200" fmla="*/ 280511 h 514350"/>
                <a:gd name="connsiteX4201" fmla="*/ 4595337 w 6400800"/>
                <a:gd name="connsiteY4201" fmla="*/ 277654 h 514350"/>
                <a:gd name="connsiteX4202" fmla="*/ 4593431 w 6400800"/>
                <a:gd name="connsiteY4202" fmla="*/ 279559 h 514350"/>
                <a:gd name="connsiteX4203" fmla="*/ 4592479 w 6400800"/>
                <a:gd name="connsiteY4203" fmla="*/ 280511 h 514350"/>
                <a:gd name="connsiteX4204" fmla="*/ 4592479 w 6400800"/>
                <a:gd name="connsiteY4204" fmla="*/ 263366 h 514350"/>
                <a:gd name="connsiteX4205" fmla="*/ 4595337 w 6400800"/>
                <a:gd name="connsiteY4205" fmla="*/ 277654 h 514350"/>
                <a:gd name="connsiteX4206" fmla="*/ 4576287 w 6400800"/>
                <a:gd name="connsiteY4206" fmla="*/ 253841 h 514350"/>
                <a:gd name="connsiteX4207" fmla="*/ 4575334 w 6400800"/>
                <a:gd name="connsiteY4207" fmla="*/ 273844 h 514350"/>
                <a:gd name="connsiteX4208" fmla="*/ 4569619 w 6400800"/>
                <a:gd name="connsiteY4208" fmla="*/ 262414 h 514350"/>
                <a:gd name="connsiteX4209" fmla="*/ 4576287 w 6400800"/>
                <a:gd name="connsiteY4209" fmla="*/ 253841 h 514350"/>
                <a:gd name="connsiteX4210" fmla="*/ 4566762 w 6400800"/>
                <a:gd name="connsiteY4210" fmla="*/ 268129 h 514350"/>
                <a:gd name="connsiteX4211" fmla="*/ 4566762 w 6400800"/>
                <a:gd name="connsiteY4211" fmla="*/ 268129 h 514350"/>
                <a:gd name="connsiteX4212" fmla="*/ 4571524 w 6400800"/>
                <a:gd name="connsiteY4212" fmla="*/ 284321 h 514350"/>
                <a:gd name="connsiteX4213" fmla="*/ 4574381 w 6400800"/>
                <a:gd name="connsiteY4213" fmla="*/ 296704 h 514350"/>
                <a:gd name="connsiteX4214" fmla="*/ 4574381 w 6400800"/>
                <a:gd name="connsiteY4214" fmla="*/ 301466 h 514350"/>
                <a:gd name="connsiteX4215" fmla="*/ 4568666 w 6400800"/>
                <a:gd name="connsiteY4215" fmla="*/ 289084 h 514350"/>
                <a:gd name="connsiteX4216" fmla="*/ 4574381 w 6400800"/>
                <a:gd name="connsiteY4216" fmla="*/ 309086 h 514350"/>
                <a:gd name="connsiteX4217" fmla="*/ 4571524 w 6400800"/>
                <a:gd name="connsiteY4217" fmla="*/ 314801 h 514350"/>
                <a:gd name="connsiteX4218" fmla="*/ 4571524 w 6400800"/>
                <a:gd name="connsiteY4218" fmla="*/ 315754 h 514350"/>
                <a:gd name="connsiteX4219" fmla="*/ 4564856 w 6400800"/>
                <a:gd name="connsiteY4219" fmla="*/ 271939 h 514350"/>
                <a:gd name="connsiteX4220" fmla="*/ 4566762 w 6400800"/>
                <a:gd name="connsiteY4220" fmla="*/ 268129 h 514350"/>
                <a:gd name="connsiteX4221" fmla="*/ 4560094 w 6400800"/>
                <a:gd name="connsiteY4221" fmla="*/ 254794 h 514350"/>
                <a:gd name="connsiteX4222" fmla="*/ 4562951 w 6400800"/>
                <a:gd name="connsiteY4222" fmla="*/ 260509 h 514350"/>
                <a:gd name="connsiteX4223" fmla="*/ 4561047 w 6400800"/>
                <a:gd name="connsiteY4223" fmla="*/ 263366 h 514350"/>
                <a:gd name="connsiteX4224" fmla="*/ 4557237 w 6400800"/>
                <a:gd name="connsiteY4224" fmla="*/ 268129 h 514350"/>
                <a:gd name="connsiteX4225" fmla="*/ 4560094 w 6400800"/>
                <a:gd name="connsiteY4225" fmla="*/ 254794 h 514350"/>
                <a:gd name="connsiteX4226" fmla="*/ 4548664 w 6400800"/>
                <a:gd name="connsiteY4226" fmla="*/ 317659 h 514350"/>
                <a:gd name="connsiteX4227" fmla="*/ 4557237 w 6400800"/>
                <a:gd name="connsiteY4227" fmla="*/ 290036 h 514350"/>
                <a:gd name="connsiteX4228" fmla="*/ 4562951 w 6400800"/>
                <a:gd name="connsiteY4228" fmla="*/ 275749 h 514350"/>
                <a:gd name="connsiteX4229" fmla="*/ 4560094 w 6400800"/>
                <a:gd name="connsiteY4229" fmla="*/ 318611 h 514350"/>
                <a:gd name="connsiteX4230" fmla="*/ 4555331 w 6400800"/>
                <a:gd name="connsiteY4230" fmla="*/ 310991 h 514350"/>
                <a:gd name="connsiteX4231" fmla="*/ 4560094 w 6400800"/>
                <a:gd name="connsiteY4231" fmla="*/ 321469 h 514350"/>
                <a:gd name="connsiteX4232" fmla="*/ 4560094 w 6400800"/>
                <a:gd name="connsiteY4232" fmla="*/ 321469 h 514350"/>
                <a:gd name="connsiteX4233" fmla="*/ 4559141 w 6400800"/>
                <a:gd name="connsiteY4233" fmla="*/ 342424 h 514350"/>
                <a:gd name="connsiteX4234" fmla="*/ 4555331 w 6400800"/>
                <a:gd name="connsiteY4234" fmla="*/ 352901 h 514350"/>
                <a:gd name="connsiteX4235" fmla="*/ 4552474 w 6400800"/>
                <a:gd name="connsiteY4235" fmla="*/ 361474 h 514350"/>
                <a:gd name="connsiteX4236" fmla="*/ 4547712 w 6400800"/>
                <a:gd name="connsiteY4236" fmla="*/ 343376 h 514350"/>
                <a:gd name="connsiteX4237" fmla="*/ 4547712 w 6400800"/>
                <a:gd name="connsiteY4237" fmla="*/ 328136 h 514350"/>
                <a:gd name="connsiteX4238" fmla="*/ 4545806 w 6400800"/>
                <a:gd name="connsiteY4238" fmla="*/ 338614 h 514350"/>
                <a:gd name="connsiteX4239" fmla="*/ 4545806 w 6400800"/>
                <a:gd name="connsiteY4239" fmla="*/ 337661 h 514350"/>
                <a:gd name="connsiteX4240" fmla="*/ 4544854 w 6400800"/>
                <a:gd name="connsiteY4240" fmla="*/ 335756 h 514350"/>
                <a:gd name="connsiteX4241" fmla="*/ 4548664 w 6400800"/>
                <a:gd name="connsiteY4241" fmla="*/ 317659 h 514350"/>
                <a:gd name="connsiteX4242" fmla="*/ 4457224 w 6400800"/>
                <a:gd name="connsiteY4242" fmla="*/ 306229 h 514350"/>
                <a:gd name="connsiteX4243" fmla="*/ 4457224 w 6400800"/>
                <a:gd name="connsiteY4243" fmla="*/ 306229 h 514350"/>
                <a:gd name="connsiteX4244" fmla="*/ 4457224 w 6400800"/>
                <a:gd name="connsiteY4244" fmla="*/ 304324 h 514350"/>
                <a:gd name="connsiteX4245" fmla="*/ 4457224 w 6400800"/>
                <a:gd name="connsiteY4245" fmla="*/ 306229 h 514350"/>
                <a:gd name="connsiteX4246" fmla="*/ 4478179 w 6400800"/>
                <a:gd name="connsiteY4246" fmla="*/ 359569 h 514350"/>
                <a:gd name="connsiteX4247" fmla="*/ 4476274 w 6400800"/>
                <a:gd name="connsiteY4247" fmla="*/ 339566 h 514350"/>
                <a:gd name="connsiteX4248" fmla="*/ 4476274 w 6400800"/>
                <a:gd name="connsiteY4248" fmla="*/ 336709 h 514350"/>
                <a:gd name="connsiteX4249" fmla="*/ 4483894 w 6400800"/>
                <a:gd name="connsiteY4249" fmla="*/ 347186 h 514350"/>
                <a:gd name="connsiteX4250" fmla="*/ 4478179 w 6400800"/>
                <a:gd name="connsiteY4250" fmla="*/ 359569 h 514350"/>
                <a:gd name="connsiteX4251" fmla="*/ 4497229 w 6400800"/>
                <a:gd name="connsiteY4251" fmla="*/ 371951 h 514350"/>
                <a:gd name="connsiteX4252" fmla="*/ 4497229 w 6400800"/>
                <a:gd name="connsiteY4252" fmla="*/ 367189 h 514350"/>
                <a:gd name="connsiteX4253" fmla="*/ 4498181 w 6400800"/>
                <a:gd name="connsiteY4253" fmla="*/ 370046 h 514350"/>
                <a:gd name="connsiteX4254" fmla="*/ 4497229 w 6400800"/>
                <a:gd name="connsiteY4254" fmla="*/ 371951 h 514350"/>
                <a:gd name="connsiteX4255" fmla="*/ 4504849 w 6400800"/>
                <a:gd name="connsiteY4255" fmla="*/ 322421 h 514350"/>
                <a:gd name="connsiteX4256" fmla="*/ 4504849 w 6400800"/>
                <a:gd name="connsiteY4256" fmla="*/ 330994 h 514350"/>
                <a:gd name="connsiteX4257" fmla="*/ 4501991 w 6400800"/>
                <a:gd name="connsiteY4257" fmla="*/ 341471 h 514350"/>
                <a:gd name="connsiteX4258" fmla="*/ 4501039 w 6400800"/>
                <a:gd name="connsiteY4258" fmla="*/ 348139 h 514350"/>
                <a:gd name="connsiteX4259" fmla="*/ 4499134 w 6400800"/>
                <a:gd name="connsiteY4259" fmla="*/ 345281 h 514350"/>
                <a:gd name="connsiteX4260" fmla="*/ 4498181 w 6400800"/>
                <a:gd name="connsiteY4260" fmla="*/ 342424 h 514350"/>
                <a:gd name="connsiteX4261" fmla="*/ 4501991 w 6400800"/>
                <a:gd name="connsiteY4261" fmla="*/ 326231 h 514350"/>
                <a:gd name="connsiteX4262" fmla="*/ 4506754 w 6400800"/>
                <a:gd name="connsiteY4262" fmla="*/ 310991 h 514350"/>
                <a:gd name="connsiteX4263" fmla="*/ 4504849 w 6400800"/>
                <a:gd name="connsiteY4263" fmla="*/ 322421 h 514350"/>
                <a:gd name="connsiteX4264" fmla="*/ 4462939 w 6400800"/>
                <a:gd name="connsiteY4264" fmla="*/ 250984 h 514350"/>
                <a:gd name="connsiteX4265" fmla="*/ 4470559 w 6400800"/>
                <a:gd name="connsiteY4265" fmla="*/ 226219 h 514350"/>
                <a:gd name="connsiteX4266" fmla="*/ 4474369 w 6400800"/>
                <a:gd name="connsiteY4266" fmla="*/ 231934 h 514350"/>
                <a:gd name="connsiteX4267" fmla="*/ 4479131 w 6400800"/>
                <a:gd name="connsiteY4267" fmla="*/ 238601 h 514350"/>
                <a:gd name="connsiteX4268" fmla="*/ 4483894 w 6400800"/>
                <a:gd name="connsiteY4268" fmla="*/ 248126 h 514350"/>
                <a:gd name="connsiteX4269" fmla="*/ 4489609 w 6400800"/>
                <a:gd name="connsiteY4269" fmla="*/ 260509 h 514350"/>
                <a:gd name="connsiteX4270" fmla="*/ 4495324 w 6400800"/>
                <a:gd name="connsiteY4270" fmla="*/ 275749 h 514350"/>
                <a:gd name="connsiteX4271" fmla="*/ 4501039 w 6400800"/>
                <a:gd name="connsiteY4271" fmla="*/ 293846 h 514350"/>
                <a:gd name="connsiteX4272" fmla="*/ 4503897 w 6400800"/>
                <a:gd name="connsiteY4272" fmla="*/ 303371 h 514350"/>
                <a:gd name="connsiteX4273" fmla="*/ 4497229 w 6400800"/>
                <a:gd name="connsiteY4273" fmla="*/ 317659 h 514350"/>
                <a:gd name="connsiteX4274" fmla="*/ 4493419 w 6400800"/>
                <a:gd name="connsiteY4274" fmla="*/ 326231 h 514350"/>
                <a:gd name="connsiteX4275" fmla="*/ 4488656 w 6400800"/>
                <a:gd name="connsiteY4275" fmla="*/ 280511 h 514350"/>
                <a:gd name="connsiteX4276" fmla="*/ 4487704 w 6400800"/>
                <a:gd name="connsiteY4276" fmla="*/ 319564 h 514350"/>
                <a:gd name="connsiteX4277" fmla="*/ 4483894 w 6400800"/>
                <a:gd name="connsiteY4277" fmla="*/ 311944 h 514350"/>
                <a:gd name="connsiteX4278" fmla="*/ 4473416 w 6400800"/>
                <a:gd name="connsiteY4278" fmla="*/ 289084 h 514350"/>
                <a:gd name="connsiteX4279" fmla="*/ 4481037 w 6400800"/>
                <a:gd name="connsiteY4279" fmla="*/ 312896 h 514350"/>
                <a:gd name="connsiteX4280" fmla="*/ 4486751 w 6400800"/>
                <a:gd name="connsiteY4280" fmla="*/ 330041 h 514350"/>
                <a:gd name="connsiteX4281" fmla="*/ 4484847 w 6400800"/>
                <a:gd name="connsiteY4281" fmla="*/ 328136 h 514350"/>
                <a:gd name="connsiteX4282" fmla="*/ 4475322 w 6400800"/>
                <a:gd name="connsiteY4282" fmla="*/ 318611 h 514350"/>
                <a:gd name="connsiteX4283" fmla="*/ 4473416 w 6400800"/>
                <a:gd name="connsiteY4283" fmla="*/ 304324 h 514350"/>
                <a:gd name="connsiteX4284" fmla="*/ 4468654 w 6400800"/>
                <a:gd name="connsiteY4284" fmla="*/ 278606 h 514350"/>
                <a:gd name="connsiteX4285" fmla="*/ 4477226 w 6400800"/>
                <a:gd name="connsiteY4285" fmla="*/ 256699 h 514350"/>
                <a:gd name="connsiteX4286" fmla="*/ 4466749 w 6400800"/>
                <a:gd name="connsiteY4286" fmla="*/ 273844 h 514350"/>
                <a:gd name="connsiteX4287" fmla="*/ 4462939 w 6400800"/>
                <a:gd name="connsiteY4287" fmla="*/ 258604 h 514350"/>
                <a:gd name="connsiteX4288" fmla="*/ 4462939 w 6400800"/>
                <a:gd name="connsiteY4288" fmla="*/ 256699 h 514350"/>
                <a:gd name="connsiteX4289" fmla="*/ 4462939 w 6400800"/>
                <a:gd name="connsiteY4289" fmla="*/ 250984 h 514350"/>
                <a:gd name="connsiteX4290" fmla="*/ 4461034 w 6400800"/>
                <a:gd name="connsiteY4290" fmla="*/ 255746 h 514350"/>
                <a:gd name="connsiteX4291" fmla="*/ 4461034 w 6400800"/>
                <a:gd name="connsiteY4291" fmla="*/ 255746 h 514350"/>
                <a:gd name="connsiteX4292" fmla="*/ 4461034 w 6400800"/>
                <a:gd name="connsiteY4292" fmla="*/ 255746 h 514350"/>
                <a:gd name="connsiteX4293" fmla="*/ 4461034 w 6400800"/>
                <a:gd name="connsiteY4293" fmla="*/ 255746 h 514350"/>
                <a:gd name="connsiteX4294" fmla="*/ 4455319 w 6400800"/>
                <a:gd name="connsiteY4294" fmla="*/ 274796 h 514350"/>
                <a:gd name="connsiteX4295" fmla="*/ 4457224 w 6400800"/>
                <a:gd name="connsiteY4295" fmla="*/ 268129 h 514350"/>
                <a:gd name="connsiteX4296" fmla="*/ 4457224 w 6400800"/>
                <a:gd name="connsiteY4296" fmla="*/ 273844 h 514350"/>
                <a:gd name="connsiteX4297" fmla="*/ 4458176 w 6400800"/>
                <a:gd name="connsiteY4297" fmla="*/ 284321 h 514350"/>
                <a:gd name="connsiteX4298" fmla="*/ 4454366 w 6400800"/>
                <a:gd name="connsiteY4298" fmla="*/ 292894 h 514350"/>
                <a:gd name="connsiteX4299" fmla="*/ 4455319 w 6400800"/>
                <a:gd name="connsiteY4299" fmla="*/ 274796 h 514350"/>
                <a:gd name="connsiteX4300" fmla="*/ 4449604 w 6400800"/>
                <a:gd name="connsiteY4300" fmla="*/ 361474 h 514350"/>
                <a:gd name="connsiteX4301" fmla="*/ 4451509 w 6400800"/>
                <a:gd name="connsiteY4301" fmla="*/ 339566 h 514350"/>
                <a:gd name="connsiteX4302" fmla="*/ 4453414 w 6400800"/>
                <a:gd name="connsiteY4302" fmla="*/ 343376 h 514350"/>
                <a:gd name="connsiteX4303" fmla="*/ 4453414 w 6400800"/>
                <a:gd name="connsiteY4303" fmla="*/ 344329 h 514350"/>
                <a:gd name="connsiteX4304" fmla="*/ 4453414 w 6400800"/>
                <a:gd name="connsiteY4304" fmla="*/ 344329 h 514350"/>
                <a:gd name="connsiteX4305" fmla="*/ 4451509 w 6400800"/>
                <a:gd name="connsiteY4305" fmla="*/ 366236 h 514350"/>
                <a:gd name="connsiteX4306" fmla="*/ 4448651 w 6400800"/>
                <a:gd name="connsiteY4306" fmla="*/ 388144 h 514350"/>
                <a:gd name="connsiteX4307" fmla="*/ 4446747 w 6400800"/>
                <a:gd name="connsiteY4307" fmla="*/ 386239 h 514350"/>
                <a:gd name="connsiteX4308" fmla="*/ 4449604 w 6400800"/>
                <a:gd name="connsiteY4308" fmla="*/ 361474 h 514350"/>
                <a:gd name="connsiteX4309" fmla="*/ 4386739 w 6400800"/>
                <a:gd name="connsiteY4309" fmla="*/ 331946 h 514350"/>
                <a:gd name="connsiteX4310" fmla="*/ 4390549 w 6400800"/>
                <a:gd name="connsiteY4310" fmla="*/ 335756 h 514350"/>
                <a:gd name="connsiteX4311" fmla="*/ 4390549 w 6400800"/>
                <a:gd name="connsiteY4311" fmla="*/ 342424 h 514350"/>
                <a:gd name="connsiteX4312" fmla="*/ 4386739 w 6400800"/>
                <a:gd name="connsiteY4312" fmla="*/ 347186 h 514350"/>
                <a:gd name="connsiteX4313" fmla="*/ 4386739 w 6400800"/>
                <a:gd name="connsiteY4313" fmla="*/ 331946 h 514350"/>
                <a:gd name="connsiteX4314" fmla="*/ 4389597 w 6400800"/>
                <a:gd name="connsiteY4314" fmla="*/ 376714 h 514350"/>
                <a:gd name="connsiteX4315" fmla="*/ 4388644 w 6400800"/>
                <a:gd name="connsiteY4315" fmla="*/ 375761 h 514350"/>
                <a:gd name="connsiteX4316" fmla="*/ 4387691 w 6400800"/>
                <a:gd name="connsiteY4316" fmla="*/ 370046 h 514350"/>
                <a:gd name="connsiteX4317" fmla="*/ 4387691 w 6400800"/>
                <a:gd name="connsiteY4317" fmla="*/ 360521 h 514350"/>
                <a:gd name="connsiteX4318" fmla="*/ 4387691 w 6400800"/>
                <a:gd name="connsiteY4318" fmla="*/ 351949 h 514350"/>
                <a:gd name="connsiteX4319" fmla="*/ 4391501 w 6400800"/>
                <a:gd name="connsiteY4319" fmla="*/ 345281 h 514350"/>
                <a:gd name="connsiteX4320" fmla="*/ 4391501 w 6400800"/>
                <a:gd name="connsiteY4320" fmla="*/ 349091 h 514350"/>
                <a:gd name="connsiteX4321" fmla="*/ 4392454 w 6400800"/>
                <a:gd name="connsiteY4321" fmla="*/ 370046 h 514350"/>
                <a:gd name="connsiteX4322" fmla="*/ 4389597 w 6400800"/>
                <a:gd name="connsiteY4322" fmla="*/ 376714 h 514350"/>
                <a:gd name="connsiteX4323" fmla="*/ 4424839 w 6400800"/>
                <a:gd name="connsiteY4323" fmla="*/ 351949 h 514350"/>
                <a:gd name="connsiteX4324" fmla="*/ 4424839 w 6400800"/>
                <a:gd name="connsiteY4324" fmla="*/ 354806 h 514350"/>
                <a:gd name="connsiteX4325" fmla="*/ 4422934 w 6400800"/>
                <a:gd name="connsiteY4325" fmla="*/ 356711 h 514350"/>
                <a:gd name="connsiteX4326" fmla="*/ 4424839 w 6400800"/>
                <a:gd name="connsiteY4326" fmla="*/ 351949 h 514350"/>
                <a:gd name="connsiteX4327" fmla="*/ 4415314 w 6400800"/>
                <a:gd name="connsiteY4327" fmla="*/ 411004 h 514350"/>
                <a:gd name="connsiteX4328" fmla="*/ 4415314 w 6400800"/>
                <a:gd name="connsiteY4328" fmla="*/ 411956 h 514350"/>
                <a:gd name="connsiteX4329" fmla="*/ 4412456 w 6400800"/>
                <a:gd name="connsiteY4329" fmla="*/ 409099 h 514350"/>
                <a:gd name="connsiteX4330" fmla="*/ 4411504 w 6400800"/>
                <a:gd name="connsiteY4330" fmla="*/ 385286 h 514350"/>
                <a:gd name="connsiteX4331" fmla="*/ 4420076 w 6400800"/>
                <a:gd name="connsiteY4331" fmla="*/ 372904 h 514350"/>
                <a:gd name="connsiteX4332" fmla="*/ 4421029 w 6400800"/>
                <a:gd name="connsiteY4332" fmla="*/ 374809 h 514350"/>
                <a:gd name="connsiteX4333" fmla="*/ 4415314 w 6400800"/>
                <a:gd name="connsiteY4333" fmla="*/ 411004 h 514350"/>
                <a:gd name="connsiteX4334" fmla="*/ 4410551 w 6400800"/>
                <a:gd name="connsiteY4334" fmla="*/ 254794 h 514350"/>
                <a:gd name="connsiteX4335" fmla="*/ 4421029 w 6400800"/>
                <a:gd name="connsiteY4335" fmla="*/ 273844 h 514350"/>
                <a:gd name="connsiteX4336" fmla="*/ 4415314 w 6400800"/>
                <a:gd name="connsiteY4336" fmla="*/ 293846 h 514350"/>
                <a:gd name="connsiteX4337" fmla="*/ 4408647 w 6400800"/>
                <a:gd name="connsiteY4337" fmla="*/ 316706 h 514350"/>
                <a:gd name="connsiteX4338" fmla="*/ 4406741 w 6400800"/>
                <a:gd name="connsiteY4338" fmla="*/ 297656 h 514350"/>
                <a:gd name="connsiteX4339" fmla="*/ 4402931 w 6400800"/>
                <a:gd name="connsiteY4339" fmla="*/ 331946 h 514350"/>
                <a:gd name="connsiteX4340" fmla="*/ 4401026 w 6400800"/>
                <a:gd name="connsiteY4340" fmla="*/ 337661 h 514350"/>
                <a:gd name="connsiteX4341" fmla="*/ 4400074 w 6400800"/>
                <a:gd name="connsiteY4341" fmla="*/ 336709 h 514350"/>
                <a:gd name="connsiteX4342" fmla="*/ 4388644 w 6400800"/>
                <a:gd name="connsiteY4342" fmla="*/ 270034 h 514350"/>
                <a:gd name="connsiteX4343" fmla="*/ 4389597 w 6400800"/>
                <a:gd name="connsiteY4343" fmla="*/ 328136 h 514350"/>
                <a:gd name="connsiteX4344" fmla="*/ 4386739 w 6400800"/>
                <a:gd name="connsiteY4344" fmla="*/ 325279 h 514350"/>
                <a:gd name="connsiteX4345" fmla="*/ 4386739 w 6400800"/>
                <a:gd name="connsiteY4345" fmla="*/ 323374 h 514350"/>
                <a:gd name="connsiteX4346" fmla="*/ 4387691 w 6400800"/>
                <a:gd name="connsiteY4346" fmla="*/ 290989 h 514350"/>
                <a:gd name="connsiteX4347" fmla="*/ 4389597 w 6400800"/>
                <a:gd name="connsiteY4347" fmla="*/ 263366 h 514350"/>
                <a:gd name="connsiteX4348" fmla="*/ 4391501 w 6400800"/>
                <a:gd name="connsiteY4348" fmla="*/ 242411 h 514350"/>
                <a:gd name="connsiteX4349" fmla="*/ 4393406 w 6400800"/>
                <a:gd name="connsiteY4349" fmla="*/ 225266 h 514350"/>
                <a:gd name="connsiteX4350" fmla="*/ 4410551 w 6400800"/>
                <a:gd name="connsiteY4350" fmla="*/ 254794 h 514350"/>
                <a:gd name="connsiteX4351" fmla="*/ 4389597 w 6400800"/>
                <a:gd name="connsiteY4351" fmla="*/ 217646 h 514350"/>
                <a:gd name="connsiteX4352" fmla="*/ 4393406 w 6400800"/>
                <a:gd name="connsiteY4352" fmla="*/ 224314 h 514350"/>
                <a:gd name="connsiteX4353" fmla="*/ 4387691 w 6400800"/>
                <a:gd name="connsiteY4353" fmla="*/ 240506 h 514350"/>
                <a:gd name="connsiteX4354" fmla="*/ 4381976 w 6400800"/>
                <a:gd name="connsiteY4354" fmla="*/ 260509 h 514350"/>
                <a:gd name="connsiteX4355" fmla="*/ 4381976 w 6400800"/>
                <a:gd name="connsiteY4355" fmla="*/ 256699 h 514350"/>
                <a:gd name="connsiteX4356" fmla="*/ 4389597 w 6400800"/>
                <a:gd name="connsiteY4356" fmla="*/ 217646 h 514350"/>
                <a:gd name="connsiteX4357" fmla="*/ 4374356 w 6400800"/>
                <a:gd name="connsiteY4357" fmla="*/ 291941 h 514350"/>
                <a:gd name="connsiteX4358" fmla="*/ 4374356 w 6400800"/>
                <a:gd name="connsiteY4358" fmla="*/ 292894 h 514350"/>
                <a:gd name="connsiteX4359" fmla="*/ 4374356 w 6400800"/>
                <a:gd name="connsiteY4359" fmla="*/ 291941 h 514350"/>
                <a:gd name="connsiteX4360" fmla="*/ 4374356 w 6400800"/>
                <a:gd name="connsiteY4360" fmla="*/ 291941 h 514350"/>
                <a:gd name="connsiteX4361" fmla="*/ 4360069 w 6400800"/>
                <a:gd name="connsiteY4361" fmla="*/ 282416 h 514350"/>
                <a:gd name="connsiteX4362" fmla="*/ 4360069 w 6400800"/>
                <a:gd name="connsiteY4362" fmla="*/ 290036 h 514350"/>
                <a:gd name="connsiteX4363" fmla="*/ 4359116 w 6400800"/>
                <a:gd name="connsiteY4363" fmla="*/ 288131 h 514350"/>
                <a:gd name="connsiteX4364" fmla="*/ 4360069 w 6400800"/>
                <a:gd name="connsiteY4364" fmla="*/ 282416 h 514350"/>
                <a:gd name="connsiteX4365" fmla="*/ 4313397 w 6400800"/>
                <a:gd name="connsiteY4365" fmla="*/ 387191 h 514350"/>
                <a:gd name="connsiteX4366" fmla="*/ 4311491 w 6400800"/>
                <a:gd name="connsiteY4366" fmla="*/ 391001 h 514350"/>
                <a:gd name="connsiteX4367" fmla="*/ 4313397 w 6400800"/>
                <a:gd name="connsiteY4367" fmla="*/ 387191 h 514350"/>
                <a:gd name="connsiteX4368" fmla="*/ 4313397 w 6400800"/>
                <a:gd name="connsiteY4368" fmla="*/ 387191 h 514350"/>
                <a:gd name="connsiteX4369" fmla="*/ 4311491 w 6400800"/>
                <a:gd name="connsiteY4369" fmla="*/ 351949 h 514350"/>
                <a:gd name="connsiteX4370" fmla="*/ 4312444 w 6400800"/>
                <a:gd name="connsiteY4370" fmla="*/ 365284 h 514350"/>
                <a:gd name="connsiteX4371" fmla="*/ 4311491 w 6400800"/>
                <a:gd name="connsiteY4371" fmla="*/ 363379 h 514350"/>
                <a:gd name="connsiteX4372" fmla="*/ 4311491 w 6400800"/>
                <a:gd name="connsiteY4372" fmla="*/ 351949 h 514350"/>
                <a:gd name="connsiteX4373" fmla="*/ 4247674 w 6400800"/>
                <a:gd name="connsiteY4373" fmla="*/ 313849 h 514350"/>
                <a:gd name="connsiteX4374" fmla="*/ 4247674 w 6400800"/>
                <a:gd name="connsiteY4374" fmla="*/ 311944 h 514350"/>
                <a:gd name="connsiteX4375" fmla="*/ 4247674 w 6400800"/>
                <a:gd name="connsiteY4375" fmla="*/ 313849 h 514350"/>
                <a:gd name="connsiteX4376" fmla="*/ 4246722 w 6400800"/>
                <a:gd name="connsiteY4376" fmla="*/ 324326 h 514350"/>
                <a:gd name="connsiteX4377" fmla="*/ 4246722 w 6400800"/>
                <a:gd name="connsiteY4377" fmla="*/ 322421 h 514350"/>
                <a:gd name="connsiteX4378" fmla="*/ 4247674 w 6400800"/>
                <a:gd name="connsiteY4378" fmla="*/ 313849 h 514350"/>
                <a:gd name="connsiteX4379" fmla="*/ 4181951 w 6400800"/>
                <a:gd name="connsiteY4379" fmla="*/ 367189 h 514350"/>
                <a:gd name="connsiteX4380" fmla="*/ 4182904 w 6400800"/>
                <a:gd name="connsiteY4380" fmla="*/ 324326 h 514350"/>
                <a:gd name="connsiteX4381" fmla="*/ 4183856 w 6400800"/>
                <a:gd name="connsiteY4381" fmla="*/ 330041 h 514350"/>
                <a:gd name="connsiteX4382" fmla="*/ 4185761 w 6400800"/>
                <a:gd name="connsiteY4382" fmla="*/ 340519 h 514350"/>
                <a:gd name="connsiteX4383" fmla="*/ 4185761 w 6400800"/>
                <a:gd name="connsiteY4383" fmla="*/ 342424 h 514350"/>
                <a:gd name="connsiteX4384" fmla="*/ 4183856 w 6400800"/>
                <a:gd name="connsiteY4384" fmla="*/ 338614 h 514350"/>
                <a:gd name="connsiteX4385" fmla="*/ 4187666 w 6400800"/>
                <a:gd name="connsiteY4385" fmla="*/ 357664 h 514350"/>
                <a:gd name="connsiteX4386" fmla="*/ 4189571 w 6400800"/>
                <a:gd name="connsiteY4386" fmla="*/ 365284 h 514350"/>
                <a:gd name="connsiteX4387" fmla="*/ 4191476 w 6400800"/>
                <a:gd name="connsiteY4387" fmla="*/ 373856 h 514350"/>
                <a:gd name="connsiteX4388" fmla="*/ 4190524 w 6400800"/>
                <a:gd name="connsiteY4388" fmla="*/ 386239 h 514350"/>
                <a:gd name="connsiteX4389" fmla="*/ 4190524 w 6400800"/>
                <a:gd name="connsiteY4389" fmla="*/ 391954 h 514350"/>
                <a:gd name="connsiteX4390" fmla="*/ 4181951 w 6400800"/>
                <a:gd name="connsiteY4390" fmla="*/ 367189 h 514350"/>
                <a:gd name="connsiteX4391" fmla="*/ 4181951 w 6400800"/>
                <a:gd name="connsiteY4391" fmla="*/ 367189 h 514350"/>
                <a:gd name="connsiteX4392" fmla="*/ 4161949 w 6400800"/>
                <a:gd name="connsiteY4392" fmla="*/ 401479 h 514350"/>
                <a:gd name="connsiteX4393" fmla="*/ 4161949 w 6400800"/>
                <a:gd name="connsiteY4393" fmla="*/ 399574 h 514350"/>
                <a:gd name="connsiteX4394" fmla="*/ 4161949 w 6400800"/>
                <a:gd name="connsiteY4394" fmla="*/ 399574 h 514350"/>
                <a:gd name="connsiteX4395" fmla="*/ 4161949 w 6400800"/>
                <a:gd name="connsiteY4395" fmla="*/ 401479 h 514350"/>
                <a:gd name="connsiteX4396" fmla="*/ 4160044 w 6400800"/>
                <a:gd name="connsiteY4396" fmla="*/ 306229 h 514350"/>
                <a:gd name="connsiteX4397" fmla="*/ 4160996 w 6400800"/>
                <a:gd name="connsiteY4397" fmla="*/ 292894 h 514350"/>
                <a:gd name="connsiteX4398" fmla="*/ 4163854 w 6400800"/>
                <a:gd name="connsiteY4398" fmla="*/ 282416 h 514350"/>
                <a:gd name="connsiteX4399" fmla="*/ 4162901 w 6400800"/>
                <a:gd name="connsiteY4399" fmla="*/ 313849 h 514350"/>
                <a:gd name="connsiteX4400" fmla="*/ 4160044 w 6400800"/>
                <a:gd name="connsiteY4400" fmla="*/ 306229 h 514350"/>
                <a:gd name="connsiteX4401" fmla="*/ 4160044 w 6400800"/>
                <a:gd name="connsiteY4401" fmla="*/ 306229 h 514350"/>
                <a:gd name="connsiteX4402" fmla="*/ 4128611 w 6400800"/>
                <a:gd name="connsiteY4402" fmla="*/ 354806 h 514350"/>
                <a:gd name="connsiteX4403" fmla="*/ 4127659 w 6400800"/>
                <a:gd name="connsiteY4403" fmla="*/ 343376 h 514350"/>
                <a:gd name="connsiteX4404" fmla="*/ 4128611 w 6400800"/>
                <a:gd name="connsiteY4404" fmla="*/ 350044 h 514350"/>
                <a:gd name="connsiteX4405" fmla="*/ 4130516 w 6400800"/>
                <a:gd name="connsiteY4405" fmla="*/ 365284 h 514350"/>
                <a:gd name="connsiteX4406" fmla="*/ 4128611 w 6400800"/>
                <a:gd name="connsiteY4406" fmla="*/ 354806 h 514350"/>
                <a:gd name="connsiteX4407" fmla="*/ 4124801 w 6400800"/>
                <a:gd name="connsiteY4407" fmla="*/ 255746 h 514350"/>
                <a:gd name="connsiteX4408" fmla="*/ 4124801 w 6400800"/>
                <a:gd name="connsiteY4408" fmla="*/ 248126 h 514350"/>
                <a:gd name="connsiteX4409" fmla="*/ 4140041 w 6400800"/>
                <a:gd name="connsiteY4409" fmla="*/ 303371 h 514350"/>
                <a:gd name="connsiteX4410" fmla="*/ 4140994 w 6400800"/>
                <a:gd name="connsiteY4410" fmla="*/ 307181 h 514350"/>
                <a:gd name="connsiteX4411" fmla="*/ 4140994 w 6400800"/>
                <a:gd name="connsiteY4411" fmla="*/ 321469 h 514350"/>
                <a:gd name="connsiteX4412" fmla="*/ 4133374 w 6400800"/>
                <a:gd name="connsiteY4412" fmla="*/ 305276 h 514350"/>
                <a:gd name="connsiteX4413" fmla="*/ 4135279 w 6400800"/>
                <a:gd name="connsiteY4413" fmla="*/ 312896 h 514350"/>
                <a:gd name="connsiteX4414" fmla="*/ 4127659 w 6400800"/>
                <a:gd name="connsiteY4414" fmla="*/ 300514 h 514350"/>
                <a:gd name="connsiteX4415" fmla="*/ 4123849 w 6400800"/>
                <a:gd name="connsiteY4415" fmla="*/ 284321 h 514350"/>
                <a:gd name="connsiteX4416" fmla="*/ 4124801 w 6400800"/>
                <a:gd name="connsiteY4416" fmla="*/ 255746 h 514350"/>
                <a:gd name="connsiteX4417" fmla="*/ 4095274 w 6400800"/>
                <a:gd name="connsiteY4417" fmla="*/ 395764 h 514350"/>
                <a:gd name="connsiteX4418" fmla="*/ 4095274 w 6400800"/>
                <a:gd name="connsiteY4418" fmla="*/ 395764 h 514350"/>
                <a:gd name="connsiteX4419" fmla="*/ 4095274 w 6400800"/>
                <a:gd name="connsiteY4419" fmla="*/ 394811 h 514350"/>
                <a:gd name="connsiteX4420" fmla="*/ 4095274 w 6400800"/>
                <a:gd name="connsiteY4420" fmla="*/ 395764 h 514350"/>
                <a:gd name="connsiteX4421" fmla="*/ 4093369 w 6400800"/>
                <a:gd name="connsiteY4421" fmla="*/ 386239 h 514350"/>
                <a:gd name="connsiteX4422" fmla="*/ 4093369 w 6400800"/>
                <a:gd name="connsiteY4422" fmla="*/ 376714 h 514350"/>
                <a:gd name="connsiteX4423" fmla="*/ 4096226 w 6400800"/>
                <a:gd name="connsiteY4423" fmla="*/ 382429 h 514350"/>
                <a:gd name="connsiteX4424" fmla="*/ 4093369 w 6400800"/>
                <a:gd name="connsiteY4424" fmla="*/ 386239 h 514350"/>
                <a:gd name="connsiteX4425" fmla="*/ 4097179 w 6400800"/>
                <a:gd name="connsiteY4425" fmla="*/ 342424 h 514350"/>
                <a:gd name="connsiteX4426" fmla="*/ 4099084 w 6400800"/>
                <a:gd name="connsiteY4426" fmla="*/ 334804 h 514350"/>
                <a:gd name="connsiteX4427" fmla="*/ 4099084 w 6400800"/>
                <a:gd name="connsiteY4427" fmla="*/ 337661 h 514350"/>
                <a:gd name="connsiteX4428" fmla="*/ 4097179 w 6400800"/>
                <a:gd name="connsiteY4428" fmla="*/ 342424 h 514350"/>
                <a:gd name="connsiteX4429" fmla="*/ 4100989 w 6400800"/>
                <a:gd name="connsiteY4429" fmla="*/ 353854 h 514350"/>
                <a:gd name="connsiteX4430" fmla="*/ 4100989 w 6400800"/>
                <a:gd name="connsiteY4430" fmla="*/ 351949 h 514350"/>
                <a:gd name="connsiteX4431" fmla="*/ 4100989 w 6400800"/>
                <a:gd name="connsiteY4431" fmla="*/ 351949 h 514350"/>
                <a:gd name="connsiteX4432" fmla="*/ 4100989 w 6400800"/>
                <a:gd name="connsiteY4432" fmla="*/ 353854 h 514350"/>
                <a:gd name="connsiteX4433" fmla="*/ 4100989 w 6400800"/>
                <a:gd name="connsiteY4433" fmla="*/ 353854 h 514350"/>
                <a:gd name="connsiteX4434" fmla="*/ 4115276 w 6400800"/>
                <a:gd name="connsiteY4434" fmla="*/ 322421 h 514350"/>
                <a:gd name="connsiteX4435" fmla="*/ 4114324 w 6400800"/>
                <a:gd name="connsiteY4435" fmla="*/ 350996 h 514350"/>
                <a:gd name="connsiteX4436" fmla="*/ 4111466 w 6400800"/>
                <a:gd name="connsiteY4436" fmla="*/ 327184 h 514350"/>
                <a:gd name="connsiteX4437" fmla="*/ 4108609 w 6400800"/>
                <a:gd name="connsiteY4437" fmla="*/ 342424 h 514350"/>
                <a:gd name="connsiteX4438" fmla="*/ 4107656 w 6400800"/>
                <a:gd name="connsiteY4438" fmla="*/ 341471 h 514350"/>
                <a:gd name="connsiteX4439" fmla="*/ 4106704 w 6400800"/>
                <a:gd name="connsiteY4439" fmla="*/ 336709 h 514350"/>
                <a:gd name="connsiteX4440" fmla="*/ 4113371 w 6400800"/>
                <a:gd name="connsiteY4440" fmla="*/ 322421 h 514350"/>
                <a:gd name="connsiteX4441" fmla="*/ 4115276 w 6400800"/>
                <a:gd name="connsiteY4441" fmla="*/ 318611 h 514350"/>
                <a:gd name="connsiteX4442" fmla="*/ 4115276 w 6400800"/>
                <a:gd name="connsiteY4442" fmla="*/ 322421 h 514350"/>
                <a:gd name="connsiteX4443" fmla="*/ 4109561 w 6400800"/>
                <a:gd name="connsiteY4443" fmla="*/ 295751 h 514350"/>
                <a:gd name="connsiteX4444" fmla="*/ 4116229 w 6400800"/>
                <a:gd name="connsiteY4444" fmla="*/ 308134 h 514350"/>
                <a:gd name="connsiteX4445" fmla="*/ 4116229 w 6400800"/>
                <a:gd name="connsiteY4445" fmla="*/ 311944 h 514350"/>
                <a:gd name="connsiteX4446" fmla="*/ 4110514 w 6400800"/>
                <a:gd name="connsiteY4446" fmla="*/ 320516 h 514350"/>
                <a:gd name="connsiteX4447" fmla="*/ 4104799 w 6400800"/>
                <a:gd name="connsiteY4447" fmla="*/ 329089 h 514350"/>
                <a:gd name="connsiteX4448" fmla="*/ 4102894 w 6400800"/>
                <a:gd name="connsiteY4448" fmla="*/ 322421 h 514350"/>
                <a:gd name="connsiteX4449" fmla="*/ 4109561 w 6400800"/>
                <a:gd name="connsiteY4449" fmla="*/ 295751 h 514350"/>
                <a:gd name="connsiteX4450" fmla="*/ 4092416 w 6400800"/>
                <a:gd name="connsiteY4450" fmla="*/ 294799 h 514350"/>
                <a:gd name="connsiteX4451" fmla="*/ 4094321 w 6400800"/>
                <a:gd name="connsiteY4451" fmla="*/ 265271 h 514350"/>
                <a:gd name="connsiteX4452" fmla="*/ 4098131 w 6400800"/>
                <a:gd name="connsiteY4452" fmla="*/ 272891 h 514350"/>
                <a:gd name="connsiteX4453" fmla="*/ 4106704 w 6400800"/>
                <a:gd name="connsiteY4453" fmla="*/ 290989 h 514350"/>
                <a:gd name="connsiteX4454" fmla="*/ 4098131 w 6400800"/>
                <a:gd name="connsiteY4454" fmla="*/ 311944 h 514350"/>
                <a:gd name="connsiteX4455" fmla="*/ 4096226 w 6400800"/>
                <a:gd name="connsiteY4455" fmla="*/ 306229 h 514350"/>
                <a:gd name="connsiteX4456" fmla="*/ 4097179 w 6400800"/>
                <a:gd name="connsiteY4456" fmla="*/ 315754 h 514350"/>
                <a:gd name="connsiteX4457" fmla="*/ 4092416 w 6400800"/>
                <a:gd name="connsiteY4457" fmla="*/ 329089 h 514350"/>
                <a:gd name="connsiteX4458" fmla="*/ 4091464 w 6400800"/>
                <a:gd name="connsiteY4458" fmla="*/ 325279 h 514350"/>
                <a:gd name="connsiteX4459" fmla="*/ 4090511 w 6400800"/>
                <a:gd name="connsiteY4459" fmla="*/ 321469 h 514350"/>
                <a:gd name="connsiteX4460" fmla="*/ 4092416 w 6400800"/>
                <a:gd name="connsiteY4460" fmla="*/ 294799 h 514350"/>
                <a:gd name="connsiteX4461" fmla="*/ 4085749 w 6400800"/>
                <a:gd name="connsiteY4461" fmla="*/ 244316 h 514350"/>
                <a:gd name="connsiteX4462" fmla="*/ 4085749 w 6400800"/>
                <a:gd name="connsiteY4462" fmla="*/ 244316 h 514350"/>
                <a:gd name="connsiteX4463" fmla="*/ 4084796 w 6400800"/>
                <a:gd name="connsiteY4463" fmla="*/ 250031 h 514350"/>
                <a:gd name="connsiteX4464" fmla="*/ 4085749 w 6400800"/>
                <a:gd name="connsiteY4464" fmla="*/ 244316 h 514350"/>
                <a:gd name="connsiteX4465" fmla="*/ 4043839 w 6400800"/>
                <a:gd name="connsiteY4465" fmla="*/ 279559 h 514350"/>
                <a:gd name="connsiteX4466" fmla="*/ 4043839 w 6400800"/>
                <a:gd name="connsiteY4466" fmla="*/ 279559 h 514350"/>
                <a:gd name="connsiteX4467" fmla="*/ 4044791 w 6400800"/>
                <a:gd name="connsiteY4467" fmla="*/ 283369 h 514350"/>
                <a:gd name="connsiteX4468" fmla="*/ 4043839 w 6400800"/>
                <a:gd name="connsiteY4468" fmla="*/ 281464 h 514350"/>
                <a:gd name="connsiteX4469" fmla="*/ 4044791 w 6400800"/>
                <a:gd name="connsiteY4469" fmla="*/ 286226 h 514350"/>
                <a:gd name="connsiteX4470" fmla="*/ 4044791 w 6400800"/>
                <a:gd name="connsiteY4470" fmla="*/ 290036 h 514350"/>
                <a:gd name="connsiteX4471" fmla="*/ 4042886 w 6400800"/>
                <a:gd name="connsiteY4471" fmla="*/ 284321 h 514350"/>
                <a:gd name="connsiteX4472" fmla="*/ 4043839 w 6400800"/>
                <a:gd name="connsiteY4472" fmla="*/ 279559 h 514350"/>
                <a:gd name="connsiteX4473" fmla="*/ 4044791 w 6400800"/>
                <a:gd name="connsiteY4473" fmla="*/ 333851 h 514350"/>
                <a:gd name="connsiteX4474" fmla="*/ 4044791 w 6400800"/>
                <a:gd name="connsiteY4474" fmla="*/ 333851 h 514350"/>
                <a:gd name="connsiteX4475" fmla="*/ 4044791 w 6400800"/>
                <a:gd name="connsiteY4475" fmla="*/ 339566 h 514350"/>
                <a:gd name="connsiteX4476" fmla="*/ 4042886 w 6400800"/>
                <a:gd name="connsiteY4476" fmla="*/ 337661 h 514350"/>
                <a:gd name="connsiteX4477" fmla="*/ 4044791 w 6400800"/>
                <a:gd name="connsiteY4477" fmla="*/ 333851 h 514350"/>
                <a:gd name="connsiteX4478" fmla="*/ 4039076 w 6400800"/>
                <a:gd name="connsiteY4478" fmla="*/ 271939 h 514350"/>
                <a:gd name="connsiteX4479" fmla="*/ 4039076 w 6400800"/>
                <a:gd name="connsiteY4479" fmla="*/ 273844 h 514350"/>
                <a:gd name="connsiteX4480" fmla="*/ 4038124 w 6400800"/>
                <a:gd name="connsiteY4480" fmla="*/ 270034 h 514350"/>
                <a:gd name="connsiteX4481" fmla="*/ 4036219 w 6400800"/>
                <a:gd name="connsiteY4481" fmla="*/ 265271 h 514350"/>
                <a:gd name="connsiteX4482" fmla="*/ 4039076 w 6400800"/>
                <a:gd name="connsiteY4482" fmla="*/ 271939 h 514350"/>
                <a:gd name="connsiteX4483" fmla="*/ 4033361 w 6400800"/>
                <a:gd name="connsiteY4483" fmla="*/ 358616 h 514350"/>
                <a:gd name="connsiteX4484" fmla="*/ 4034314 w 6400800"/>
                <a:gd name="connsiteY4484" fmla="*/ 351949 h 514350"/>
                <a:gd name="connsiteX4485" fmla="*/ 4038124 w 6400800"/>
                <a:gd name="connsiteY4485" fmla="*/ 345281 h 514350"/>
                <a:gd name="connsiteX4486" fmla="*/ 4043839 w 6400800"/>
                <a:gd name="connsiteY4486" fmla="*/ 351949 h 514350"/>
                <a:gd name="connsiteX4487" fmla="*/ 4040981 w 6400800"/>
                <a:gd name="connsiteY4487" fmla="*/ 391954 h 514350"/>
                <a:gd name="connsiteX4488" fmla="*/ 4035266 w 6400800"/>
                <a:gd name="connsiteY4488" fmla="*/ 413861 h 514350"/>
                <a:gd name="connsiteX4489" fmla="*/ 4029551 w 6400800"/>
                <a:gd name="connsiteY4489" fmla="*/ 395764 h 514350"/>
                <a:gd name="connsiteX4490" fmla="*/ 4027646 w 6400800"/>
                <a:gd name="connsiteY4490" fmla="*/ 388144 h 514350"/>
                <a:gd name="connsiteX4491" fmla="*/ 4033361 w 6400800"/>
                <a:gd name="connsiteY4491" fmla="*/ 358616 h 514350"/>
                <a:gd name="connsiteX4492" fmla="*/ 4020026 w 6400800"/>
                <a:gd name="connsiteY4492" fmla="*/ 324326 h 514350"/>
                <a:gd name="connsiteX4493" fmla="*/ 4021931 w 6400800"/>
                <a:gd name="connsiteY4493" fmla="*/ 326231 h 514350"/>
                <a:gd name="connsiteX4494" fmla="*/ 4019074 w 6400800"/>
                <a:gd name="connsiteY4494" fmla="*/ 334804 h 514350"/>
                <a:gd name="connsiteX4495" fmla="*/ 4017169 w 6400800"/>
                <a:gd name="connsiteY4495" fmla="*/ 341471 h 514350"/>
                <a:gd name="connsiteX4496" fmla="*/ 4016216 w 6400800"/>
                <a:gd name="connsiteY4496" fmla="*/ 342424 h 514350"/>
                <a:gd name="connsiteX4497" fmla="*/ 4015264 w 6400800"/>
                <a:gd name="connsiteY4497" fmla="*/ 344329 h 514350"/>
                <a:gd name="connsiteX4498" fmla="*/ 4011454 w 6400800"/>
                <a:gd name="connsiteY4498" fmla="*/ 315754 h 514350"/>
                <a:gd name="connsiteX4499" fmla="*/ 4020026 w 6400800"/>
                <a:gd name="connsiteY4499" fmla="*/ 324326 h 514350"/>
                <a:gd name="connsiteX4500" fmla="*/ 3999071 w 6400800"/>
                <a:gd name="connsiteY4500" fmla="*/ 282416 h 514350"/>
                <a:gd name="connsiteX4501" fmla="*/ 3999071 w 6400800"/>
                <a:gd name="connsiteY4501" fmla="*/ 282416 h 514350"/>
                <a:gd name="connsiteX4502" fmla="*/ 4000024 w 6400800"/>
                <a:gd name="connsiteY4502" fmla="*/ 310991 h 514350"/>
                <a:gd name="connsiteX4503" fmla="*/ 4000024 w 6400800"/>
                <a:gd name="connsiteY4503" fmla="*/ 316706 h 514350"/>
                <a:gd name="connsiteX4504" fmla="*/ 3999071 w 6400800"/>
                <a:gd name="connsiteY4504" fmla="*/ 325279 h 514350"/>
                <a:gd name="connsiteX4505" fmla="*/ 3999071 w 6400800"/>
                <a:gd name="connsiteY4505" fmla="*/ 327184 h 514350"/>
                <a:gd name="connsiteX4506" fmla="*/ 3998119 w 6400800"/>
                <a:gd name="connsiteY4506" fmla="*/ 324326 h 514350"/>
                <a:gd name="connsiteX4507" fmla="*/ 3997166 w 6400800"/>
                <a:gd name="connsiteY4507" fmla="*/ 314801 h 514350"/>
                <a:gd name="connsiteX4508" fmla="*/ 3996214 w 6400800"/>
                <a:gd name="connsiteY4508" fmla="*/ 286226 h 514350"/>
                <a:gd name="connsiteX4509" fmla="*/ 3999071 w 6400800"/>
                <a:gd name="connsiteY4509" fmla="*/ 282416 h 514350"/>
                <a:gd name="connsiteX4510" fmla="*/ 3983831 w 6400800"/>
                <a:gd name="connsiteY4510" fmla="*/ 405289 h 514350"/>
                <a:gd name="connsiteX4511" fmla="*/ 3980021 w 6400800"/>
                <a:gd name="connsiteY4511" fmla="*/ 412909 h 514350"/>
                <a:gd name="connsiteX4512" fmla="*/ 3980021 w 6400800"/>
                <a:gd name="connsiteY4512" fmla="*/ 412909 h 514350"/>
                <a:gd name="connsiteX4513" fmla="*/ 3982879 w 6400800"/>
                <a:gd name="connsiteY4513" fmla="*/ 402431 h 514350"/>
                <a:gd name="connsiteX4514" fmla="*/ 3983831 w 6400800"/>
                <a:gd name="connsiteY4514" fmla="*/ 405289 h 514350"/>
                <a:gd name="connsiteX4515" fmla="*/ 3980974 w 6400800"/>
                <a:gd name="connsiteY4515" fmla="*/ 395764 h 514350"/>
                <a:gd name="connsiteX4516" fmla="*/ 3982879 w 6400800"/>
                <a:gd name="connsiteY4516" fmla="*/ 401479 h 514350"/>
                <a:gd name="connsiteX4517" fmla="*/ 3979069 w 6400800"/>
                <a:gd name="connsiteY4517" fmla="*/ 407194 h 514350"/>
                <a:gd name="connsiteX4518" fmla="*/ 3979069 w 6400800"/>
                <a:gd name="connsiteY4518" fmla="*/ 406241 h 514350"/>
                <a:gd name="connsiteX4519" fmla="*/ 3980974 w 6400800"/>
                <a:gd name="connsiteY4519" fmla="*/ 395764 h 514350"/>
                <a:gd name="connsiteX4520" fmla="*/ 3976211 w 6400800"/>
                <a:gd name="connsiteY4520" fmla="*/ 378619 h 514350"/>
                <a:gd name="connsiteX4521" fmla="*/ 3976211 w 6400800"/>
                <a:gd name="connsiteY4521" fmla="*/ 378619 h 514350"/>
                <a:gd name="connsiteX4522" fmla="*/ 3976211 w 6400800"/>
                <a:gd name="connsiteY4522" fmla="*/ 380524 h 514350"/>
                <a:gd name="connsiteX4523" fmla="*/ 3976211 w 6400800"/>
                <a:gd name="connsiteY4523" fmla="*/ 378619 h 514350"/>
                <a:gd name="connsiteX4524" fmla="*/ 3948589 w 6400800"/>
                <a:gd name="connsiteY4524" fmla="*/ 255746 h 514350"/>
                <a:gd name="connsiteX4525" fmla="*/ 3946684 w 6400800"/>
                <a:gd name="connsiteY4525" fmla="*/ 277654 h 514350"/>
                <a:gd name="connsiteX4526" fmla="*/ 3945731 w 6400800"/>
                <a:gd name="connsiteY4526" fmla="*/ 285274 h 514350"/>
                <a:gd name="connsiteX4527" fmla="*/ 3943826 w 6400800"/>
                <a:gd name="connsiteY4527" fmla="*/ 266224 h 514350"/>
                <a:gd name="connsiteX4528" fmla="*/ 3940016 w 6400800"/>
                <a:gd name="connsiteY4528" fmla="*/ 240506 h 514350"/>
                <a:gd name="connsiteX4529" fmla="*/ 3940016 w 6400800"/>
                <a:gd name="connsiteY4529" fmla="*/ 239554 h 514350"/>
                <a:gd name="connsiteX4530" fmla="*/ 3940016 w 6400800"/>
                <a:gd name="connsiteY4530" fmla="*/ 236696 h 514350"/>
                <a:gd name="connsiteX4531" fmla="*/ 3942874 w 6400800"/>
                <a:gd name="connsiteY4531" fmla="*/ 240506 h 514350"/>
                <a:gd name="connsiteX4532" fmla="*/ 3947636 w 6400800"/>
                <a:gd name="connsiteY4532" fmla="*/ 248126 h 514350"/>
                <a:gd name="connsiteX4533" fmla="*/ 3948589 w 6400800"/>
                <a:gd name="connsiteY4533" fmla="*/ 255746 h 514350"/>
                <a:gd name="connsiteX4534" fmla="*/ 3943826 w 6400800"/>
                <a:gd name="connsiteY4534" fmla="*/ 205264 h 514350"/>
                <a:gd name="connsiteX4535" fmla="*/ 3943826 w 6400800"/>
                <a:gd name="connsiteY4535" fmla="*/ 210979 h 514350"/>
                <a:gd name="connsiteX4536" fmla="*/ 3945731 w 6400800"/>
                <a:gd name="connsiteY4536" fmla="*/ 230981 h 514350"/>
                <a:gd name="connsiteX4537" fmla="*/ 3946684 w 6400800"/>
                <a:gd name="connsiteY4537" fmla="*/ 236696 h 514350"/>
                <a:gd name="connsiteX4538" fmla="*/ 3939064 w 6400800"/>
                <a:gd name="connsiteY4538" fmla="*/ 228124 h 514350"/>
                <a:gd name="connsiteX4539" fmla="*/ 3937159 w 6400800"/>
                <a:gd name="connsiteY4539" fmla="*/ 215741 h 514350"/>
                <a:gd name="connsiteX4540" fmla="*/ 3943826 w 6400800"/>
                <a:gd name="connsiteY4540" fmla="*/ 205264 h 514350"/>
                <a:gd name="connsiteX4541" fmla="*/ 3866674 w 6400800"/>
                <a:gd name="connsiteY4541" fmla="*/ 369094 h 514350"/>
                <a:gd name="connsiteX4542" fmla="*/ 3867626 w 6400800"/>
                <a:gd name="connsiteY4542" fmla="*/ 368141 h 514350"/>
                <a:gd name="connsiteX4543" fmla="*/ 3867626 w 6400800"/>
                <a:gd name="connsiteY4543" fmla="*/ 370999 h 514350"/>
                <a:gd name="connsiteX4544" fmla="*/ 3866674 w 6400800"/>
                <a:gd name="connsiteY4544" fmla="*/ 369094 h 514350"/>
                <a:gd name="connsiteX4545" fmla="*/ 3886676 w 6400800"/>
                <a:gd name="connsiteY4545" fmla="*/ 354806 h 514350"/>
                <a:gd name="connsiteX4546" fmla="*/ 3882866 w 6400800"/>
                <a:gd name="connsiteY4546" fmla="*/ 348139 h 514350"/>
                <a:gd name="connsiteX4547" fmla="*/ 3881914 w 6400800"/>
                <a:gd name="connsiteY4547" fmla="*/ 338614 h 514350"/>
                <a:gd name="connsiteX4548" fmla="*/ 3886676 w 6400800"/>
                <a:gd name="connsiteY4548" fmla="*/ 354806 h 514350"/>
                <a:gd name="connsiteX4549" fmla="*/ 3887629 w 6400800"/>
                <a:gd name="connsiteY4549" fmla="*/ 356711 h 514350"/>
                <a:gd name="connsiteX4550" fmla="*/ 3886676 w 6400800"/>
                <a:gd name="connsiteY4550" fmla="*/ 354806 h 514350"/>
                <a:gd name="connsiteX4551" fmla="*/ 3897154 w 6400800"/>
                <a:gd name="connsiteY4551" fmla="*/ 278606 h 514350"/>
                <a:gd name="connsiteX4552" fmla="*/ 3901916 w 6400800"/>
                <a:gd name="connsiteY4552" fmla="*/ 270986 h 514350"/>
                <a:gd name="connsiteX4553" fmla="*/ 3901916 w 6400800"/>
                <a:gd name="connsiteY4553" fmla="*/ 270986 h 514350"/>
                <a:gd name="connsiteX4554" fmla="*/ 3897154 w 6400800"/>
                <a:gd name="connsiteY4554" fmla="*/ 278606 h 514350"/>
                <a:gd name="connsiteX4555" fmla="*/ 3897154 w 6400800"/>
                <a:gd name="connsiteY4555" fmla="*/ 278606 h 514350"/>
                <a:gd name="connsiteX4556" fmla="*/ 3900011 w 6400800"/>
                <a:gd name="connsiteY4556" fmla="*/ 291941 h 514350"/>
                <a:gd name="connsiteX4557" fmla="*/ 3901916 w 6400800"/>
                <a:gd name="connsiteY4557" fmla="*/ 288131 h 514350"/>
                <a:gd name="connsiteX4558" fmla="*/ 3902869 w 6400800"/>
                <a:gd name="connsiteY4558" fmla="*/ 286226 h 514350"/>
                <a:gd name="connsiteX4559" fmla="*/ 3903821 w 6400800"/>
                <a:gd name="connsiteY4559" fmla="*/ 297656 h 514350"/>
                <a:gd name="connsiteX4560" fmla="*/ 3902869 w 6400800"/>
                <a:gd name="connsiteY4560" fmla="*/ 301466 h 514350"/>
                <a:gd name="connsiteX4561" fmla="*/ 3901916 w 6400800"/>
                <a:gd name="connsiteY4561" fmla="*/ 298609 h 514350"/>
                <a:gd name="connsiteX4562" fmla="*/ 3900011 w 6400800"/>
                <a:gd name="connsiteY4562" fmla="*/ 291941 h 514350"/>
                <a:gd name="connsiteX4563" fmla="*/ 3903821 w 6400800"/>
                <a:gd name="connsiteY4563" fmla="*/ 431006 h 514350"/>
                <a:gd name="connsiteX4564" fmla="*/ 3902869 w 6400800"/>
                <a:gd name="connsiteY4564" fmla="*/ 431959 h 514350"/>
                <a:gd name="connsiteX4565" fmla="*/ 3901916 w 6400800"/>
                <a:gd name="connsiteY4565" fmla="*/ 431959 h 514350"/>
                <a:gd name="connsiteX4566" fmla="*/ 3903821 w 6400800"/>
                <a:gd name="connsiteY4566" fmla="*/ 426244 h 514350"/>
                <a:gd name="connsiteX4567" fmla="*/ 3904774 w 6400800"/>
                <a:gd name="connsiteY4567" fmla="*/ 428149 h 514350"/>
                <a:gd name="connsiteX4568" fmla="*/ 3903821 w 6400800"/>
                <a:gd name="connsiteY4568" fmla="*/ 431006 h 514350"/>
                <a:gd name="connsiteX4569" fmla="*/ 3925729 w 6400800"/>
                <a:gd name="connsiteY4569" fmla="*/ 309086 h 514350"/>
                <a:gd name="connsiteX4570" fmla="*/ 3922871 w 6400800"/>
                <a:gd name="connsiteY4570" fmla="*/ 297656 h 514350"/>
                <a:gd name="connsiteX4571" fmla="*/ 3923824 w 6400800"/>
                <a:gd name="connsiteY4571" fmla="*/ 308134 h 514350"/>
                <a:gd name="connsiteX4572" fmla="*/ 3919061 w 6400800"/>
                <a:gd name="connsiteY4572" fmla="*/ 291941 h 514350"/>
                <a:gd name="connsiteX4573" fmla="*/ 3922871 w 6400800"/>
                <a:gd name="connsiteY4573" fmla="*/ 317659 h 514350"/>
                <a:gd name="connsiteX4574" fmla="*/ 3923824 w 6400800"/>
                <a:gd name="connsiteY4574" fmla="*/ 325279 h 514350"/>
                <a:gd name="connsiteX4575" fmla="*/ 3921919 w 6400800"/>
                <a:gd name="connsiteY4575" fmla="*/ 334804 h 514350"/>
                <a:gd name="connsiteX4576" fmla="*/ 3921919 w 6400800"/>
                <a:gd name="connsiteY4576" fmla="*/ 335756 h 514350"/>
                <a:gd name="connsiteX4577" fmla="*/ 3920966 w 6400800"/>
                <a:gd name="connsiteY4577" fmla="*/ 330041 h 514350"/>
                <a:gd name="connsiteX4578" fmla="*/ 3915251 w 6400800"/>
                <a:gd name="connsiteY4578" fmla="*/ 301466 h 514350"/>
                <a:gd name="connsiteX4579" fmla="*/ 3911441 w 6400800"/>
                <a:gd name="connsiteY4579" fmla="*/ 281464 h 514350"/>
                <a:gd name="connsiteX4580" fmla="*/ 3912394 w 6400800"/>
                <a:gd name="connsiteY4580" fmla="*/ 264319 h 514350"/>
                <a:gd name="connsiteX4581" fmla="*/ 3912394 w 6400800"/>
                <a:gd name="connsiteY4581" fmla="*/ 263366 h 514350"/>
                <a:gd name="connsiteX4582" fmla="*/ 3919061 w 6400800"/>
                <a:gd name="connsiteY4582" fmla="*/ 270986 h 514350"/>
                <a:gd name="connsiteX4583" fmla="*/ 3923824 w 6400800"/>
                <a:gd name="connsiteY4583" fmla="*/ 277654 h 514350"/>
                <a:gd name="connsiteX4584" fmla="*/ 3924776 w 6400800"/>
                <a:gd name="connsiteY4584" fmla="*/ 284321 h 514350"/>
                <a:gd name="connsiteX4585" fmla="*/ 3921919 w 6400800"/>
                <a:gd name="connsiteY4585" fmla="*/ 277654 h 514350"/>
                <a:gd name="connsiteX4586" fmla="*/ 3926681 w 6400800"/>
                <a:gd name="connsiteY4586" fmla="*/ 296704 h 514350"/>
                <a:gd name="connsiteX4587" fmla="*/ 3927634 w 6400800"/>
                <a:gd name="connsiteY4587" fmla="*/ 304324 h 514350"/>
                <a:gd name="connsiteX4588" fmla="*/ 3927634 w 6400800"/>
                <a:gd name="connsiteY4588" fmla="*/ 305276 h 514350"/>
                <a:gd name="connsiteX4589" fmla="*/ 3925729 w 6400800"/>
                <a:gd name="connsiteY4589" fmla="*/ 309086 h 514350"/>
                <a:gd name="connsiteX4590" fmla="*/ 3929539 w 6400800"/>
                <a:gd name="connsiteY4590" fmla="*/ 287179 h 514350"/>
                <a:gd name="connsiteX4591" fmla="*/ 3928586 w 6400800"/>
                <a:gd name="connsiteY4591" fmla="*/ 292894 h 514350"/>
                <a:gd name="connsiteX4592" fmla="*/ 3927634 w 6400800"/>
                <a:gd name="connsiteY4592" fmla="*/ 290036 h 514350"/>
                <a:gd name="connsiteX4593" fmla="*/ 3923824 w 6400800"/>
                <a:gd name="connsiteY4593" fmla="*/ 275749 h 514350"/>
                <a:gd name="connsiteX4594" fmla="*/ 3927634 w 6400800"/>
                <a:gd name="connsiteY4594" fmla="*/ 281464 h 514350"/>
                <a:gd name="connsiteX4595" fmla="*/ 3929539 w 6400800"/>
                <a:gd name="connsiteY4595" fmla="*/ 284321 h 514350"/>
                <a:gd name="connsiteX4596" fmla="*/ 3929539 w 6400800"/>
                <a:gd name="connsiteY4596" fmla="*/ 287179 h 514350"/>
                <a:gd name="connsiteX4597" fmla="*/ 3926681 w 6400800"/>
                <a:gd name="connsiteY4597" fmla="*/ 242411 h 514350"/>
                <a:gd name="connsiteX4598" fmla="*/ 3928586 w 6400800"/>
                <a:gd name="connsiteY4598" fmla="*/ 270986 h 514350"/>
                <a:gd name="connsiteX4599" fmla="*/ 3921919 w 6400800"/>
                <a:gd name="connsiteY4599" fmla="*/ 265271 h 514350"/>
                <a:gd name="connsiteX4600" fmla="*/ 3913346 w 6400800"/>
                <a:gd name="connsiteY4600" fmla="*/ 257651 h 514350"/>
                <a:gd name="connsiteX4601" fmla="*/ 3917156 w 6400800"/>
                <a:gd name="connsiteY4601" fmla="*/ 246221 h 514350"/>
                <a:gd name="connsiteX4602" fmla="*/ 3925729 w 6400800"/>
                <a:gd name="connsiteY4602" fmla="*/ 232886 h 514350"/>
                <a:gd name="connsiteX4603" fmla="*/ 3926681 w 6400800"/>
                <a:gd name="connsiteY4603" fmla="*/ 242411 h 514350"/>
                <a:gd name="connsiteX4604" fmla="*/ 3900964 w 6400800"/>
                <a:gd name="connsiteY4604" fmla="*/ 168116 h 514350"/>
                <a:gd name="connsiteX4605" fmla="*/ 3914299 w 6400800"/>
                <a:gd name="connsiteY4605" fmla="*/ 147161 h 514350"/>
                <a:gd name="connsiteX4606" fmla="*/ 3915251 w 6400800"/>
                <a:gd name="connsiteY4606" fmla="*/ 156686 h 514350"/>
                <a:gd name="connsiteX4607" fmla="*/ 3920966 w 6400800"/>
                <a:gd name="connsiteY4607" fmla="*/ 196691 h 514350"/>
                <a:gd name="connsiteX4608" fmla="*/ 3922871 w 6400800"/>
                <a:gd name="connsiteY4608" fmla="*/ 213836 h 514350"/>
                <a:gd name="connsiteX4609" fmla="*/ 3920014 w 6400800"/>
                <a:gd name="connsiteY4609" fmla="*/ 210979 h 514350"/>
                <a:gd name="connsiteX4610" fmla="*/ 3923824 w 6400800"/>
                <a:gd name="connsiteY4610" fmla="*/ 214789 h 514350"/>
                <a:gd name="connsiteX4611" fmla="*/ 3924776 w 6400800"/>
                <a:gd name="connsiteY4611" fmla="*/ 226219 h 514350"/>
                <a:gd name="connsiteX4612" fmla="*/ 3906679 w 6400800"/>
                <a:gd name="connsiteY4612" fmla="*/ 249079 h 514350"/>
                <a:gd name="connsiteX4613" fmla="*/ 3904774 w 6400800"/>
                <a:gd name="connsiteY4613" fmla="*/ 251936 h 514350"/>
                <a:gd name="connsiteX4614" fmla="*/ 3902869 w 6400800"/>
                <a:gd name="connsiteY4614" fmla="*/ 250984 h 514350"/>
                <a:gd name="connsiteX4615" fmla="*/ 3900964 w 6400800"/>
                <a:gd name="connsiteY4615" fmla="*/ 242411 h 514350"/>
                <a:gd name="connsiteX4616" fmla="*/ 3900964 w 6400800"/>
                <a:gd name="connsiteY4616" fmla="*/ 249079 h 514350"/>
                <a:gd name="connsiteX4617" fmla="*/ 3897154 w 6400800"/>
                <a:gd name="connsiteY4617" fmla="*/ 247174 h 514350"/>
                <a:gd name="connsiteX4618" fmla="*/ 3891439 w 6400800"/>
                <a:gd name="connsiteY4618" fmla="*/ 243364 h 514350"/>
                <a:gd name="connsiteX4619" fmla="*/ 3896201 w 6400800"/>
                <a:gd name="connsiteY4619" fmla="*/ 248126 h 514350"/>
                <a:gd name="connsiteX4620" fmla="*/ 3900964 w 6400800"/>
                <a:gd name="connsiteY4620" fmla="*/ 251936 h 514350"/>
                <a:gd name="connsiteX4621" fmla="*/ 3900964 w 6400800"/>
                <a:gd name="connsiteY4621" fmla="*/ 256699 h 514350"/>
                <a:gd name="connsiteX4622" fmla="*/ 3894296 w 6400800"/>
                <a:gd name="connsiteY4622" fmla="*/ 266224 h 514350"/>
                <a:gd name="connsiteX4623" fmla="*/ 3890486 w 6400800"/>
                <a:gd name="connsiteY4623" fmla="*/ 250984 h 514350"/>
                <a:gd name="connsiteX4624" fmla="*/ 3880009 w 6400800"/>
                <a:gd name="connsiteY4624" fmla="*/ 210026 h 514350"/>
                <a:gd name="connsiteX4625" fmla="*/ 3879056 w 6400800"/>
                <a:gd name="connsiteY4625" fmla="*/ 206216 h 514350"/>
                <a:gd name="connsiteX4626" fmla="*/ 3900964 w 6400800"/>
                <a:gd name="connsiteY4626" fmla="*/ 168116 h 514350"/>
                <a:gd name="connsiteX4627" fmla="*/ 3873341 w 6400800"/>
                <a:gd name="connsiteY4627" fmla="*/ 214789 h 514350"/>
                <a:gd name="connsiteX4628" fmla="*/ 3879056 w 6400800"/>
                <a:gd name="connsiteY4628" fmla="*/ 251936 h 514350"/>
                <a:gd name="connsiteX4629" fmla="*/ 3883819 w 6400800"/>
                <a:gd name="connsiteY4629" fmla="*/ 280511 h 514350"/>
                <a:gd name="connsiteX4630" fmla="*/ 3882866 w 6400800"/>
                <a:gd name="connsiteY4630" fmla="*/ 282416 h 514350"/>
                <a:gd name="connsiteX4631" fmla="*/ 3875246 w 6400800"/>
                <a:gd name="connsiteY4631" fmla="*/ 259556 h 514350"/>
                <a:gd name="connsiteX4632" fmla="*/ 3865721 w 6400800"/>
                <a:gd name="connsiteY4632" fmla="*/ 234791 h 514350"/>
                <a:gd name="connsiteX4633" fmla="*/ 3864769 w 6400800"/>
                <a:gd name="connsiteY4633" fmla="*/ 231934 h 514350"/>
                <a:gd name="connsiteX4634" fmla="*/ 3873341 w 6400800"/>
                <a:gd name="connsiteY4634" fmla="*/ 214789 h 514350"/>
                <a:gd name="connsiteX4635" fmla="*/ 3864769 w 6400800"/>
                <a:gd name="connsiteY4635" fmla="*/ 341471 h 514350"/>
                <a:gd name="connsiteX4636" fmla="*/ 3862864 w 6400800"/>
                <a:gd name="connsiteY4636" fmla="*/ 345281 h 514350"/>
                <a:gd name="connsiteX4637" fmla="*/ 3864769 w 6400800"/>
                <a:gd name="connsiteY4637" fmla="*/ 341471 h 514350"/>
                <a:gd name="connsiteX4638" fmla="*/ 3864769 w 6400800"/>
                <a:gd name="connsiteY4638" fmla="*/ 341471 h 514350"/>
                <a:gd name="connsiteX4639" fmla="*/ 3854291 w 6400800"/>
                <a:gd name="connsiteY4639" fmla="*/ 211931 h 514350"/>
                <a:gd name="connsiteX4640" fmla="*/ 3856196 w 6400800"/>
                <a:gd name="connsiteY4640" fmla="*/ 201454 h 514350"/>
                <a:gd name="connsiteX4641" fmla="*/ 3857149 w 6400800"/>
                <a:gd name="connsiteY4641" fmla="*/ 220504 h 514350"/>
                <a:gd name="connsiteX4642" fmla="*/ 3854291 w 6400800"/>
                <a:gd name="connsiteY4642" fmla="*/ 226219 h 514350"/>
                <a:gd name="connsiteX4643" fmla="*/ 3854291 w 6400800"/>
                <a:gd name="connsiteY4643" fmla="*/ 211931 h 514350"/>
                <a:gd name="connsiteX4644" fmla="*/ 3849529 w 6400800"/>
                <a:gd name="connsiteY4644" fmla="*/ 262414 h 514350"/>
                <a:gd name="connsiteX4645" fmla="*/ 3849529 w 6400800"/>
                <a:gd name="connsiteY4645" fmla="*/ 257651 h 514350"/>
                <a:gd name="connsiteX4646" fmla="*/ 3850481 w 6400800"/>
                <a:gd name="connsiteY4646" fmla="*/ 256699 h 514350"/>
                <a:gd name="connsiteX4647" fmla="*/ 3859054 w 6400800"/>
                <a:gd name="connsiteY4647" fmla="*/ 278606 h 514350"/>
                <a:gd name="connsiteX4648" fmla="*/ 3860006 w 6400800"/>
                <a:gd name="connsiteY4648" fmla="*/ 280511 h 514350"/>
                <a:gd name="connsiteX4649" fmla="*/ 3862864 w 6400800"/>
                <a:gd name="connsiteY4649" fmla="*/ 313849 h 514350"/>
                <a:gd name="connsiteX4650" fmla="*/ 3862864 w 6400800"/>
                <a:gd name="connsiteY4650" fmla="*/ 313849 h 514350"/>
                <a:gd name="connsiteX4651" fmla="*/ 3847624 w 6400800"/>
                <a:gd name="connsiteY4651" fmla="*/ 291941 h 514350"/>
                <a:gd name="connsiteX4652" fmla="*/ 3849529 w 6400800"/>
                <a:gd name="connsiteY4652" fmla="*/ 262414 h 514350"/>
                <a:gd name="connsiteX4653" fmla="*/ 3846671 w 6400800"/>
                <a:gd name="connsiteY4653" fmla="*/ 308134 h 514350"/>
                <a:gd name="connsiteX4654" fmla="*/ 3855244 w 6400800"/>
                <a:gd name="connsiteY4654" fmla="*/ 323374 h 514350"/>
                <a:gd name="connsiteX4655" fmla="*/ 3856196 w 6400800"/>
                <a:gd name="connsiteY4655" fmla="*/ 325279 h 514350"/>
                <a:gd name="connsiteX4656" fmla="*/ 3855244 w 6400800"/>
                <a:gd name="connsiteY4656" fmla="*/ 327184 h 514350"/>
                <a:gd name="connsiteX4657" fmla="*/ 3849529 w 6400800"/>
                <a:gd name="connsiteY4657" fmla="*/ 336709 h 514350"/>
                <a:gd name="connsiteX4658" fmla="*/ 3845719 w 6400800"/>
                <a:gd name="connsiteY4658" fmla="*/ 330041 h 514350"/>
                <a:gd name="connsiteX4659" fmla="*/ 3846671 w 6400800"/>
                <a:gd name="connsiteY4659" fmla="*/ 308134 h 514350"/>
                <a:gd name="connsiteX4660" fmla="*/ 3843814 w 6400800"/>
                <a:gd name="connsiteY4660" fmla="*/ 415766 h 514350"/>
                <a:gd name="connsiteX4661" fmla="*/ 3846671 w 6400800"/>
                <a:gd name="connsiteY4661" fmla="*/ 410051 h 514350"/>
                <a:gd name="connsiteX4662" fmla="*/ 3847624 w 6400800"/>
                <a:gd name="connsiteY4662" fmla="*/ 416719 h 514350"/>
                <a:gd name="connsiteX4663" fmla="*/ 3847624 w 6400800"/>
                <a:gd name="connsiteY4663" fmla="*/ 419576 h 514350"/>
                <a:gd name="connsiteX4664" fmla="*/ 3846671 w 6400800"/>
                <a:gd name="connsiteY4664" fmla="*/ 422434 h 514350"/>
                <a:gd name="connsiteX4665" fmla="*/ 3844766 w 6400800"/>
                <a:gd name="connsiteY4665" fmla="*/ 426244 h 514350"/>
                <a:gd name="connsiteX4666" fmla="*/ 3842861 w 6400800"/>
                <a:gd name="connsiteY4666" fmla="*/ 426244 h 514350"/>
                <a:gd name="connsiteX4667" fmla="*/ 3843814 w 6400800"/>
                <a:gd name="connsiteY4667" fmla="*/ 415766 h 514350"/>
                <a:gd name="connsiteX4668" fmla="*/ 3830479 w 6400800"/>
                <a:gd name="connsiteY4668" fmla="*/ 297656 h 514350"/>
                <a:gd name="connsiteX4669" fmla="*/ 3830479 w 6400800"/>
                <a:gd name="connsiteY4669" fmla="*/ 299561 h 514350"/>
                <a:gd name="connsiteX4670" fmla="*/ 3830479 w 6400800"/>
                <a:gd name="connsiteY4670" fmla="*/ 301466 h 514350"/>
                <a:gd name="connsiteX4671" fmla="*/ 3829526 w 6400800"/>
                <a:gd name="connsiteY4671" fmla="*/ 307181 h 514350"/>
                <a:gd name="connsiteX4672" fmla="*/ 3827621 w 6400800"/>
                <a:gd name="connsiteY4672" fmla="*/ 304324 h 514350"/>
                <a:gd name="connsiteX4673" fmla="*/ 3830479 w 6400800"/>
                <a:gd name="connsiteY4673" fmla="*/ 297656 h 514350"/>
                <a:gd name="connsiteX4674" fmla="*/ 3826669 w 6400800"/>
                <a:gd name="connsiteY4674" fmla="*/ 305276 h 514350"/>
                <a:gd name="connsiteX4675" fmla="*/ 3828574 w 6400800"/>
                <a:gd name="connsiteY4675" fmla="*/ 310039 h 514350"/>
                <a:gd name="connsiteX4676" fmla="*/ 3827621 w 6400800"/>
                <a:gd name="connsiteY4676" fmla="*/ 314801 h 514350"/>
                <a:gd name="connsiteX4677" fmla="*/ 3823811 w 6400800"/>
                <a:gd name="connsiteY4677" fmla="*/ 309086 h 514350"/>
                <a:gd name="connsiteX4678" fmla="*/ 3826669 w 6400800"/>
                <a:gd name="connsiteY4678" fmla="*/ 305276 h 514350"/>
                <a:gd name="connsiteX4679" fmla="*/ 3820001 w 6400800"/>
                <a:gd name="connsiteY4679" fmla="*/ 319564 h 514350"/>
                <a:gd name="connsiteX4680" fmla="*/ 3826669 w 6400800"/>
                <a:gd name="connsiteY4680" fmla="*/ 332899 h 514350"/>
                <a:gd name="connsiteX4681" fmla="*/ 3827621 w 6400800"/>
                <a:gd name="connsiteY4681" fmla="*/ 333851 h 514350"/>
                <a:gd name="connsiteX4682" fmla="*/ 3826669 w 6400800"/>
                <a:gd name="connsiteY4682" fmla="*/ 343376 h 514350"/>
                <a:gd name="connsiteX4683" fmla="*/ 3824764 w 6400800"/>
                <a:gd name="connsiteY4683" fmla="*/ 377666 h 514350"/>
                <a:gd name="connsiteX4684" fmla="*/ 3820954 w 6400800"/>
                <a:gd name="connsiteY4684" fmla="*/ 364331 h 514350"/>
                <a:gd name="connsiteX4685" fmla="*/ 3820001 w 6400800"/>
                <a:gd name="connsiteY4685" fmla="*/ 352901 h 514350"/>
                <a:gd name="connsiteX4686" fmla="*/ 3818096 w 6400800"/>
                <a:gd name="connsiteY4686" fmla="*/ 336709 h 514350"/>
                <a:gd name="connsiteX4687" fmla="*/ 3821906 w 6400800"/>
                <a:gd name="connsiteY4687" fmla="*/ 332899 h 514350"/>
                <a:gd name="connsiteX4688" fmla="*/ 3818096 w 6400800"/>
                <a:gd name="connsiteY4688" fmla="*/ 335756 h 514350"/>
                <a:gd name="connsiteX4689" fmla="*/ 3817144 w 6400800"/>
                <a:gd name="connsiteY4689" fmla="*/ 326231 h 514350"/>
                <a:gd name="connsiteX4690" fmla="*/ 3820001 w 6400800"/>
                <a:gd name="connsiteY4690" fmla="*/ 319564 h 514350"/>
                <a:gd name="connsiteX4691" fmla="*/ 3788569 w 6400800"/>
                <a:gd name="connsiteY4691" fmla="*/ 264319 h 514350"/>
                <a:gd name="connsiteX4692" fmla="*/ 3792379 w 6400800"/>
                <a:gd name="connsiteY4692" fmla="*/ 270986 h 514350"/>
                <a:gd name="connsiteX4693" fmla="*/ 3800951 w 6400800"/>
                <a:gd name="connsiteY4693" fmla="*/ 285274 h 514350"/>
                <a:gd name="connsiteX4694" fmla="*/ 3800951 w 6400800"/>
                <a:gd name="connsiteY4694" fmla="*/ 287179 h 514350"/>
                <a:gd name="connsiteX4695" fmla="*/ 3800951 w 6400800"/>
                <a:gd name="connsiteY4695" fmla="*/ 298609 h 514350"/>
                <a:gd name="connsiteX4696" fmla="*/ 3800951 w 6400800"/>
                <a:gd name="connsiteY4696" fmla="*/ 300514 h 514350"/>
                <a:gd name="connsiteX4697" fmla="*/ 3797141 w 6400800"/>
                <a:gd name="connsiteY4697" fmla="*/ 287179 h 514350"/>
                <a:gd name="connsiteX4698" fmla="*/ 3796189 w 6400800"/>
                <a:gd name="connsiteY4698" fmla="*/ 285274 h 514350"/>
                <a:gd name="connsiteX4699" fmla="*/ 3796189 w 6400800"/>
                <a:gd name="connsiteY4699" fmla="*/ 280511 h 514350"/>
                <a:gd name="connsiteX4700" fmla="*/ 3795236 w 6400800"/>
                <a:gd name="connsiteY4700" fmla="*/ 283369 h 514350"/>
                <a:gd name="connsiteX4701" fmla="*/ 3791426 w 6400800"/>
                <a:gd name="connsiteY4701" fmla="*/ 271939 h 514350"/>
                <a:gd name="connsiteX4702" fmla="*/ 3788569 w 6400800"/>
                <a:gd name="connsiteY4702" fmla="*/ 264319 h 514350"/>
                <a:gd name="connsiteX4703" fmla="*/ 3748564 w 6400800"/>
                <a:gd name="connsiteY4703" fmla="*/ 364331 h 514350"/>
                <a:gd name="connsiteX4704" fmla="*/ 3748564 w 6400800"/>
                <a:gd name="connsiteY4704" fmla="*/ 351949 h 514350"/>
                <a:gd name="connsiteX4705" fmla="*/ 3750469 w 6400800"/>
                <a:gd name="connsiteY4705" fmla="*/ 358616 h 514350"/>
                <a:gd name="connsiteX4706" fmla="*/ 3748564 w 6400800"/>
                <a:gd name="connsiteY4706" fmla="*/ 364331 h 514350"/>
                <a:gd name="connsiteX4707" fmla="*/ 3762851 w 6400800"/>
                <a:gd name="connsiteY4707" fmla="*/ 399574 h 514350"/>
                <a:gd name="connsiteX4708" fmla="*/ 3759994 w 6400800"/>
                <a:gd name="connsiteY4708" fmla="*/ 405289 h 514350"/>
                <a:gd name="connsiteX4709" fmla="*/ 3760946 w 6400800"/>
                <a:gd name="connsiteY4709" fmla="*/ 391954 h 514350"/>
                <a:gd name="connsiteX4710" fmla="*/ 3760946 w 6400800"/>
                <a:gd name="connsiteY4710" fmla="*/ 391001 h 514350"/>
                <a:gd name="connsiteX4711" fmla="*/ 3762851 w 6400800"/>
                <a:gd name="connsiteY4711" fmla="*/ 396716 h 514350"/>
                <a:gd name="connsiteX4712" fmla="*/ 3762851 w 6400800"/>
                <a:gd name="connsiteY4712" fmla="*/ 399574 h 514350"/>
                <a:gd name="connsiteX4713" fmla="*/ 3770471 w 6400800"/>
                <a:gd name="connsiteY4713" fmla="*/ 290036 h 514350"/>
                <a:gd name="connsiteX4714" fmla="*/ 3775234 w 6400800"/>
                <a:gd name="connsiteY4714" fmla="*/ 309086 h 514350"/>
                <a:gd name="connsiteX4715" fmla="*/ 3771424 w 6400800"/>
                <a:gd name="connsiteY4715" fmla="*/ 301466 h 514350"/>
                <a:gd name="connsiteX4716" fmla="*/ 3770471 w 6400800"/>
                <a:gd name="connsiteY4716" fmla="*/ 299561 h 514350"/>
                <a:gd name="connsiteX4717" fmla="*/ 3770471 w 6400800"/>
                <a:gd name="connsiteY4717" fmla="*/ 290989 h 514350"/>
                <a:gd name="connsiteX4718" fmla="*/ 3770471 w 6400800"/>
                <a:gd name="connsiteY4718" fmla="*/ 290036 h 514350"/>
                <a:gd name="connsiteX4719" fmla="*/ 3769519 w 6400800"/>
                <a:gd name="connsiteY4719" fmla="*/ 370046 h 514350"/>
                <a:gd name="connsiteX4720" fmla="*/ 3770471 w 6400800"/>
                <a:gd name="connsiteY4720" fmla="*/ 372904 h 514350"/>
                <a:gd name="connsiteX4721" fmla="*/ 3767614 w 6400800"/>
                <a:gd name="connsiteY4721" fmla="*/ 366236 h 514350"/>
                <a:gd name="connsiteX4722" fmla="*/ 3767614 w 6400800"/>
                <a:gd name="connsiteY4722" fmla="*/ 359569 h 514350"/>
                <a:gd name="connsiteX4723" fmla="*/ 3766661 w 6400800"/>
                <a:gd name="connsiteY4723" fmla="*/ 364331 h 514350"/>
                <a:gd name="connsiteX4724" fmla="*/ 3764756 w 6400800"/>
                <a:gd name="connsiteY4724" fmla="*/ 360521 h 514350"/>
                <a:gd name="connsiteX4725" fmla="*/ 3764756 w 6400800"/>
                <a:gd name="connsiteY4725" fmla="*/ 357664 h 514350"/>
                <a:gd name="connsiteX4726" fmla="*/ 3765709 w 6400800"/>
                <a:gd name="connsiteY4726" fmla="*/ 351949 h 514350"/>
                <a:gd name="connsiteX4727" fmla="*/ 3769519 w 6400800"/>
                <a:gd name="connsiteY4727" fmla="*/ 370046 h 514350"/>
                <a:gd name="connsiteX4728" fmla="*/ 3753326 w 6400800"/>
                <a:gd name="connsiteY4728" fmla="*/ 250031 h 514350"/>
                <a:gd name="connsiteX4729" fmla="*/ 3755231 w 6400800"/>
                <a:gd name="connsiteY4729" fmla="*/ 236696 h 514350"/>
                <a:gd name="connsiteX4730" fmla="*/ 3756184 w 6400800"/>
                <a:gd name="connsiteY4730" fmla="*/ 232886 h 514350"/>
                <a:gd name="connsiteX4731" fmla="*/ 3758089 w 6400800"/>
                <a:gd name="connsiteY4731" fmla="*/ 230029 h 514350"/>
                <a:gd name="connsiteX4732" fmla="*/ 3759994 w 6400800"/>
                <a:gd name="connsiteY4732" fmla="*/ 237649 h 514350"/>
                <a:gd name="connsiteX4733" fmla="*/ 3769519 w 6400800"/>
                <a:gd name="connsiteY4733" fmla="*/ 281464 h 514350"/>
                <a:gd name="connsiteX4734" fmla="*/ 3767614 w 6400800"/>
                <a:gd name="connsiteY4734" fmla="*/ 290036 h 514350"/>
                <a:gd name="connsiteX4735" fmla="*/ 3767614 w 6400800"/>
                <a:gd name="connsiteY4735" fmla="*/ 290989 h 514350"/>
                <a:gd name="connsiteX4736" fmla="*/ 3752374 w 6400800"/>
                <a:gd name="connsiteY4736" fmla="*/ 261461 h 514350"/>
                <a:gd name="connsiteX4737" fmla="*/ 3753326 w 6400800"/>
                <a:gd name="connsiteY4737" fmla="*/ 250031 h 514350"/>
                <a:gd name="connsiteX4738" fmla="*/ 3748564 w 6400800"/>
                <a:gd name="connsiteY4738" fmla="*/ 296704 h 514350"/>
                <a:gd name="connsiteX4739" fmla="*/ 3748564 w 6400800"/>
                <a:gd name="connsiteY4739" fmla="*/ 296704 h 514350"/>
                <a:gd name="connsiteX4740" fmla="*/ 3756184 w 6400800"/>
                <a:gd name="connsiteY4740" fmla="*/ 313849 h 514350"/>
                <a:gd name="connsiteX4741" fmla="*/ 3757136 w 6400800"/>
                <a:gd name="connsiteY4741" fmla="*/ 316706 h 514350"/>
                <a:gd name="connsiteX4742" fmla="*/ 3759041 w 6400800"/>
                <a:gd name="connsiteY4742" fmla="*/ 323374 h 514350"/>
                <a:gd name="connsiteX4743" fmla="*/ 3757136 w 6400800"/>
                <a:gd name="connsiteY4743" fmla="*/ 330041 h 514350"/>
                <a:gd name="connsiteX4744" fmla="*/ 3754279 w 6400800"/>
                <a:gd name="connsiteY4744" fmla="*/ 341471 h 514350"/>
                <a:gd name="connsiteX4745" fmla="*/ 3750469 w 6400800"/>
                <a:gd name="connsiteY4745" fmla="*/ 335756 h 514350"/>
                <a:gd name="connsiteX4746" fmla="*/ 3747611 w 6400800"/>
                <a:gd name="connsiteY4746" fmla="*/ 331946 h 514350"/>
                <a:gd name="connsiteX4747" fmla="*/ 3748564 w 6400800"/>
                <a:gd name="connsiteY4747" fmla="*/ 296704 h 514350"/>
                <a:gd name="connsiteX4748" fmla="*/ 3738086 w 6400800"/>
                <a:gd name="connsiteY4748" fmla="*/ 273844 h 514350"/>
                <a:gd name="connsiteX4749" fmla="*/ 3738086 w 6400800"/>
                <a:gd name="connsiteY4749" fmla="*/ 273844 h 514350"/>
                <a:gd name="connsiteX4750" fmla="*/ 3738086 w 6400800"/>
                <a:gd name="connsiteY4750" fmla="*/ 274796 h 514350"/>
                <a:gd name="connsiteX4751" fmla="*/ 3738086 w 6400800"/>
                <a:gd name="connsiteY4751" fmla="*/ 273844 h 514350"/>
                <a:gd name="connsiteX4752" fmla="*/ 3689509 w 6400800"/>
                <a:gd name="connsiteY4752" fmla="*/ 326231 h 514350"/>
                <a:gd name="connsiteX4753" fmla="*/ 3686651 w 6400800"/>
                <a:gd name="connsiteY4753" fmla="*/ 331946 h 514350"/>
                <a:gd name="connsiteX4754" fmla="*/ 3685699 w 6400800"/>
                <a:gd name="connsiteY4754" fmla="*/ 330994 h 514350"/>
                <a:gd name="connsiteX4755" fmla="*/ 3685699 w 6400800"/>
                <a:gd name="connsiteY4755" fmla="*/ 322421 h 514350"/>
                <a:gd name="connsiteX4756" fmla="*/ 3685699 w 6400800"/>
                <a:gd name="connsiteY4756" fmla="*/ 313849 h 514350"/>
                <a:gd name="connsiteX4757" fmla="*/ 3689509 w 6400800"/>
                <a:gd name="connsiteY4757" fmla="*/ 325279 h 514350"/>
                <a:gd name="connsiteX4758" fmla="*/ 3689509 w 6400800"/>
                <a:gd name="connsiteY4758" fmla="*/ 326231 h 514350"/>
                <a:gd name="connsiteX4759" fmla="*/ 3716179 w 6400800"/>
                <a:gd name="connsiteY4759" fmla="*/ 211931 h 514350"/>
                <a:gd name="connsiteX4760" fmla="*/ 3720941 w 6400800"/>
                <a:gd name="connsiteY4760" fmla="*/ 221456 h 514350"/>
                <a:gd name="connsiteX4761" fmla="*/ 3719036 w 6400800"/>
                <a:gd name="connsiteY4761" fmla="*/ 230029 h 514350"/>
                <a:gd name="connsiteX4762" fmla="*/ 3718084 w 6400800"/>
                <a:gd name="connsiteY4762" fmla="*/ 233839 h 514350"/>
                <a:gd name="connsiteX4763" fmla="*/ 3713321 w 6400800"/>
                <a:gd name="connsiteY4763" fmla="*/ 228124 h 514350"/>
                <a:gd name="connsiteX4764" fmla="*/ 3717131 w 6400800"/>
                <a:gd name="connsiteY4764" fmla="*/ 235744 h 514350"/>
                <a:gd name="connsiteX4765" fmla="*/ 3714274 w 6400800"/>
                <a:gd name="connsiteY4765" fmla="*/ 253841 h 514350"/>
                <a:gd name="connsiteX4766" fmla="*/ 3714274 w 6400800"/>
                <a:gd name="connsiteY4766" fmla="*/ 250984 h 514350"/>
                <a:gd name="connsiteX4767" fmla="*/ 3713321 w 6400800"/>
                <a:gd name="connsiteY4767" fmla="*/ 238601 h 514350"/>
                <a:gd name="connsiteX4768" fmla="*/ 3713321 w 6400800"/>
                <a:gd name="connsiteY4768" fmla="*/ 227171 h 514350"/>
                <a:gd name="connsiteX4769" fmla="*/ 3712369 w 6400800"/>
                <a:gd name="connsiteY4769" fmla="*/ 208121 h 514350"/>
                <a:gd name="connsiteX4770" fmla="*/ 3712369 w 6400800"/>
                <a:gd name="connsiteY4770" fmla="*/ 205264 h 514350"/>
                <a:gd name="connsiteX4771" fmla="*/ 3716179 w 6400800"/>
                <a:gd name="connsiteY4771" fmla="*/ 211931 h 514350"/>
                <a:gd name="connsiteX4772" fmla="*/ 3679984 w 6400800"/>
                <a:gd name="connsiteY4772" fmla="*/ 236696 h 514350"/>
                <a:gd name="connsiteX4773" fmla="*/ 3684746 w 6400800"/>
                <a:gd name="connsiteY4773" fmla="*/ 196691 h 514350"/>
                <a:gd name="connsiteX4774" fmla="*/ 3687604 w 6400800"/>
                <a:gd name="connsiteY4774" fmla="*/ 166211 h 514350"/>
                <a:gd name="connsiteX4775" fmla="*/ 3688556 w 6400800"/>
                <a:gd name="connsiteY4775" fmla="*/ 154781 h 514350"/>
                <a:gd name="connsiteX4776" fmla="*/ 3699034 w 6400800"/>
                <a:gd name="connsiteY4776" fmla="*/ 178594 h 514350"/>
                <a:gd name="connsiteX4777" fmla="*/ 3708559 w 6400800"/>
                <a:gd name="connsiteY4777" fmla="*/ 199549 h 514350"/>
                <a:gd name="connsiteX4778" fmla="*/ 3707606 w 6400800"/>
                <a:gd name="connsiteY4778" fmla="*/ 207169 h 514350"/>
                <a:gd name="connsiteX4779" fmla="*/ 3704749 w 6400800"/>
                <a:gd name="connsiteY4779" fmla="*/ 226219 h 514350"/>
                <a:gd name="connsiteX4780" fmla="*/ 3702844 w 6400800"/>
                <a:gd name="connsiteY4780" fmla="*/ 237649 h 514350"/>
                <a:gd name="connsiteX4781" fmla="*/ 3701891 w 6400800"/>
                <a:gd name="connsiteY4781" fmla="*/ 250984 h 514350"/>
                <a:gd name="connsiteX4782" fmla="*/ 3700939 w 6400800"/>
                <a:gd name="connsiteY4782" fmla="*/ 280511 h 514350"/>
                <a:gd name="connsiteX4783" fmla="*/ 3700939 w 6400800"/>
                <a:gd name="connsiteY4783" fmla="*/ 300514 h 514350"/>
                <a:gd name="connsiteX4784" fmla="*/ 3697129 w 6400800"/>
                <a:gd name="connsiteY4784" fmla="*/ 290036 h 514350"/>
                <a:gd name="connsiteX4785" fmla="*/ 3699034 w 6400800"/>
                <a:gd name="connsiteY4785" fmla="*/ 308134 h 514350"/>
                <a:gd name="connsiteX4786" fmla="*/ 3690461 w 6400800"/>
                <a:gd name="connsiteY4786" fmla="*/ 322421 h 514350"/>
                <a:gd name="connsiteX4787" fmla="*/ 3683794 w 6400800"/>
                <a:gd name="connsiteY4787" fmla="*/ 310991 h 514350"/>
                <a:gd name="connsiteX4788" fmla="*/ 3683794 w 6400800"/>
                <a:gd name="connsiteY4788" fmla="*/ 302419 h 514350"/>
                <a:gd name="connsiteX4789" fmla="*/ 3682841 w 6400800"/>
                <a:gd name="connsiteY4789" fmla="*/ 308134 h 514350"/>
                <a:gd name="connsiteX4790" fmla="*/ 3679031 w 6400800"/>
                <a:gd name="connsiteY4790" fmla="*/ 302419 h 514350"/>
                <a:gd name="connsiteX4791" fmla="*/ 3681889 w 6400800"/>
                <a:gd name="connsiteY4791" fmla="*/ 310991 h 514350"/>
                <a:gd name="connsiteX4792" fmla="*/ 3679984 w 6400800"/>
                <a:gd name="connsiteY4792" fmla="*/ 323374 h 514350"/>
                <a:gd name="connsiteX4793" fmla="*/ 3672364 w 6400800"/>
                <a:gd name="connsiteY4793" fmla="*/ 307181 h 514350"/>
                <a:gd name="connsiteX4794" fmla="*/ 3677126 w 6400800"/>
                <a:gd name="connsiteY4794" fmla="*/ 289084 h 514350"/>
                <a:gd name="connsiteX4795" fmla="*/ 3681889 w 6400800"/>
                <a:gd name="connsiteY4795" fmla="*/ 272891 h 514350"/>
                <a:gd name="connsiteX4796" fmla="*/ 3686651 w 6400800"/>
                <a:gd name="connsiteY4796" fmla="*/ 260509 h 514350"/>
                <a:gd name="connsiteX4797" fmla="*/ 3692366 w 6400800"/>
                <a:gd name="connsiteY4797" fmla="*/ 250031 h 514350"/>
                <a:gd name="connsiteX4798" fmla="*/ 3683794 w 6400800"/>
                <a:gd name="connsiteY4798" fmla="*/ 258604 h 514350"/>
                <a:gd name="connsiteX4799" fmla="*/ 3675221 w 6400800"/>
                <a:gd name="connsiteY4799" fmla="*/ 270034 h 514350"/>
                <a:gd name="connsiteX4800" fmla="*/ 3671411 w 6400800"/>
                <a:gd name="connsiteY4800" fmla="*/ 275749 h 514350"/>
                <a:gd name="connsiteX4801" fmla="*/ 3679984 w 6400800"/>
                <a:gd name="connsiteY4801" fmla="*/ 236696 h 514350"/>
                <a:gd name="connsiteX4802" fmla="*/ 3678079 w 6400800"/>
                <a:gd name="connsiteY4802" fmla="*/ 342424 h 514350"/>
                <a:gd name="connsiteX4803" fmla="*/ 3677126 w 6400800"/>
                <a:gd name="connsiteY4803" fmla="*/ 349091 h 514350"/>
                <a:gd name="connsiteX4804" fmla="*/ 3676174 w 6400800"/>
                <a:gd name="connsiteY4804" fmla="*/ 343376 h 514350"/>
                <a:gd name="connsiteX4805" fmla="*/ 3674269 w 6400800"/>
                <a:gd name="connsiteY4805" fmla="*/ 335756 h 514350"/>
                <a:gd name="connsiteX4806" fmla="*/ 3678079 w 6400800"/>
                <a:gd name="connsiteY4806" fmla="*/ 342424 h 514350"/>
                <a:gd name="connsiteX4807" fmla="*/ 3664744 w 6400800"/>
                <a:gd name="connsiteY4807" fmla="*/ 355759 h 514350"/>
                <a:gd name="connsiteX4808" fmla="*/ 3664744 w 6400800"/>
                <a:gd name="connsiteY4808" fmla="*/ 362426 h 514350"/>
                <a:gd name="connsiteX4809" fmla="*/ 3663791 w 6400800"/>
                <a:gd name="connsiteY4809" fmla="*/ 371951 h 514350"/>
                <a:gd name="connsiteX4810" fmla="*/ 3663791 w 6400800"/>
                <a:gd name="connsiteY4810" fmla="*/ 371951 h 514350"/>
                <a:gd name="connsiteX4811" fmla="*/ 3662839 w 6400800"/>
                <a:gd name="connsiteY4811" fmla="*/ 367189 h 514350"/>
                <a:gd name="connsiteX4812" fmla="*/ 3662839 w 6400800"/>
                <a:gd name="connsiteY4812" fmla="*/ 366236 h 514350"/>
                <a:gd name="connsiteX4813" fmla="*/ 3664744 w 6400800"/>
                <a:gd name="connsiteY4813" fmla="*/ 355759 h 514350"/>
                <a:gd name="connsiteX4814" fmla="*/ 3603784 w 6400800"/>
                <a:gd name="connsiteY4814" fmla="*/ 369094 h 514350"/>
                <a:gd name="connsiteX4815" fmla="*/ 3602831 w 6400800"/>
                <a:gd name="connsiteY4815" fmla="*/ 363379 h 514350"/>
                <a:gd name="connsiteX4816" fmla="*/ 3605689 w 6400800"/>
                <a:gd name="connsiteY4816" fmla="*/ 352901 h 514350"/>
                <a:gd name="connsiteX4817" fmla="*/ 3606641 w 6400800"/>
                <a:gd name="connsiteY4817" fmla="*/ 350044 h 514350"/>
                <a:gd name="connsiteX4818" fmla="*/ 3607594 w 6400800"/>
                <a:gd name="connsiteY4818" fmla="*/ 352901 h 514350"/>
                <a:gd name="connsiteX4819" fmla="*/ 3607594 w 6400800"/>
                <a:gd name="connsiteY4819" fmla="*/ 353854 h 514350"/>
                <a:gd name="connsiteX4820" fmla="*/ 3603784 w 6400800"/>
                <a:gd name="connsiteY4820" fmla="*/ 369094 h 514350"/>
                <a:gd name="connsiteX4821" fmla="*/ 3612356 w 6400800"/>
                <a:gd name="connsiteY4821" fmla="*/ 329089 h 514350"/>
                <a:gd name="connsiteX4822" fmla="*/ 3611404 w 6400800"/>
                <a:gd name="connsiteY4822" fmla="*/ 327184 h 514350"/>
                <a:gd name="connsiteX4823" fmla="*/ 3610451 w 6400800"/>
                <a:gd name="connsiteY4823" fmla="*/ 321469 h 514350"/>
                <a:gd name="connsiteX4824" fmla="*/ 3613309 w 6400800"/>
                <a:gd name="connsiteY4824" fmla="*/ 324326 h 514350"/>
                <a:gd name="connsiteX4825" fmla="*/ 3612356 w 6400800"/>
                <a:gd name="connsiteY4825" fmla="*/ 329089 h 514350"/>
                <a:gd name="connsiteX4826" fmla="*/ 3633311 w 6400800"/>
                <a:gd name="connsiteY4826" fmla="*/ 366236 h 514350"/>
                <a:gd name="connsiteX4827" fmla="*/ 3629501 w 6400800"/>
                <a:gd name="connsiteY4827" fmla="*/ 358616 h 514350"/>
                <a:gd name="connsiteX4828" fmla="*/ 3629501 w 6400800"/>
                <a:gd name="connsiteY4828" fmla="*/ 354806 h 514350"/>
                <a:gd name="connsiteX4829" fmla="*/ 3633311 w 6400800"/>
                <a:gd name="connsiteY4829" fmla="*/ 366236 h 514350"/>
                <a:gd name="connsiteX4830" fmla="*/ 3633311 w 6400800"/>
                <a:gd name="connsiteY4830" fmla="*/ 366236 h 514350"/>
                <a:gd name="connsiteX4831" fmla="*/ 3633311 w 6400800"/>
                <a:gd name="connsiteY4831" fmla="*/ 366236 h 514350"/>
                <a:gd name="connsiteX4832" fmla="*/ 3632359 w 6400800"/>
                <a:gd name="connsiteY4832" fmla="*/ 331946 h 514350"/>
                <a:gd name="connsiteX4833" fmla="*/ 3635216 w 6400800"/>
                <a:gd name="connsiteY4833" fmla="*/ 348139 h 514350"/>
                <a:gd name="connsiteX4834" fmla="*/ 3631406 w 6400800"/>
                <a:gd name="connsiteY4834" fmla="*/ 341471 h 514350"/>
                <a:gd name="connsiteX4835" fmla="*/ 3632359 w 6400800"/>
                <a:gd name="connsiteY4835" fmla="*/ 331946 h 514350"/>
                <a:gd name="connsiteX4836" fmla="*/ 3618071 w 6400800"/>
                <a:gd name="connsiteY4836" fmla="*/ 270034 h 514350"/>
                <a:gd name="connsiteX4837" fmla="*/ 3628549 w 6400800"/>
                <a:gd name="connsiteY4837" fmla="*/ 246221 h 514350"/>
                <a:gd name="connsiteX4838" fmla="*/ 3630454 w 6400800"/>
                <a:gd name="connsiteY4838" fmla="*/ 242411 h 514350"/>
                <a:gd name="connsiteX4839" fmla="*/ 3625691 w 6400800"/>
                <a:gd name="connsiteY4839" fmla="*/ 265271 h 514350"/>
                <a:gd name="connsiteX4840" fmla="*/ 3618071 w 6400800"/>
                <a:gd name="connsiteY4840" fmla="*/ 271939 h 514350"/>
                <a:gd name="connsiteX4841" fmla="*/ 3618071 w 6400800"/>
                <a:gd name="connsiteY4841" fmla="*/ 270034 h 514350"/>
                <a:gd name="connsiteX4842" fmla="*/ 3601879 w 6400800"/>
                <a:gd name="connsiteY4842" fmla="*/ 310039 h 514350"/>
                <a:gd name="connsiteX4843" fmla="*/ 3606641 w 6400800"/>
                <a:gd name="connsiteY4843" fmla="*/ 298609 h 514350"/>
                <a:gd name="connsiteX4844" fmla="*/ 3615214 w 6400800"/>
                <a:gd name="connsiteY4844" fmla="*/ 278606 h 514350"/>
                <a:gd name="connsiteX4845" fmla="*/ 3619976 w 6400800"/>
                <a:gd name="connsiteY4845" fmla="*/ 271939 h 514350"/>
                <a:gd name="connsiteX4846" fmla="*/ 3625691 w 6400800"/>
                <a:gd name="connsiteY4846" fmla="*/ 266224 h 514350"/>
                <a:gd name="connsiteX4847" fmla="*/ 3624739 w 6400800"/>
                <a:gd name="connsiteY4847" fmla="*/ 270986 h 514350"/>
                <a:gd name="connsiteX4848" fmla="*/ 3617119 w 6400800"/>
                <a:gd name="connsiteY4848" fmla="*/ 309086 h 514350"/>
                <a:gd name="connsiteX4849" fmla="*/ 3614261 w 6400800"/>
                <a:gd name="connsiteY4849" fmla="*/ 322421 h 514350"/>
                <a:gd name="connsiteX4850" fmla="*/ 3611404 w 6400800"/>
                <a:gd name="connsiteY4850" fmla="*/ 320516 h 514350"/>
                <a:gd name="connsiteX4851" fmla="*/ 3609499 w 6400800"/>
                <a:gd name="connsiteY4851" fmla="*/ 298609 h 514350"/>
                <a:gd name="connsiteX4852" fmla="*/ 3608546 w 6400800"/>
                <a:gd name="connsiteY4852" fmla="*/ 318611 h 514350"/>
                <a:gd name="connsiteX4853" fmla="*/ 3606641 w 6400800"/>
                <a:gd name="connsiteY4853" fmla="*/ 317659 h 514350"/>
                <a:gd name="connsiteX4854" fmla="*/ 3608546 w 6400800"/>
                <a:gd name="connsiteY4854" fmla="*/ 319564 h 514350"/>
                <a:gd name="connsiteX4855" fmla="*/ 3608546 w 6400800"/>
                <a:gd name="connsiteY4855" fmla="*/ 322421 h 514350"/>
                <a:gd name="connsiteX4856" fmla="*/ 3602831 w 6400800"/>
                <a:gd name="connsiteY4856" fmla="*/ 312896 h 514350"/>
                <a:gd name="connsiteX4857" fmla="*/ 3601879 w 6400800"/>
                <a:gd name="connsiteY4857" fmla="*/ 310039 h 514350"/>
                <a:gd name="connsiteX4858" fmla="*/ 3600926 w 6400800"/>
                <a:gd name="connsiteY4858" fmla="*/ 335756 h 514350"/>
                <a:gd name="connsiteX4859" fmla="*/ 3604736 w 6400800"/>
                <a:gd name="connsiteY4859" fmla="*/ 346234 h 514350"/>
                <a:gd name="connsiteX4860" fmla="*/ 3601879 w 6400800"/>
                <a:gd name="connsiteY4860" fmla="*/ 351949 h 514350"/>
                <a:gd name="connsiteX4861" fmla="*/ 3600926 w 6400800"/>
                <a:gd name="connsiteY4861" fmla="*/ 352901 h 514350"/>
                <a:gd name="connsiteX4862" fmla="*/ 3599974 w 6400800"/>
                <a:gd name="connsiteY4862" fmla="*/ 345281 h 514350"/>
                <a:gd name="connsiteX4863" fmla="*/ 3600926 w 6400800"/>
                <a:gd name="connsiteY4863" fmla="*/ 335756 h 514350"/>
                <a:gd name="connsiteX4864" fmla="*/ 3556159 w 6400800"/>
                <a:gd name="connsiteY4864" fmla="*/ 342424 h 514350"/>
                <a:gd name="connsiteX4865" fmla="*/ 3557111 w 6400800"/>
                <a:gd name="connsiteY4865" fmla="*/ 324326 h 514350"/>
                <a:gd name="connsiteX4866" fmla="*/ 3558064 w 6400800"/>
                <a:gd name="connsiteY4866" fmla="*/ 328136 h 514350"/>
                <a:gd name="connsiteX4867" fmla="*/ 3559016 w 6400800"/>
                <a:gd name="connsiteY4867" fmla="*/ 333851 h 514350"/>
                <a:gd name="connsiteX4868" fmla="*/ 3559016 w 6400800"/>
                <a:gd name="connsiteY4868" fmla="*/ 334804 h 514350"/>
                <a:gd name="connsiteX4869" fmla="*/ 3556159 w 6400800"/>
                <a:gd name="connsiteY4869" fmla="*/ 342424 h 514350"/>
                <a:gd name="connsiteX4870" fmla="*/ 3559969 w 6400800"/>
                <a:gd name="connsiteY4870" fmla="*/ 279559 h 514350"/>
                <a:gd name="connsiteX4871" fmla="*/ 3559016 w 6400800"/>
                <a:gd name="connsiteY4871" fmla="*/ 274796 h 514350"/>
                <a:gd name="connsiteX4872" fmla="*/ 3561874 w 6400800"/>
                <a:gd name="connsiteY4872" fmla="*/ 276701 h 514350"/>
                <a:gd name="connsiteX4873" fmla="*/ 3566636 w 6400800"/>
                <a:gd name="connsiteY4873" fmla="*/ 280511 h 514350"/>
                <a:gd name="connsiteX4874" fmla="*/ 3562826 w 6400800"/>
                <a:gd name="connsiteY4874" fmla="*/ 287179 h 514350"/>
                <a:gd name="connsiteX4875" fmla="*/ 3559969 w 6400800"/>
                <a:gd name="connsiteY4875" fmla="*/ 279559 h 514350"/>
                <a:gd name="connsiteX4876" fmla="*/ 3571399 w 6400800"/>
                <a:gd name="connsiteY4876" fmla="*/ 287179 h 514350"/>
                <a:gd name="connsiteX4877" fmla="*/ 3571399 w 6400800"/>
                <a:gd name="connsiteY4877" fmla="*/ 311944 h 514350"/>
                <a:gd name="connsiteX4878" fmla="*/ 3569494 w 6400800"/>
                <a:gd name="connsiteY4878" fmla="*/ 314801 h 514350"/>
                <a:gd name="connsiteX4879" fmla="*/ 3562826 w 6400800"/>
                <a:gd name="connsiteY4879" fmla="*/ 292894 h 514350"/>
                <a:gd name="connsiteX4880" fmla="*/ 3566636 w 6400800"/>
                <a:gd name="connsiteY4880" fmla="*/ 282416 h 514350"/>
                <a:gd name="connsiteX4881" fmla="*/ 3571399 w 6400800"/>
                <a:gd name="connsiteY4881" fmla="*/ 287179 h 514350"/>
                <a:gd name="connsiteX4882" fmla="*/ 3571399 w 6400800"/>
                <a:gd name="connsiteY4882" fmla="*/ 287179 h 514350"/>
                <a:gd name="connsiteX4883" fmla="*/ 3571399 w 6400800"/>
                <a:gd name="connsiteY4883" fmla="*/ 281464 h 514350"/>
                <a:gd name="connsiteX4884" fmla="*/ 3568541 w 6400800"/>
                <a:gd name="connsiteY4884" fmla="*/ 279559 h 514350"/>
                <a:gd name="connsiteX4885" fmla="*/ 3568541 w 6400800"/>
                <a:gd name="connsiteY4885" fmla="*/ 279559 h 514350"/>
                <a:gd name="connsiteX4886" fmla="*/ 3571399 w 6400800"/>
                <a:gd name="connsiteY4886" fmla="*/ 273844 h 514350"/>
                <a:gd name="connsiteX4887" fmla="*/ 3571399 w 6400800"/>
                <a:gd name="connsiteY4887" fmla="*/ 281464 h 514350"/>
                <a:gd name="connsiteX4888" fmla="*/ 3567589 w 6400800"/>
                <a:gd name="connsiteY4888" fmla="*/ 250031 h 514350"/>
                <a:gd name="connsiteX4889" fmla="*/ 3570446 w 6400800"/>
                <a:gd name="connsiteY4889" fmla="*/ 265271 h 514350"/>
                <a:gd name="connsiteX4890" fmla="*/ 3571399 w 6400800"/>
                <a:gd name="connsiteY4890" fmla="*/ 271939 h 514350"/>
                <a:gd name="connsiteX4891" fmla="*/ 3571399 w 6400800"/>
                <a:gd name="connsiteY4891" fmla="*/ 272891 h 514350"/>
                <a:gd name="connsiteX4892" fmla="*/ 3567589 w 6400800"/>
                <a:gd name="connsiteY4892" fmla="*/ 277654 h 514350"/>
                <a:gd name="connsiteX4893" fmla="*/ 3567589 w 6400800"/>
                <a:gd name="connsiteY4893" fmla="*/ 277654 h 514350"/>
                <a:gd name="connsiteX4894" fmla="*/ 3561874 w 6400800"/>
                <a:gd name="connsiteY4894" fmla="*/ 274796 h 514350"/>
                <a:gd name="connsiteX4895" fmla="*/ 3558064 w 6400800"/>
                <a:gd name="connsiteY4895" fmla="*/ 272891 h 514350"/>
                <a:gd name="connsiteX4896" fmla="*/ 3554254 w 6400800"/>
                <a:gd name="connsiteY4896" fmla="*/ 260509 h 514350"/>
                <a:gd name="connsiteX4897" fmla="*/ 3556159 w 6400800"/>
                <a:gd name="connsiteY4897" fmla="*/ 257651 h 514350"/>
                <a:gd name="connsiteX4898" fmla="*/ 3566636 w 6400800"/>
                <a:gd name="connsiteY4898" fmla="*/ 243364 h 514350"/>
                <a:gd name="connsiteX4899" fmla="*/ 3567589 w 6400800"/>
                <a:gd name="connsiteY4899" fmla="*/ 250031 h 514350"/>
                <a:gd name="connsiteX4900" fmla="*/ 3561874 w 6400800"/>
                <a:gd name="connsiteY4900" fmla="*/ 229076 h 514350"/>
                <a:gd name="connsiteX4901" fmla="*/ 3562826 w 6400800"/>
                <a:gd name="connsiteY4901" fmla="*/ 227171 h 514350"/>
                <a:gd name="connsiteX4902" fmla="*/ 3564731 w 6400800"/>
                <a:gd name="connsiteY4902" fmla="*/ 235744 h 514350"/>
                <a:gd name="connsiteX4903" fmla="*/ 3565684 w 6400800"/>
                <a:gd name="connsiteY4903" fmla="*/ 238601 h 514350"/>
                <a:gd name="connsiteX4904" fmla="*/ 3552349 w 6400800"/>
                <a:gd name="connsiteY4904" fmla="*/ 251936 h 514350"/>
                <a:gd name="connsiteX4905" fmla="*/ 3551396 w 6400800"/>
                <a:gd name="connsiteY4905" fmla="*/ 247174 h 514350"/>
                <a:gd name="connsiteX4906" fmla="*/ 3561874 w 6400800"/>
                <a:gd name="connsiteY4906" fmla="*/ 229076 h 514350"/>
                <a:gd name="connsiteX4907" fmla="*/ 3551396 w 6400800"/>
                <a:gd name="connsiteY4907" fmla="*/ 293846 h 514350"/>
                <a:gd name="connsiteX4908" fmla="*/ 3554254 w 6400800"/>
                <a:gd name="connsiteY4908" fmla="*/ 307181 h 514350"/>
                <a:gd name="connsiteX4909" fmla="*/ 3550444 w 6400800"/>
                <a:gd name="connsiteY4909" fmla="*/ 321469 h 514350"/>
                <a:gd name="connsiteX4910" fmla="*/ 3547586 w 6400800"/>
                <a:gd name="connsiteY4910" fmla="*/ 333851 h 514350"/>
                <a:gd name="connsiteX4911" fmla="*/ 3546634 w 6400800"/>
                <a:gd name="connsiteY4911" fmla="*/ 331946 h 514350"/>
                <a:gd name="connsiteX4912" fmla="*/ 3543776 w 6400800"/>
                <a:gd name="connsiteY4912" fmla="*/ 327184 h 514350"/>
                <a:gd name="connsiteX4913" fmla="*/ 3544729 w 6400800"/>
                <a:gd name="connsiteY4913" fmla="*/ 306229 h 514350"/>
                <a:gd name="connsiteX4914" fmla="*/ 3547586 w 6400800"/>
                <a:gd name="connsiteY4914" fmla="*/ 286226 h 514350"/>
                <a:gd name="connsiteX4915" fmla="*/ 3548539 w 6400800"/>
                <a:gd name="connsiteY4915" fmla="*/ 276701 h 514350"/>
                <a:gd name="connsiteX4916" fmla="*/ 3551396 w 6400800"/>
                <a:gd name="connsiteY4916" fmla="*/ 293846 h 514350"/>
                <a:gd name="connsiteX4917" fmla="*/ 3543776 w 6400800"/>
                <a:gd name="connsiteY4917" fmla="*/ 191929 h 514350"/>
                <a:gd name="connsiteX4918" fmla="*/ 3549491 w 6400800"/>
                <a:gd name="connsiteY4918" fmla="*/ 180499 h 514350"/>
                <a:gd name="connsiteX4919" fmla="*/ 3548539 w 6400800"/>
                <a:gd name="connsiteY4919" fmla="*/ 185261 h 514350"/>
                <a:gd name="connsiteX4920" fmla="*/ 3544729 w 6400800"/>
                <a:gd name="connsiteY4920" fmla="*/ 211931 h 514350"/>
                <a:gd name="connsiteX4921" fmla="*/ 3543776 w 6400800"/>
                <a:gd name="connsiteY4921" fmla="*/ 217646 h 514350"/>
                <a:gd name="connsiteX4922" fmla="*/ 3539014 w 6400800"/>
                <a:gd name="connsiteY4922" fmla="*/ 200501 h 514350"/>
                <a:gd name="connsiteX4923" fmla="*/ 3543776 w 6400800"/>
                <a:gd name="connsiteY4923" fmla="*/ 191929 h 514350"/>
                <a:gd name="connsiteX4924" fmla="*/ 3530441 w 6400800"/>
                <a:gd name="connsiteY4924" fmla="*/ 217646 h 514350"/>
                <a:gd name="connsiteX4925" fmla="*/ 3539014 w 6400800"/>
                <a:gd name="connsiteY4925" fmla="*/ 201454 h 514350"/>
                <a:gd name="connsiteX4926" fmla="*/ 3540919 w 6400800"/>
                <a:gd name="connsiteY4926" fmla="*/ 217646 h 514350"/>
                <a:gd name="connsiteX4927" fmla="*/ 3542824 w 6400800"/>
                <a:gd name="connsiteY4927" fmla="*/ 231934 h 514350"/>
                <a:gd name="connsiteX4928" fmla="*/ 3540919 w 6400800"/>
                <a:gd name="connsiteY4928" fmla="*/ 240506 h 514350"/>
                <a:gd name="connsiteX4929" fmla="*/ 3528536 w 6400800"/>
                <a:gd name="connsiteY4929" fmla="*/ 259556 h 514350"/>
                <a:gd name="connsiteX4930" fmla="*/ 3528536 w 6400800"/>
                <a:gd name="connsiteY4930" fmla="*/ 257651 h 514350"/>
                <a:gd name="connsiteX4931" fmla="*/ 3527584 w 6400800"/>
                <a:gd name="connsiteY4931" fmla="*/ 240506 h 514350"/>
                <a:gd name="connsiteX4932" fmla="*/ 3526631 w 6400800"/>
                <a:gd name="connsiteY4932" fmla="*/ 229076 h 514350"/>
                <a:gd name="connsiteX4933" fmla="*/ 3530441 w 6400800"/>
                <a:gd name="connsiteY4933" fmla="*/ 217646 h 514350"/>
                <a:gd name="connsiteX4934" fmla="*/ 3490436 w 6400800"/>
                <a:gd name="connsiteY4934" fmla="*/ 321469 h 514350"/>
                <a:gd name="connsiteX4935" fmla="*/ 3490436 w 6400800"/>
                <a:gd name="connsiteY4935" fmla="*/ 317659 h 514350"/>
                <a:gd name="connsiteX4936" fmla="*/ 3491389 w 6400800"/>
                <a:gd name="connsiteY4936" fmla="*/ 319564 h 514350"/>
                <a:gd name="connsiteX4937" fmla="*/ 3490436 w 6400800"/>
                <a:gd name="connsiteY4937" fmla="*/ 321469 h 514350"/>
                <a:gd name="connsiteX4938" fmla="*/ 3514249 w 6400800"/>
                <a:gd name="connsiteY4938" fmla="*/ 250984 h 514350"/>
                <a:gd name="connsiteX4939" fmla="*/ 3516154 w 6400800"/>
                <a:gd name="connsiteY4939" fmla="*/ 246221 h 514350"/>
                <a:gd name="connsiteX4940" fmla="*/ 3515201 w 6400800"/>
                <a:gd name="connsiteY4940" fmla="*/ 257651 h 514350"/>
                <a:gd name="connsiteX4941" fmla="*/ 3514249 w 6400800"/>
                <a:gd name="connsiteY4941" fmla="*/ 270986 h 514350"/>
                <a:gd name="connsiteX4942" fmla="*/ 3509486 w 6400800"/>
                <a:gd name="connsiteY4942" fmla="*/ 259556 h 514350"/>
                <a:gd name="connsiteX4943" fmla="*/ 3514249 w 6400800"/>
                <a:gd name="connsiteY4943" fmla="*/ 250984 h 514350"/>
                <a:gd name="connsiteX4944" fmla="*/ 3504724 w 6400800"/>
                <a:gd name="connsiteY4944" fmla="*/ 271939 h 514350"/>
                <a:gd name="connsiteX4945" fmla="*/ 3505676 w 6400800"/>
                <a:gd name="connsiteY4945" fmla="*/ 274796 h 514350"/>
                <a:gd name="connsiteX4946" fmla="*/ 3509486 w 6400800"/>
                <a:gd name="connsiteY4946" fmla="*/ 288131 h 514350"/>
                <a:gd name="connsiteX4947" fmla="*/ 3505676 w 6400800"/>
                <a:gd name="connsiteY4947" fmla="*/ 293846 h 514350"/>
                <a:gd name="connsiteX4948" fmla="*/ 3504724 w 6400800"/>
                <a:gd name="connsiteY4948" fmla="*/ 282416 h 514350"/>
                <a:gd name="connsiteX4949" fmla="*/ 3504724 w 6400800"/>
                <a:gd name="connsiteY4949" fmla="*/ 271939 h 514350"/>
                <a:gd name="connsiteX4950" fmla="*/ 3504724 w 6400800"/>
                <a:gd name="connsiteY4950" fmla="*/ 271939 h 514350"/>
                <a:gd name="connsiteX4951" fmla="*/ 3501866 w 6400800"/>
                <a:gd name="connsiteY4951" fmla="*/ 398621 h 514350"/>
                <a:gd name="connsiteX4952" fmla="*/ 3495199 w 6400800"/>
                <a:gd name="connsiteY4952" fmla="*/ 371951 h 514350"/>
                <a:gd name="connsiteX4953" fmla="*/ 3494246 w 6400800"/>
                <a:gd name="connsiteY4953" fmla="*/ 369094 h 514350"/>
                <a:gd name="connsiteX4954" fmla="*/ 3499961 w 6400800"/>
                <a:gd name="connsiteY4954" fmla="*/ 357664 h 514350"/>
                <a:gd name="connsiteX4955" fmla="*/ 3501866 w 6400800"/>
                <a:gd name="connsiteY4955" fmla="*/ 398621 h 514350"/>
                <a:gd name="connsiteX4956" fmla="*/ 3496151 w 6400800"/>
                <a:gd name="connsiteY4956" fmla="*/ 290036 h 514350"/>
                <a:gd name="connsiteX4957" fmla="*/ 3499009 w 6400800"/>
                <a:gd name="connsiteY4957" fmla="*/ 284321 h 514350"/>
                <a:gd name="connsiteX4958" fmla="*/ 3499009 w 6400800"/>
                <a:gd name="connsiteY4958" fmla="*/ 295751 h 514350"/>
                <a:gd name="connsiteX4959" fmla="*/ 3496151 w 6400800"/>
                <a:gd name="connsiteY4959" fmla="*/ 290036 h 514350"/>
                <a:gd name="connsiteX4960" fmla="*/ 3496151 w 6400800"/>
                <a:gd name="connsiteY4960" fmla="*/ 252889 h 514350"/>
                <a:gd name="connsiteX4961" fmla="*/ 3496151 w 6400800"/>
                <a:gd name="connsiteY4961" fmla="*/ 247174 h 514350"/>
                <a:gd name="connsiteX4962" fmla="*/ 3499009 w 6400800"/>
                <a:gd name="connsiteY4962" fmla="*/ 254794 h 514350"/>
                <a:gd name="connsiteX4963" fmla="*/ 3495199 w 6400800"/>
                <a:gd name="connsiteY4963" fmla="*/ 261461 h 514350"/>
                <a:gd name="connsiteX4964" fmla="*/ 3496151 w 6400800"/>
                <a:gd name="connsiteY4964" fmla="*/ 252889 h 514350"/>
                <a:gd name="connsiteX4965" fmla="*/ 3481864 w 6400800"/>
                <a:gd name="connsiteY4965" fmla="*/ 205264 h 514350"/>
                <a:gd name="connsiteX4966" fmla="*/ 3491389 w 6400800"/>
                <a:gd name="connsiteY4966" fmla="*/ 230029 h 514350"/>
                <a:gd name="connsiteX4967" fmla="*/ 3495199 w 6400800"/>
                <a:gd name="connsiteY4967" fmla="*/ 243364 h 514350"/>
                <a:gd name="connsiteX4968" fmla="*/ 3492341 w 6400800"/>
                <a:gd name="connsiteY4968" fmla="*/ 251936 h 514350"/>
                <a:gd name="connsiteX4969" fmla="*/ 3487579 w 6400800"/>
                <a:gd name="connsiteY4969" fmla="*/ 268129 h 514350"/>
                <a:gd name="connsiteX4970" fmla="*/ 3486626 w 6400800"/>
                <a:gd name="connsiteY4970" fmla="*/ 270034 h 514350"/>
                <a:gd name="connsiteX4971" fmla="*/ 3479959 w 6400800"/>
                <a:gd name="connsiteY4971" fmla="*/ 255746 h 514350"/>
                <a:gd name="connsiteX4972" fmla="*/ 3479959 w 6400800"/>
                <a:gd name="connsiteY4972" fmla="*/ 228124 h 514350"/>
                <a:gd name="connsiteX4973" fmla="*/ 3479959 w 6400800"/>
                <a:gd name="connsiteY4973" fmla="*/ 213836 h 514350"/>
                <a:gd name="connsiteX4974" fmla="*/ 3481864 w 6400800"/>
                <a:gd name="connsiteY4974" fmla="*/ 205264 h 514350"/>
                <a:gd name="connsiteX4975" fmla="*/ 3473291 w 6400800"/>
                <a:gd name="connsiteY4975" fmla="*/ 241459 h 514350"/>
                <a:gd name="connsiteX4976" fmla="*/ 3475196 w 6400800"/>
                <a:gd name="connsiteY4976" fmla="*/ 234791 h 514350"/>
                <a:gd name="connsiteX4977" fmla="*/ 3473291 w 6400800"/>
                <a:gd name="connsiteY4977" fmla="*/ 241459 h 514350"/>
                <a:gd name="connsiteX4978" fmla="*/ 3473291 w 6400800"/>
                <a:gd name="connsiteY4978" fmla="*/ 241459 h 514350"/>
                <a:gd name="connsiteX4979" fmla="*/ 3473291 w 6400800"/>
                <a:gd name="connsiteY4979" fmla="*/ 241459 h 514350"/>
                <a:gd name="connsiteX4980" fmla="*/ 3468529 w 6400800"/>
                <a:gd name="connsiteY4980" fmla="*/ 260509 h 514350"/>
                <a:gd name="connsiteX4981" fmla="*/ 3469481 w 6400800"/>
                <a:gd name="connsiteY4981" fmla="*/ 263366 h 514350"/>
                <a:gd name="connsiteX4982" fmla="*/ 3468529 w 6400800"/>
                <a:gd name="connsiteY4982" fmla="*/ 270986 h 514350"/>
                <a:gd name="connsiteX4983" fmla="*/ 3465671 w 6400800"/>
                <a:gd name="connsiteY4983" fmla="*/ 300514 h 514350"/>
                <a:gd name="connsiteX4984" fmla="*/ 3464719 w 6400800"/>
                <a:gd name="connsiteY4984" fmla="*/ 318611 h 514350"/>
                <a:gd name="connsiteX4985" fmla="*/ 3463766 w 6400800"/>
                <a:gd name="connsiteY4985" fmla="*/ 321469 h 514350"/>
                <a:gd name="connsiteX4986" fmla="*/ 3459956 w 6400800"/>
                <a:gd name="connsiteY4986" fmla="*/ 307181 h 514350"/>
                <a:gd name="connsiteX4987" fmla="*/ 3459956 w 6400800"/>
                <a:gd name="connsiteY4987" fmla="*/ 306229 h 514350"/>
                <a:gd name="connsiteX4988" fmla="*/ 3460909 w 6400800"/>
                <a:gd name="connsiteY4988" fmla="*/ 300514 h 514350"/>
                <a:gd name="connsiteX4989" fmla="*/ 3468529 w 6400800"/>
                <a:gd name="connsiteY4989" fmla="*/ 260509 h 514350"/>
                <a:gd name="connsiteX4990" fmla="*/ 3451384 w 6400800"/>
                <a:gd name="connsiteY4990" fmla="*/ 237649 h 514350"/>
                <a:gd name="connsiteX4991" fmla="*/ 3451384 w 6400800"/>
                <a:gd name="connsiteY4991" fmla="*/ 221456 h 514350"/>
                <a:gd name="connsiteX4992" fmla="*/ 3451384 w 6400800"/>
                <a:gd name="connsiteY4992" fmla="*/ 222409 h 514350"/>
                <a:gd name="connsiteX4993" fmla="*/ 3458051 w 6400800"/>
                <a:gd name="connsiteY4993" fmla="*/ 237649 h 514350"/>
                <a:gd name="connsiteX4994" fmla="*/ 3458051 w 6400800"/>
                <a:gd name="connsiteY4994" fmla="*/ 238601 h 514350"/>
                <a:gd name="connsiteX4995" fmla="*/ 3450431 w 6400800"/>
                <a:gd name="connsiteY4995" fmla="*/ 267176 h 514350"/>
                <a:gd name="connsiteX4996" fmla="*/ 3450431 w 6400800"/>
                <a:gd name="connsiteY4996" fmla="*/ 267176 h 514350"/>
                <a:gd name="connsiteX4997" fmla="*/ 3451384 w 6400800"/>
                <a:gd name="connsiteY4997" fmla="*/ 237649 h 514350"/>
                <a:gd name="connsiteX4998" fmla="*/ 3405664 w 6400800"/>
                <a:gd name="connsiteY4998" fmla="*/ 273844 h 514350"/>
                <a:gd name="connsiteX4999" fmla="*/ 3406616 w 6400800"/>
                <a:gd name="connsiteY4999" fmla="*/ 258604 h 514350"/>
                <a:gd name="connsiteX5000" fmla="*/ 3406616 w 6400800"/>
                <a:gd name="connsiteY5000" fmla="*/ 245269 h 514350"/>
                <a:gd name="connsiteX5001" fmla="*/ 3409474 w 6400800"/>
                <a:gd name="connsiteY5001" fmla="*/ 259556 h 514350"/>
                <a:gd name="connsiteX5002" fmla="*/ 3405664 w 6400800"/>
                <a:gd name="connsiteY5002" fmla="*/ 273844 h 514350"/>
                <a:gd name="connsiteX5003" fmla="*/ 3416141 w 6400800"/>
                <a:gd name="connsiteY5003" fmla="*/ 335756 h 514350"/>
                <a:gd name="connsiteX5004" fmla="*/ 3416141 w 6400800"/>
                <a:gd name="connsiteY5004" fmla="*/ 353854 h 514350"/>
                <a:gd name="connsiteX5005" fmla="*/ 3415189 w 6400800"/>
                <a:gd name="connsiteY5005" fmla="*/ 348139 h 514350"/>
                <a:gd name="connsiteX5006" fmla="*/ 3413284 w 6400800"/>
                <a:gd name="connsiteY5006" fmla="*/ 328136 h 514350"/>
                <a:gd name="connsiteX5007" fmla="*/ 3413284 w 6400800"/>
                <a:gd name="connsiteY5007" fmla="*/ 328136 h 514350"/>
                <a:gd name="connsiteX5008" fmla="*/ 3417094 w 6400800"/>
                <a:gd name="connsiteY5008" fmla="*/ 320516 h 514350"/>
                <a:gd name="connsiteX5009" fmla="*/ 3416141 w 6400800"/>
                <a:gd name="connsiteY5009" fmla="*/ 335756 h 514350"/>
                <a:gd name="connsiteX5010" fmla="*/ 3421856 w 6400800"/>
                <a:gd name="connsiteY5010" fmla="*/ 320516 h 514350"/>
                <a:gd name="connsiteX5011" fmla="*/ 3419951 w 6400800"/>
                <a:gd name="connsiteY5011" fmla="*/ 332899 h 514350"/>
                <a:gd name="connsiteX5012" fmla="*/ 3418046 w 6400800"/>
                <a:gd name="connsiteY5012" fmla="*/ 316706 h 514350"/>
                <a:gd name="connsiteX5013" fmla="*/ 3420904 w 6400800"/>
                <a:gd name="connsiteY5013" fmla="*/ 310991 h 514350"/>
                <a:gd name="connsiteX5014" fmla="*/ 3421856 w 6400800"/>
                <a:gd name="connsiteY5014" fmla="*/ 308134 h 514350"/>
                <a:gd name="connsiteX5015" fmla="*/ 3422809 w 6400800"/>
                <a:gd name="connsiteY5015" fmla="*/ 312896 h 514350"/>
                <a:gd name="connsiteX5016" fmla="*/ 3421856 w 6400800"/>
                <a:gd name="connsiteY5016" fmla="*/ 320516 h 514350"/>
                <a:gd name="connsiteX5017" fmla="*/ 3410426 w 6400800"/>
                <a:gd name="connsiteY5017" fmla="*/ 139541 h 514350"/>
                <a:gd name="connsiteX5018" fmla="*/ 3421856 w 6400800"/>
                <a:gd name="connsiteY5018" fmla="*/ 161449 h 514350"/>
                <a:gd name="connsiteX5019" fmla="*/ 3433286 w 6400800"/>
                <a:gd name="connsiteY5019" fmla="*/ 181451 h 514350"/>
                <a:gd name="connsiteX5020" fmla="*/ 3428524 w 6400800"/>
                <a:gd name="connsiteY5020" fmla="*/ 198596 h 514350"/>
                <a:gd name="connsiteX5021" fmla="*/ 3425666 w 6400800"/>
                <a:gd name="connsiteY5021" fmla="*/ 210026 h 514350"/>
                <a:gd name="connsiteX5022" fmla="*/ 3422809 w 6400800"/>
                <a:gd name="connsiteY5022" fmla="*/ 195739 h 514350"/>
                <a:gd name="connsiteX5023" fmla="*/ 3415189 w 6400800"/>
                <a:gd name="connsiteY5023" fmla="*/ 163354 h 514350"/>
                <a:gd name="connsiteX5024" fmla="*/ 3410426 w 6400800"/>
                <a:gd name="connsiteY5024" fmla="*/ 143351 h 514350"/>
                <a:gd name="connsiteX5025" fmla="*/ 3410426 w 6400800"/>
                <a:gd name="connsiteY5025" fmla="*/ 139541 h 514350"/>
                <a:gd name="connsiteX5026" fmla="*/ 3408521 w 6400800"/>
                <a:gd name="connsiteY5026" fmla="*/ 136684 h 514350"/>
                <a:gd name="connsiteX5027" fmla="*/ 3408521 w 6400800"/>
                <a:gd name="connsiteY5027" fmla="*/ 136684 h 514350"/>
                <a:gd name="connsiteX5028" fmla="*/ 3408521 w 6400800"/>
                <a:gd name="connsiteY5028" fmla="*/ 136684 h 514350"/>
                <a:gd name="connsiteX5029" fmla="*/ 3408521 w 6400800"/>
                <a:gd name="connsiteY5029" fmla="*/ 136684 h 514350"/>
                <a:gd name="connsiteX5030" fmla="*/ 3395186 w 6400800"/>
                <a:gd name="connsiteY5030" fmla="*/ 266224 h 514350"/>
                <a:gd name="connsiteX5031" fmla="*/ 3396139 w 6400800"/>
                <a:gd name="connsiteY5031" fmla="*/ 227171 h 514350"/>
                <a:gd name="connsiteX5032" fmla="*/ 3396139 w 6400800"/>
                <a:gd name="connsiteY5032" fmla="*/ 212884 h 514350"/>
                <a:gd name="connsiteX5033" fmla="*/ 3398996 w 6400800"/>
                <a:gd name="connsiteY5033" fmla="*/ 204311 h 514350"/>
                <a:gd name="connsiteX5034" fmla="*/ 3396139 w 6400800"/>
                <a:gd name="connsiteY5034" fmla="*/ 210026 h 514350"/>
                <a:gd name="connsiteX5035" fmla="*/ 3396139 w 6400800"/>
                <a:gd name="connsiteY5035" fmla="*/ 202406 h 514350"/>
                <a:gd name="connsiteX5036" fmla="*/ 3398044 w 6400800"/>
                <a:gd name="connsiteY5036" fmla="*/ 194786 h 514350"/>
                <a:gd name="connsiteX5037" fmla="*/ 3408521 w 6400800"/>
                <a:gd name="connsiteY5037" fmla="*/ 145256 h 514350"/>
                <a:gd name="connsiteX5038" fmla="*/ 3410426 w 6400800"/>
                <a:gd name="connsiteY5038" fmla="*/ 162401 h 514350"/>
                <a:gd name="connsiteX5039" fmla="*/ 3414236 w 6400800"/>
                <a:gd name="connsiteY5039" fmla="*/ 195739 h 514350"/>
                <a:gd name="connsiteX5040" fmla="*/ 3417094 w 6400800"/>
                <a:gd name="connsiteY5040" fmla="*/ 215741 h 514350"/>
                <a:gd name="connsiteX5041" fmla="*/ 3419951 w 6400800"/>
                <a:gd name="connsiteY5041" fmla="*/ 229076 h 514350"/>
                <a:gd name="connsiteX5042" fmla="*/ 3418046 w 6400800"/>
                <a:gd name="connsiteY5042" fmla="*/ 233839 h 514350"/>
                <a:gd name="connsiteX5043" fmla="*/ 3411379 w 6400800"/>
                <a:gd name="connsiteY5043" fmla="*/ 253841 h 514350"/>
                <a:gd name="connsiteX5044" fmla="*/ 3407569 w 6400800"/>
                <a:gd name="connsiteY5044" fmla="*/ 244316 h 514350"/>
                <a:gd name="connsiteX5045" fmla="*/ 3407569 w 6400800"/>
                <a:gd name="connsiteY5045" fmla="*/ 239554 h 514350"/>
                <a:gd name="connsiteX5046" fmla="*/ 3407569 w 6400800"/>
                <a:gd name="connsiteY5046" fmla="*/ 224314 h 514350"/>
                <a:gd name="connsiteX5047" fmla="*/ 3403759 w 6400800"/>
                <a:gd name="connsiteY5047" fmla="*/ 239554 h 514350"/>
                <a:gd name="connsiteX5048" fmla="*/ 3399949 w 6400800"/>
                <a:gd name="connsiteY5048" fmla="*/ 256699 h 514350"/>
                <a:gd name="connsiteX5049" fmla="*/ 3395186 w 6400800"/>
                <a:gd name="connsiteY5049" fmla="*/ 275749 h 514350"/>
                <a:gd name="connsiteX5050" fmla="*/ 3395186 w 6400800"/>
                <a:gd name="connsiteY5050" fmla="*/ 266224 h 514350"/>
                <a:gd name="connsiteX5051" fmla="*/ 3363754 w 6400800"/>
                <a:gd name="connsiteY5051" fmla="*/ 252889 h 514350"/>
                <a:gd name="connsiteX5052" fmla="*/ 3365659 w 6400800"/>
                <a:gd name="connsiteY5052" fmla="*/ 264319 h 514350"/>
                <a:gd name="connsiteX5053" fmla="*/ 3363754 w 6400800"/>
                <a:gd name="connsiteY5053" fmla="*/ 269081 h 514350"/>
                <a:gd name="connsiteX5054" fmla="*/ 3363754 w 6400800"/>
                <a:gd name="connsiteY5054" fmla="*/ 252889 h 514350"/>
                <a:gd name="connsiteX5055" fmla="*/ 3321844 w 6400800"/>
                <a:gd name="connsiteY5055" fmla="*/ 351949 h 514350"/>
                <a:gd name="connsiteX5056" fmla="*/ 3322796 w 6400800"/>
                <a:gd name="connsiteY5056" fmla="*/ 342424 h 514350"/>
                <a:gd name="connsiteX5057" fmla="*/ 3323749 w 6400800"/>
                <a:gd name="connsiteY5057" fmla="*/ 347186 h 514350"/>
                <a:gd name="connsiteX5058" fmla="*/ 3321844 w 6400800"/>
                <a:gd name="connsiteY5058" fmla="*/ 351949 h 514350"/>
                <a:gd name="connsiteX5059" fmla="*/ 3340894 w 6400800"/>
                <a:gd name="connsiteY5059" fmla="*/ 273844 h 514350"/>
                <a:gd name="connsiteX5060" fmla="*/ 3347561 w 6400800"/>
                <a:gd name="connsiteY5060" fmla="*/ 298609 h 514350"/>
                <a:gd name="connsiteX5061" fmla="*/ 3344704 w 6400800"/>
                <a:gd name="connsiteY5061" fmla="*/ 304324 h 514350"/>
                <a:gd name="connsiteX5062" fmla="*/ 3338989 w 6400800"/>
                <a:gd name="connsiteY5062" fmla="*/ 290989 h 514350"/>
                <a:gd name="connsiteX5063" fmla="*/ 3335179 w 6400800"/>
                <a:gd name="connsiteY5063" fmla="*/ 251936 h 514350"/>
                <a:gd name="connsiteX5064" fmla="*/ 3340894 w 6400800"/>
                <a:gd name="connsiteY5064" fmla="*/ 273844 h 514350"/>
                <a:gd name="connsiteX5065" fmla="*/ 3330416 w 6400800"/>
                <a:gd name="connsiteY5065" fmla="*/ 376714 h 514350"/>
                <a:gd name="connsiteX5066" fmla="*/ 3331369 w 6400800"/>
                <a:gd name="connsiteY5066" fmla="*/ 379571 h 514350"/>
                <a:gd name="connsiteX5067" fmla="*/ 3329464 w 6400800"/>
                <a:gd name="connsiteY5067" fmla="*/ 384334 h 514350"/>
                <a:gd name="connsiteX5068" fmla="*/ 3328511 w 6400800"/>
                <a:gd name="connsiteY5068" fmla="*/ 381476 h 514350"/>
                <a:gd name="connsiteX5069" fmla="*/ 3330416 w 6400800"/>
                <a:gd name="connsiteY5069" fmla="*/ 376714 h 514350"/>
                <a:gd name="connsiteX5070" fmla="*/ 3329464 w 6400800"/>
                <a:gd name="connsiteY5070" fmla="*/ 202406 h 514350"/>
                <a:gd name="connsiteX5071" fmla="*/ 3329464 w 6400800"/>
                <a:gd name="connsiteY5071" fmla="*/ 207169 h 514350"/>
                <a:gd name="connsiteX5072" fmla="*/ 3328511 w 6400800"/>
                <a:gd name="connsiteY5072" fmla="*/ 205264 h 514350"/>
                <a:gd name="connsiteX5073" fmla="*/ 3329464 w 6400800"/>
                <a:gd name="connsiteY5073" fmla="*/ 202406 h 514350"/>
                <a:gd name="connsiteX5074" fmla="*/ 3326606 w 6400800"/>
                <a:gd name="connsiteY5074" fmla="*/ 302419 h 514350"/>
                <a:gd name="connsiteX5075" fmla="*/ 3329464 w 6400800"/>
                <a:gd name="connsiteY5075" fmla="*/ 310039 h 514350"/>
                <a:gd name="connsiteX5076" fmla="*/ 3329464 w 6400800"/>
                <a:gd name="connsiteY5076" fmla="*/ 311944 h 514350"/>
                <a:gd name="connsiteX5077" fmla="*/ 3326606 w 6400800"/>
                <a:gd name="connsiteY5077" fmla="*/ 306229 h 514350"/>
                <a:gd name="connsiteX5078" fmla="*/ 3326606 w 6400800"/>
                <a:gd name="connsiteY5078" fmla="*/ 302419 h 514350"/>
                <a:gd name="connsiteX5079" fmla="*/ 3323749 w 6400800"/>
                <a:gd name="connsiteY5079" fmla="*/ 227171 h 514350"/>
                <a:gd name="connsiteX5080" fmla="*/ 3325654 w 6400800"/>
                <a:gd name="connsiteY5080" fmla="*/ 219551 h 514350"/>
                <a:gd name="connsiteX5081" fmla="*/ 3325654 w 6400800"/>
                <a:gd name="connsiteY5081" fmla="*/ 221456 h 514350"/>
                <a:gd name="connsiteX5082" fmla="*/ 3318034 w 6400800"/>
                <a:gd name="connsiteY5082" fmla="*/ 256699 h 514350"/>
                <a:gd name="connsiteX5083" fmla="*/ 3317081 w 6400800"/>
                <a:gd name="connsiteY5083" fmla="*/ 255746 h 514350"/>
                <a:gd name="connsiteX5084" fmla="*/ 3323749 w 6400800"/>
                <a:gd name="connsiteY5084" fmla="*/ 227171 h 514350"/>
                <a:gd name="connsiteX5085" fmla="*/ 3315176 w 6400800"/>
                <a:gd name="connsiteY5085" fmla="*/ 269081 h 514350"/>
                <a:gd name="connsiteX5086" fmla="*/ 3316129 w 6400800"/>
                <a:gd name="connsiteY5086" fmla="*/ 270986 h 514350"/>
                <a:gd name="connsiteX5087" fmla="*/ 3314224 w 6400800"/>
                <a:gd name="connsiteY5087" fmla="*/ 282416 h 514350"/>
                <a:gd name="connsiteX5088" fmla="*/ 3313271 w 6400800"/>
                <a:gd name="connsiteY5088" fmla="*/ 280511 h 514350"/>
                <a:gd name="connsiteX5089" fmla="*/ 3315176 w 6400800"/>
                <a:gd name="connsiteY5089" fmla="*/ 269081 h 514350"/>
                <a:gd name="connsiteX5090" fmla="*/ 3305651 w 6400800"/>
                <a:gd name="connsiteY5090" fmla="*/ 310991 h 514350"/>
                <a:gd name="connsiteX5091" fmla="*/ 3308509 w 6400800"/>
                <a:gd name="connsiteY5091" fmla="*/ 298609 h 514350"/>
                <a:gd name="connsiteX5092" fmla="*/ 3310414 w 6400800"/>
                <a:gd name="connsiteY5092" fmla="*/ 302419 h 514350"/>
                <a:gd name="connsiteX5093" fmla="*/ 3307556 w 6400800"/>
                <a:gd name="connsiteY5093" fmla="*/ 320516 h 514350"/>
                <a:gd name="connsiteX5094" fmla="*/ 3304699 w 6400800"/>
                <a:gd name="connsiteY5094" fmla="*/ 313849 h 514350"/>
                <a:gd name="connsiteX5095" fmla="*/ 3305651 w 6400800"/>
                <a:gd name="connsiteY5095" fmla="*/ 310991 h 514350"/>
                <a:gd name="connsiteX5096" fmla="*/ 3302794 w 6400800"/>
                <a:gd name="connsiteY5096" fmla="*/ 327184 h 514350"/>
                <a:gd name="connsiteX5097" fmla="*/ 3304699 w 6400800"/>
                <a:gd name="connsiteY5097" fmla="*/ 335756 h 514350"/>
                <a:gd name="connsiteX5098" fmla="*/ 3300889 w 6400800"/>
                <a:gd name="connsiteY5098" fmla="*/ 349091 h 514350"/>
                <a:gd name="connsiteX5099" fmla="*/ 3298984 w 6400800"/>
                <a:gd name="connsiteY5099" fmla="*/ 355759 h 514350"/>
                <a:gd name="connsiteX5100" fmla="*/ 3297079 w 6400800"/>
                <a:gd name="connsiteY5100" fmla="*/ 351949 h 514350"/>
                <a:gd name="connsiteX5101" fmla="*/ 3302794 w 6400800"/>
                <a:gd name="connsiteY5101" fmla="*/ 327184 h 514350"/>
                <a:gd name="connsiteX5102" fmla="*/ 3279934 w 6400800"/>
                <a:gd name="connsiteY5102" fmla="*/ 297656 h 514350"/>
                <a:gd name="connsiteX5103" fmla="*/ 3280886 w 6400800"/>
                <a:gd name="connsiteY5103" fmla="*/ 289084 h 514350"/>
                <a:gd name="connsiteX5104" fmla="*/ 3283744 w 6400800"/>
                <a:gd name="connsiteY5104" fmla="*/ 263366 h 514350"/>
                <a:gd name="connsiteX5105" fmla="*/ 3284696 w 6400800"/>
                <a:gd name="connsiteY5105" fmla="*/ 252889 h 514350"/>
                <a:gd name="connsiteX5106" fmla="*/ 3293269 w 6400800"/>
                <a:gd name="connsiteY5106" fmla="*/ 270034 h 514350"/>
                <a:gd name="connsiteX5107" fmla="*/ 3291364 w 6400800"/>
                <a:gd name="connsiteY5107" fmla="*/ 277654 h 514350"/>
                <a:gd name="connsiteX5108" fmla="*/ 3290411 w 6400800"/>
                <a:gd name="connsiteY5108" fmla="*/ 283369 h 514350"/>
                <a:gd name="connsiteX5109" fmla="*/ 3289459 w 6400800"/>
                <a:gd name="connsiteY5109" fmla="*/ 264319 h 514350"/>
                <a:gd name="connsiteX5110" fmla="*/ 3281839 w 6400800"/>
                <a:gd name="connsiteY5110" fmla="*/ 317659 h 514350"/>
                <a:gd name="connsiteX5111" fmla="*/ 3280886 w 6400800"/>
                <a:gd name="connsiteY5111" fmla="*/ 317659 h 514350"/>
                <a:gd name="connsiteX5112" fmla="*/ 3280886 w 6400800"/>
                <a:gd name="connsiteY5112" fmla="*/ 316706 h 514350"/>
                <a:gd name="connsiteX5113" fmla="*/ 3279934 w 6400800"/>
                <a:gd name="connsiteY5113" fmla="*/ 315754 h 514350"/>
                <a:gd name="connsiteX5114" fmla="*/ 3278981 w 6400800"/>
                <a:gd name="connsiteY5114" fmla="*/ 313849 h 514350"/>
                <a:gd name="connsiteX5115" fmla="*/ 3279934 w 6400800"/>
                <a:gd name="connsiteY5115" fmla="*/ 297656 h 514350"/>
                <a:gd name="connsiteX5116" fmla="*/ 3263741 w 6400800"/>
                <a:gd name="connsiteY5116" fmla="*/ 295751 h 514350"/>
                <a:gd name="connsiteX5117" fmla="*/ 3263741 w 6400800"/>
                <a:gd name="connsiteY5117" fmla="*/ 293846 h 514350"/>
                <a:gd name="connsiteX5118" fmla="*/ 3263741 w 6400800"/>
                <a:gd name="connsiteY5118" fmla="*/ 295751 h 514350"/>
                <a:gd name="connsiteX5119" fmla="*/ 3264694 w 6400800"/>
                <a:gd name="connsiteY5119" fmla="*/ 296704 h 514350"/>
                <a:gd name="connsiteX5120" fmla="*/ 3262789 w 6400800"/>
                <a:gd name="connsiteY5120" fmla="*/ 306229 h 514350"/>
                <a:gd name="connsiteX5121" fmla="*/ 3263741 w 6400800"/>
                <a:gd name="connsiteY5121" fmla="*/ 295751 h 514350"/>
                <a:gd name="connsiteX5122" fmla="*/ 3232309 w 6400800"/>
                <a:gd name="connsiteY5122" fmla="*/ 381476 h 514350"/>
                <a:gd name="connsiteX5123" fmla="*/ 3232309 w 6400800"/>
                <a:gd name="connsiteY5123" fmla="*/ 357664 h 514350"/>
                <a:gd name="connsiteX5124" fmla="*/ 3232309 w 6400800"/>
                <a:gd name="connsiteY5124" fmla="*/ 358616 h 514350"/>
                <a:gd name="connsiteX5125" fmla="*/ 3233261 w 6400800"/>
                <a:gd name="connsiteY5125" fmla="*/ 360521 h 514350"/>
                <a:gd name="connsiteX5126" fmla="*/ 3232309 w 6400800"/>
                <a:gd name="connsiteY5126" fmla="*/ 381476 h 514350"/>
                <a:gd name="connsiteX5127" fmla="*/ 3239929 w 6400800"/>
                <a:gd name="connsiteY5127" fmla="*/ 327184 h 514350"/>
                <a:gd name="connsiteX5128" fmla="*/ 3241834 w 6400800"/>
                <a:gd name="connsiteY5128" fmla="*/ 339566 h 514350"/>
                <a:gd name="connsiteX5129" fmla="*/ 3239929 w 6400800"/>
                <a:gd name="connsiteY5129" fmla="*/ 333851 h 514350"/>
                <a:gd name="connsiteX5130" fmla="*/ 3239929 w 6400800"/>
                <a:gd name="connsiteY5130" fmla="*/ 329089 h 514350"/>
                <a:gd name="connsiteX5131" fmla="*/ 3239929 w 6400800"/>
                <a:gd name="connsiteY5131" fmla="*/ 327184 h 514350"/>
                <a:gd name="connsiteX5132" fmla="*/ 3234214 w 6400800"/>
                <a:gd name="connsiteY5132" fmla="*/ 318611 h 514350"/>
                <a:gd name="connsiteX5133" fmla="*/ 3237071 w 6400800"/>
                <a:gd name="connsiteY5133" fmla="*/ 310039 h 514350"/>
                <a:gd name="connsiteX5134" fmla="*/ 3238024 w 6400800"/>
                <a:gd name="connsiteY5134" fmla="*/ 314801 h 514350"/>
                <a:gd name="connsiteX5135" fmla="*/ 3238024 w 6400800"/>
                <a:gd name="connsiteY5135" fmla="*/ 316706 h 514350"/>
                <a:gd name="connsiteX5136" fmla="*/ 3237071 w 6400800"/>
                <a:gd name="connsiteY5136" fmla="*/ 317659 h 514350"/>
                <a:gd name="connsiteX5137" fmla="*/ 3237071 w 6400800"/>
                <a:gd name="connsiteY5137" fmla="*/ 311944 h 514350"/>
                <a:gd name="connsiteX5138" fmla="*/ 3236119 w 6400800"/>
                <a:gd name="connsiteY5138" fmla="*/ 319564 h 514350"/>
                <a:gd name="connsiteX5139" fmla="*/ 3234214 w 6400800"/>
                <a:gd name="connsiteY5139" fmla="*/ 322421 h 514350"/>
                <a:gd name="connsiteX5140" fmla="*/ 3233261 w 6400800"/>
                <a:gd name="connsiteY5140" fmla="*/ 319564 h 514350"/>
                <a:gd name="connsiteX5141" fmla="*/ 3234214 w 6400800"/>
                <a:gd name="connsiteY5141" fmla="*/ 318611 h 514350"/>
                <a:gd name="connsiteX5142" fmla="*/ 3233261 w 6400800"/>
                <a:gd name="connsiteY5142" fmla="*/ 286226 h 514350"/>
                <a:gd name="connsiteX5143" fmla="*/ 3233261 w 6400800"/>
                <a:gd name="connsiteY5143" fmla="*/ 288131 h 514350"/>
                <a:gd name="connsiteX5144" fmla="*/ 3232309 w 6400800"/>
                <a:gd name="connsiteY5144" fmla="*/ 290036 h 514350"/>
                <a:gd name="connsiteX5145" fmla="*/ 3232309 w 6400800"/>
                <a:gd name="connsiteY5145" fmla="*/ 282416 h 514350"/>
                <a:gd name="connsiteX5146" fmla="*/ 3233261 w 6400800"/>
                <a:gd name="connsiteY5146" fmla="*/ 286226 h 514350"/>
                <a:gd name="connsiteX5147" fmla="*/ 3222784 w 6400800"/>
                <a:gd name="connsiteY5147" fmla="*/ 285274 h 514350"/>
                <a:gd name="connsiteX5148" fmla="*/ 3223736 w 6400800"/>
                <a:gd name="connsiteY5148" fmla="*/ 273844 h 514350"/>
                <a:gd name="connsiteX5149" fmla="*/ 3224689 w 6400800"/>
                <a:gd name="connsiteY5149" fmla="*/ 270034 h 514350"/>
                <a:gd name="connsiteX5150" fmla="*/ 3224689 w 6400800"/>
                <a:gd name="connsiteY5150" fmla="*/ 270986 h 514350"/>
                <a:gd name="connsiteX5151" fmla="*/ 3227546 w 6400800"/>
                <a:gd name="connsiteY5151" fmla="*/ 253841 h 514350"/>
                <a:gd name="connsiteX5152" fmla="*/ 3227546 w 6400800"/>
                <a:gd name="connsiteY5152" fmla="*/ 253841 h 514350"/>
                <a:gd name="connsiteX5153" fmla="*/ 3223736 w 6400800"/>
                <a:gd name="connsiteY5153" fmla="*/ 292894 h 514350"/>
                <a:gd name="connsiteX5154" fmla="*/ 3222784 w 6400800"/>
                <a:gd name="connsiteY5154" fmla="*/ 291941 h 514350"/>
                <a:gd name="connsiteX5155" fmla="*/ 3222784 w 6400800"/>
                <a:gd name="connsiteY5155" fmla="*/ 290989 h 514350"/>
                <a:gd name="connsiteX5156" fmla="*/ 3222784 w 6400800"/>
                <a:gd name="connsiteY5156" fmla="*/ 285274 h 514350"/>
                <a:gd name="connsiteX5157" fmla="*/ 3217069 w 6400800"/>
                <a:gd name="connsiteY5157" fmla="*/ 207169 h 514350"/>
                <a:gd name="connsiteX5158" fmla="*/ 3219926 w 6400800"/>
                <a:gd name="connsiteY5158" fmla="*/ 219551 h 514350"/>
                <a:gd name="connsiteX5159" fmla="*/ 3215164 w 6400800"/>
                <a:gd name="connsiteY5159" fmla="*/ 238601 h 514350"/>
                <a:gd name="connsiteX5160" fmla="*/ 3217069 w 6400800"/>
                <a:gd name="connsiteY5160" fmla="*/ 207169 h 514350"/>
                <a:gd name="connsiteX5161" fmla="*/ 3191351 w 6400800"/>
                <a:gd name="connsiteY5161" fmla="*/ 249079 h 514350"/>
                <a:gd name="connsiteX5162" fmla="*/ 3192304 w 6400800"/>
                <a:gd name="connsiteY5162" fmla="*/ 232886 h 514350"/>
                <a:gd name="connsiteX5163" fmla="*/ 3194209 w 6400800"/>
                <a:gd name="connsiteY5163" fmla="*/ 238601 h 514350"/>
                <a:gd name="connsiteX5164" fmla="*/ 3191351 w 6400800"/>
                <a:gd name="connsiteY5164" fmla="*/ 265271 h 514350"/>
                <a:gd name="connsiteX5165" fmla="*/ 3191351 w 6400800"/>
                <a:gd name="connsiteY5165" fmla="*/ 249079 h 514350"/>
                <a:gd name="connsiteX5166" fmla="*/ 3155156 w 6400800"/>
                <a:gd name="connsiteY5166" fmla="*/ 313849 h 514350"/>
                <a:gd name="connsiteX5167" fmla="*/ 3156109 w 6400800"/>
                <a:gd name="connsiteY5167" fmla="*/ 320516 h 514350"/>
                <a:gd name="connsiteX5168" fmla="*/ 3158014 w 6400800"/>
                <a:gd name="connsiteY5168" fmla="*/ 334804 h 514350"/>
                <a:gd name="connsiteX5169" fmla="*/ 3154204 w 6400800"/>
                <a:gd name="connsiteY5169" fmla="*/ 354806 h 514350"/>
                <a:gd name="connsiteX5170" fmla="*/ 3152299 w 6400800"/>
                <a:gd name="connsiteY5170" fmla="*/ 351949 h 514350"/>
                <a:gd name="connsiteX5171" fmla="*/ 3152299 w 6400800"/>
                <a:gd name="connsiteY5171" fmla="*/ 350044 h 514350"/>
                <a:gd name="connsiteX5172" fmla="*/ 3151346 w 6400800"/>
                <a:gd name="connsiteY5172" fmla="*/ 345281 h 514350"/>
                <a:gd name="connsiteX5173" fmla="*/ 3151346 w 6400800"/>
                <a:gd name="connsiteY5173" fmla="*/ 344329 h 514350"/>
                <a:gd name="connsiteX5174" fmla="*/ 3151346 w 6400800"/>
                <a:gd name="connsiteY5174" fmla="*/ 338614 h 514350"/>
                <a:gd name="connsiteX5175" fmla="*/ 3155156 w 6400800"/>
                <a:gd name="connsiteY5175" fmla="*/ 313849 h 514350"/>
                <a:gd name="connsiteX5176" fmla="*/ 3139916 w 6400800"/>
                <a:gd name="connsiteY5176" fmla="*/ 213836 h 514350"/>
                <a:gd name="connsiteX5177" fmla="*/ 3143726 w 6400800"/>
                <a:gd name="connsiteY5177" fmla="*/ 235744 h 514350"/>
                <a:gd name="connsiteX5178" fmla="*/ 3148489 w 6400800"/>
                <a:gd name="connsiteY5178" fmla="*/ 267176 h 514350"/>
                <a:gd name="connsiteX5179" fmla="*/ 3143726 w 6400800"/>
                <a:gd name="connsiteY5179" fmla="*/ 284321 h 514350"/>
                <a:gd name="connsiteX5180" fmla="*/ 3137059 w 6400800"/>
                <a:gd name="connsiteY5180" fmla="*/ 216694 h 514350"/>
                <a:gd name="connsiteX5181" fmla="*/ 3139916 w 6400800"/>
                <a:gd name="connsiteY5181" fmla="*/ 213836 h 514350"/>
                <a:gd name="connsiteX5182" fmla="*/ 3130391 w 6400800"/>
                <a:gd name="connsiteY5182" fmla="*/ 337661 h 514350"/>
                <a:gd name="connsiteX5183" fmla="*/ 3130391 w 6400800"/>
                <a:gd name="connsiteY5183" fmla="*/ 335756 h 514350"/>
                <a:gd name="connsiteX5184" fmla="*/ 3130391 w 6400800"/>
                <a:gd name="connsiteY5184" fmla="*/ 335756 h 514350"/>
                <a:gd name="connsiteX5185" fmla="*/ 3130391 w 6400800"/>
                <a:gd name="connsiteY5185" fmla="*/ 337661 h 514350"/>
                <a:gd name="connsiteX5186" fmla="*/ 3130391 w 6400800"/>
                <a:gd name="connsiteY5186" fmla="*/ 328136 h 514350"/>
                <a:gd name="connsiteX5187" fmla="*/ 3130391 w 6400800"/>
                <a:gd name="connsiteY5187" fmla="*/ 328136 h 514350"/>
                <a:gd name="connsiteX5188" fmla="*/ 3130391 w 6400800"/>
                <a:gd name="connsiteY5188" fmla="*/ 328136 h 514350"/>
                <a:gd name="connsiteX5189" fmla="*/ 3130391 w 6400800"/>
                <a:gd name="connsiteY5189" fmla="*/ 328136 h 514350"/>
                <a:gd name="connsiteX5190" fmla="*/ 3133249 w 6400800"/>
                <a:gd name="connsiteY5190" fmla="*/ 276701 h 514350"/>
                <a:gd name="connsiteX5191" fmla="*/ 3133249 w 6400800"/>
                <a:gd name="connsiteY5191" fmla="*/ 276701 h 514350"/>
                <a:gd name="connsiteX5192" fmla="*/ 3128486 w 6400800"/>
                <a:gd name="connsiteY5192" fmla="*/ 259556 h 514350"/>
                <a:gd name="connsiteX5193" fmla="*/ 3127534 w 6400800"/>
                <a:gd name="connsiteY5193" fmla="*/ 246221 h 514350"/>
                <a:gd name="connsiteX5194" fmla="*/ 3135154 w 6400800"/>
                <a:gd name="connsiteY5194" fmla="*/ 223361 h 514350"/>
                <a:gd name="connsiteX5195" fmla="*/ 3133249 w 6400800"/>
                <a:gd name="connsiteY5195" fmla="*/ 276701 h 514350"/>
                <a:gd name="connsiteX5196" fmla="*/ 3130391 w 6400800"/>
                <a:gd name="connsiteY5196" fmla="*/ 229076 h 514350"/>
                <a:gd name="connsiteX5197" fmla="*/ 3136106 w 6400800"/>
                <a:gd name="connsiteY5197" fmla="*/ 219551 h 514350"/>
                <a:gd name="connsiteX5198" fmla="*/ 3136106 w 6400800"/>
                <a:gd name="connsiteY5198" fmla="*/ 221456 h 514350"/>
                <a:gd name="connsiteX5199" fmla="*/ 3127534 w 6400800"/>
                <a:gd name="connsiteY5199" fmla="*/ 236696 h 514350"/>
                <a:gd name="connsiteX5200" fmla="*/ 3127534 w 6400800"/>
                <a:gd name="connsiteY5200" fmla="*/ 234791 h 514350"/>
                <a:gd name="connsiteX5201" fmla="*/ 3130391 w 6400800"/>
                <a:gd name="connsiteY5201" fmla="*/ 229076 h 514350"/>
                <a:gd name="connsiteX5202" fmla="*/ 3114199 w 6400800"/>
                <a:gd name="connsiteY5202" fmla="*/ 290036 h 514350"/>
                <a:gd name="connsiteX5203" fmla="*/ 3113246 w 6400800"/>
                <a:gd name="connsiteY5203" fmla="*/ 287179 h 514350"/>
                <a:gd name="connsiteX5204" fmla="*/ 3113246 w 6400800"/>
                <a:gd name="connsiteY5204" fmla="*/ 286226 h 514350"/>
                <a:gd name="connsiteX5205" fmla="*/ 3115151 w 6400800"/>
                <a:gd name="connsiteY5205" fmla="*/ 281464 h 514350"/>
                <a:gd name="connsiteX5206" fmla="*/ 3114199 w 6400800"/>
                <a:gd name="connsiteY5206" fmla="*/ 290036 h 514350"/>
                <a:gd name="connsiteX5207" fmla="*/ 3115151 w 6400800"/>
                <a:gd name="connsiteY5207" fmla="*/ 257651 h 514350"/>
                <a:gd name="connsiteX5208" fmla="*/ 3116104 w 6400800"/>
                <a:gd name="connsiteY5208" fmla="*/ 255746 h 514350"/>
                <a:gd name="connsiteX5209" fmla="*/ 3115151 w 6400800"/>
                <a:gd name="connsiteY5209" fmla="*/ 257651 h 514350"/>
                <a:gd name="connsiteX5210" fmla="*/ 3109436 w 6400800"/>
                <a:gd name="connsiteY5210" fmla="*/ 270034 h 514350"/>
                <a:gd name="connsiteX5211" fmla="*/ 3115151 w 6400800"/>
                <a:gd name="connsiteY5211" fmla="*/ 257651 h 514350"/>
                <a:gd name="connsiteX5212" fmla="*/ 3110389 w 6400800"/>
                <a:gd name="connsiteY5212" fmla="*/ 292894 h 514350"/>
                <a:gd name="connsiteX5213" fmla="*/ 3113246 w 6400800"/>
                <a:gd name="connsiteY5213" fmla="*/ 309086 h 514350"/>
                <a:gd name="connsiteX5214" fmla="*/ 3114199 w 6400800"/>
                <a:gd name="connsiteY5214" fmla="*/ 311944 h 514350"/>
                <a:gd name="connsiteX5215" fmla="*/ 3114199 w 6400800"/>
                <a:gd name="connsiteY5215" fmla="*/ 321469 h 514350"/>
                <a:gd name="connsiteX5216" fmla="*/ 3114199 w 6400800"/>
                <a:gd name="connsiteY5216" fmla="*/ 319564 h 514350"/>
                <a:gd name="connsiteX5217" fmla="*/ 3110389 w 6400800"/>
                <a:gd name="connsiteY5217" fmla="*/ 309086 h 514350"/>
                <a:gd name="connsiteX5218" fmla="*/ 3109436 w 6400800"/>
                <a:gd name="connsiteY5218" fmla="*/ 300514 h 514350"/>
                <a:gd name="connsiteX5219" fmla="*/ 3109436 w 6400800"/>
                <a:gd name="connsiteY5219" fmla="*/ 299561 h 514350"/>
                <a:gd name="connsiteX5220" fmla="*/ 3110389 w 6400800"/>
                <a:gd name="connsiteY5220" fmla="*/ 292894 h 514350"/>
                <a:gd name="connsiteX5221" fmla="*/ 3098006 w 6400800"/>
                <a:gd name="connsiteY5221" fmla="*/ 350996 h 514350"/>
                <a:gd name="connsiteX5222" fmla="*/ 3098006 w 6400800"/>
                <a:gd name="connsiteY5222" fmla="*/ 350996 h 514350"/>
                <a:gd name="connsiteX5223" fmla="*/ 3098006 w 6400800"/>
                <a:gd name="connsiteY5223" fmla="*/ 353854 h 514350"/>
                <a:gd name="connsiteX5224" fmla="*/ 3097054 w 6400800"/>
                <a:gd name="connsiteY5224" fmla="*/ 354806 h 514350"/>
                <a:gd name="connsiteX5225" fmla="*/ 3098006 w 6400800"/>
                <a:gd name="connsiteY5225" fmla="*/ 350996 h 514350"/>
                <a:gd name="connsiteX5226" fmla="*/ 3093244 w 6400800"/>
                <a:gd name="connsiteY5226" fmla="*/ 377666 h 514350"/>
                <a:gd name="connsiteX5227" fmla="*/ 3097054 w 6400800"/>
                <a:gd name="connsiteY5227" fmla="*/ 370046 h 514350"/>
                <a:gd name="connsiteX5228" fmla="*/ 3094196 w 6400800"/>
                <a:gd name="connsiteY5228" fmla="*/ 373856 h 514350"/>
                <a:gd name="connsiteX5229" fmla="*/ 3097054 w 6400800"/>
                <a:gd name="connsiteY5229" fmla="*/ 355759 h 514350"/>
                <a:gd name="connsiteX5230" fmla="*/ 3098006 w 6400800"/>
                <a:gd name="connsiteY5230" fmla="*/ 353854 h 514350"/>
                <a:gd name="connsiteX5231" fmla="*/ 3098006 w 6400800"/>
                <a:gd name="connsiteY5231" fmla="*/ 371951 h 514350"/>
                <a:gd name="connsiteX5232" fmla="*/ 3098006 w 6400800"/>
                <a:gd name="connsiteY5232" fmla="*/ 383381 h 514350"/>
                <a:gd name="connsiteX5233" fmla="*/ 3095149 w 6400800"/>
                <a:gd name="connsiteY5233" fmla="*/ 383381 h 514350"/>
                <a:gd name="connsiteX5234" fmla="*/ 3095149 w 6400800"/>
                <a:gd name="connsiteY5234" fmla="*/ 383381 h 514350"/>
                <a:gd name="connsiteX5235" fmla="*/ 3093244 w 6400800"/>
                <a:gd name="connsiteY5235" fmla="*/ 378619 h 514350"/>
                <a:gd name="connsiteX5236" fmla="*/ 3093244 w 6400800"/>
                <a:gd name="connsiteY5236" fmla="*/ 377666 h 514350"/>
                <a:gd name="connsiteX5237" fmla="*/ 3084671 w 6400800"/>
                <a:gd name="connsiteY5237" fmla="*/ 293846 h 514350"/>
                <a:gd name="connsiteX5238" fmla="*/ 3085624 w 6400800"/>
                <a:gd name="connsiteY5238" fmla="*/ 276701 h 514350"/>
                <a:gd name="connsiteX5239" fmla="*/ 3085624 w 6400800"/>
                <a:gd name="connsiteY5239" fmla="*/ 278606 h 514350"/>
                <a:gd name="connsiteX5240" fmla="*/ 3088481 w 6400800"/>
                <a:gd name="connsiteY5240" fmla="*/ 289084 h 514350"/>
                <a:gd name="connsiteX5241" fmla="*/ 3086576 w 6400800"/>
                <a:gd name="connsiteY5241" fmla="*/ 291941 h 514350"/>
                <a:gd name="connsiteX5242" fmla="*/ 3084671 w 6400800"/>
                <a:gd name="connsiteY5242" fmla="*/ 296704 h 514350"/>
                <a:gd name="connsiteX5243" fmla="*/ 3084671 w 6400800"/>
                <a:gd name="connsiteY5243" fmla="*/ 293846 h 514350"/>
                <a:gd name="connsiteX5244" fmla="*/ 3086576 w 6400800"/>
                <a:gd name="connsiteY5244" fmla="*/ 348139 h 514350"/>
                <a:gd name="connsiteX5245" fmla="*/ 3086576 w 6400800"/>
                <a:gd name="connsiteY5245" fmla="*/ 350044 h 514350"/>
                <a:gd name="connsiteX5246" fmla="*/ 3083719 w 6400800"/>
                <a:gd name="connsiteY5246" fmla="*/ 361474 h 514350"/>
                <a:gd name="connsiteX5247" fmla="*/ 3083719 w 6400800"/>
                <a:gd name="connsiteY5247" fmla="*/ 357664 h 514350"/>
                <a:gd name="connsiteX5248" fmla="*/ 3086576 w 6400800"/>
                <a:gd name="connsiteY5248" fmla="*/ 348139 h 514350"/>
                <a:gd name="connsiteX5249" fmla="*/ 3057049 w 6400800"/>
                <a:gd name="connsiteY5249" fmla="*/ 235744 h 514350"/>
                <a:gd name="connsiteX5250" fmla="*/ 3059906 w 6400800"/>
                <a:gd name="connsiteY5250" fmla="*/ 210979 h 514350"/>
                <a:gd name="connsiteX5251" fmla="*/ 3062764 w 6400800"/>
                <a:gd name="connsiteY5251" fmla="*/ 191929 h 514350"/>
                <a:gd name="connsiteX5252" fmla="*/ 3067526 w 6400800"/>
                <a:gd name="connsiteY5252" fmla="*/ 209074 h 514350"/>
                <a:gd name="connsiteX5253" fmla="*/ 3066574 w 6400800"/>
                <a:gd name="connsiteY5253" fmla="*/ 222409 h 514350"/>
                <a:gd name="connsiteX5254" fmla="*/ 3063716 w 6400800"/>
                <a:gd name="connsiteY5254" fmla="*/ 253841 h 514350"/>
                <a:gd name="connsiteX5255" fmla="*/ 3059906 w 6400800"/>
                <a:gd name="connsiteY5255" fmla="*/ 268129 h 514350"/>
                <a:gd name="connsiteX5256" fmla="*/ 3057049 w 6400800"/>
                <a:gd name="connsiteY5256" fmla="*/ 252889 h 514350"/>
                <a:gd name="connsiteX5257" fmla="*/ 3056096 w 6400800"/>
                <a:gd name="connsiteY5257" fmla="*/ 248126 h 514350"/>
                <a:gd name="connsiteX5258" fmla="*/ 3057049 w 6400800"/>
                <a:gd name="connsiteY5258" fmla="*/ 235744 h 514350"/>
                <a:gd name="connsiteX5259" fmla="*/ 3002756 w 6400800"/>
                <a:gd name="connsiteY5259" fmla="*/ 307181 h 514350"/>
                <a:gd name="connsiteX5260" fmla="*/ 3001804 w 6400800"/>
                <a:gd name="connsiteY5260" fmla="*/ 310039 h 514350"/>
                <a:gd name="connsiteX5261" fmla="*/ 3002756 w 6400800"/>
                <a:gd name="connsiteY5261" fmla="*/ 305276 h 514350"/>
                <a:gd name="connsiteX5262" fmla="*/ 3006566 w 6400800"/>
                <a:gd name="connsiteY5262" fmla="*/ 286226 h 514350"/>
                <a:gd name="connsiteX5263" fmla="*/ 3008471 w 6400800"/>
                <a:gd name="connsiteY5263" fmla="*/ 290036 h 514350"/>
                <a:gd name="connsiteX5264" fmla="*/ 3002756 w 6400800"/>
                <a:gd name="connsiteY5264" fmla="*/ 307181 h 514350"/>
                <a:gd name="connsiteX5265" fmla="*/ 3036094 w 6400800"/>
                <a:gd name="connsiteY5265" fmla="*/ 249079 h 514350"/>
                <a:gd name="connsiteX5266" fmla="*/ 3036094 w 6400800"/>
                <a:gd name="connsiteY5266" fmla="*/ 266224 h 514350"/>
                <a:gd name="connsiteX5267" fmla="*/ 3033236 w 6400800"/>
                <a:gd name="connsiteY5267" fmla="*/ 258604 h 514350"/>
                <a:gd name="connsiteX5268" fmla="*/ 3036094 w 6400800"/>
                <a:gd name="connsiteY5268" fmla="*/ 249079 h 514350"/>
                <a:gd name="connsiteX5269" fmla="*/ 3030379 w 6400800"/>
                <a:gd name="connsiteY5269" fmla="*/ 269081 h 514350"/>
                <a:gd name="connsiteX5270" fmla="*/ 3030379 w 6400800"/>
                <a:gd name="connsiteY5270" fmla="*/ 269081 h 514350"/>
                <a:gd name="connsiteX5271" fmla="*/ 3030379 w 6400800"/>
                <a:gd name="connsiteY5271" fmla="*/ 269081 h 514350"/>
                <a:gd name="connsiteX5272" fmla="*/ 3030379 w 6400800"/>
                <a:gd name="connsiteY5272" fmla="*/ 269081 h 514350"/>
                <a:gd name="connsiteX5273" fmla="*/ 3027521 w 6400800"/>
                <a:gd name="connsiteY5273" fmla="*/ 353854 h 514350"/>
                <a:gd name="connsiteX5274" fmla="*/ 3023711 w 6400800"/>
                <a:gd name="connsiteY5274" fmla="*/ 364331 h 514350"/>
                <a:gd name="connsiteX5275" fmla="*/ 3017996 w 6400800"/>
                <a:gd name="connsiteY5275" fmla="*/ 383381 h 514350"/>
                <a:gd name="connsiteX5276" fmla="*/ 3017044 w 6400800"/>
                <a:gd name="connsiteY5276" fmla="*/ 385286 h 514350"/>
                <a:gd name="connsiteX5277" fmla="*/ 3015139 w 6400800"/>
                <a:gd name="connsiteY5277" fmla="*/ 376714 h 514350"/>
                <a:gd name="connsiteX5278" fmla="*/ 3020854 w 6400800"/>
                <a:gd name="connsiteY5278" fmla="*/ 366236 h 514350"/>
                <a:gd name="connsiteX5279" fmla="*/ 3028474 w 6400800"/>
                <a:gd name="connsiteY5279" fmla="*/ 352901 h 514350"/>
                <a:gd name="connsiteX5280" fmla="*/ 3027521 w 6400800"/>
                <a:gd name="connsiteY5280" fmla="*/ 353854 h 514350"/>
                <a:gd name="connsiteX5281" fmla="*/ 3021806 w 6400800"/>
                <a:gd name="connsiteY5281" fmla="*/ 230029 h 514350"/>
                <a:gd name="connsiteX5282" fmla="*/ 3024664 w 6400800"/>
                <a:gd name="connsiteY5282" fmla="*/ 241459 h 514350"/>
                <a:gd name="connsiteX5283" fmla="*/ 3024664 w 6400800"/>
                <a:gd name="connsiteY5283" fmla="*/ 241459 h 514350"/>
                <a:gd name="connsiteX5284" fmla="*/ 3021806 w 6400800"/>
                <a:gd name="connsiteY5284" fmla="*/ 230029 h 514350"/>
                <a:gd name="connsiteX5285" fmla="*/ 3021806 w 6400800"/>
                <a:gd name="connsiteY5285" fmla="*/ 230029 h 514350"/>
                <a:gd name="connsiteX5286" fmla="*/ 3020854 w 6400800"/>
                <a:gd name="connsiteY5286" fmla="*/ 305276 h 514350"/>
                <a:gd name="connsiteX5287" fmla="*/ 3020854 w 6400800"/>
                <a:gd name="connsiteY5287" fmla="*/ 305276 h 514350"/>
                <a:gd name="connsiteX5288" fmla="*/ 3020854 w 6400800"/>
                <a:gd name="connsiteY5288" fmla="*/ 305276 h 514350"/>
                <a:gd name="connsiteX5289" fmla="*/ 3020854 w 6400800"/>
                <a:gd name="connsiteY5289" fmla="*/ 305276 h 514350"/>
                <a:gd name="connsiteX5290" fmla="*/ 3017996 w 6400800"/>
                <a:gd name="connsiteY5290" fmla="*/ 317659 h 514350"/>
                <a:gd name="connsiteX5291" fmla="*/ 3021806 w 6400800"/>
                <a:gd name="connsiteY5291" fmla="*/ 329089 h 514350"/>
                <a:gd name="connsiteX5292" fmla="*/ 3025616 w 6400800"/>
                <a:gd name="connsiteY5292" fmla="*/ 339566 h 514350"/>
                <a:gd name="connsiteX5293" fmla="*/ 3011329 w 6400800"/>
                <a:gd name="connsiteY5293" fmla="*/ 359569 h 514350"/>
                <a:gd name="connsiteX5294" fmla="*/ 3011329 w 6400800"/>
                <a:gd name="connsiteY5294" fmla="*/ 360521 h 514350"/>
                <a:gd name="connsiteX5295" fmla="*/ 3009424 w 6400800"/>
                <a:gd name="connsiteY5295" fmla="*/ 351949 h 514350"/>
                <a:gd name="connsiteX5296" fmla="*/ 3017996 w 6400800"/>
                <a:gd name="connsiteY5296" fmla="*/ 317659 h 514350"/>
                <a:gd name="connsiteX5297" fmla="*/ 3013234 w 6400800"/>
                <a:gd name="connsiteY5297" fmla="*/ 257651 h 514350"/>
                <a:gd name="connsiteX5298" fmla="*/ 3014186 w 6400800"/>
                <a:gd name="connsiteY5298" fmla="*/ 261461 h 514350"/>
                <a:gd name="connsiteX5299" fmla="*/ 3015139 w 6400800"/>
                <a:gd name="connsiteY5299" fmla="*/ 269081 h 514350"/>
                <a:gd name="connsiteX5300" fmla="*/ 3010376 w 6400800"/>
                <a:gd name="connsiteY5300" fmla="*/ 284321 h 514350"/>
                <a:gd name="connsiteX5301" fmla="*/ 3009424 w 6400800"/>
                <a:gd name="connsiteY5301" fmla="*/ 282416 h 514350"/>
                <a:gd name="connsiteX5302" fmla="*/ 3008471 w 6400800"/>
                <a:gd name="connsiteY5302" fmla="*/ 279559 h 514350"/>
                <a:gd name="connsiteX5303" fmla="*/ 3009424 w 6400800"/>
                <a:gd name="connsiteY5303" fmla="*/ 276701 h 514350"/>
                <a:gd name="connsiteX5304" fmla="*/ 3013234 w 6400800"/>
                <a:gd name="connsiteY5304" fmla="*/ 257651 h 514350"/>
                <a:gd name="connsiteX5305" fmla="*/ 3008471 w 6400800"/>
                <a:gd name="connsiteY5305" fmla="*/ 230029 h 514350"/>
                <a:gd name="connsiteX5306" fmla="*/ 3010376 w 6400800"/>
                <a:gd name="connsiteY5306" fmla="*/ 244316 h 514350"/>
                <a:gd name="connsiteX5307" fmla="*/ 3007519 w 6400800"/>
                <a:gd name="connsiteY5307" fmla="*/ 250984 h 514350"/>
                <a:gd name="connsiteX5308" fmla="*/ 3001804 w 6400800"/>
                <a:gd name="connsiteY5308" fmla="*/ 264319 h 514350"/>
                <a:gd name="connsiteX5309" fmla="*/ 3008471 w 6400800"/>
                <a:gd name="connsiteY5309" fmla="*/ 230029 h 514350"/>
                <a:gd name="connsiteX5310" fmla="*/ 3003709 w 6400800"/>
                <a:gd name="connsiteY5310" fmla="*/ 195739 h 514350"/>
                <a:gd name="connsiteX5311" fmla="*/ 3004661 w 6400800"/>
                <a:gd name="connsiteY5311" fmla="*/ 205264 h 514350"/>
                <a:gd name="connsiteX5312" fmla="*/ 2997994 w 6400800"/>
                <a:gd name="connsiteY5312" fmla="*/ 223361 h 514350"/>
                <a:gd name="connsiteX5313" fmla="*/ 2986564 w 6400800"/>
                <a:gd name="connsiteY5313" fmla="*/ 262414 h 514350"/>
                <a:gd name="connsiteX5314" fmla="*/ 2984659 w 6400800"/>
                <a:gd name="connsiteY5314" fmla="*/ 270986 h 514350"/>
                <a:gd name="connsiteX5315" fmla="*/ 2984659 w 6400800"/>
                <a:gd name="connsiteY5315" fmla="*/ 270986 h 514350"/>
                <a:gd name="connsiteX5316" fmla="*/ 3003709 w 6400800"/>
                <a:gd name="connsiteY5316" fmla="*/ 195739 h 514350"/>
                <a:gd name="connsiteX5317" fmla="*/ 2974181 w 6400800"/>
                <a:gd name="connsiteY5317" fmla="*/ 311944 h 514350"/>
                <a:gd name="connsiteX5318" fmla="*/ 2980849 w 6400800"/>
                <a:gd name="connsiteY5318" fmla="*/ 284321 h 514350"/>
                <a:gd name="connsiteX5319" fmla="*/ 2980849 w 6400800"/>
                <a:gd name="connsiteY5319" fmla="*/ 285274 h 514350"/>
                <a:gd name="connsiteX5320" fmla="*/ 2976086 w 6400800"/>
                <a:gd name="connsiteY5320" fmla="*/ 307181 h 514350"/>
                <a:gd name="connsiteX5321" fmla="*/ 2972276 w 6400800"/>
                <a:gd name="connsiteY5321" fmla="*/ 327184 h 514350"/>
                <a:gd name="connsiteX5322" fmla="*/ 2970371 w 6400800"/>
                <a:gd name="connsiteY5322" fmla="*/ 322421 h 514350"/>
                <a:gd name="connsiteX5323" fmla="*/ 2974181 w 6400800"/>
                <a:gd name="connsiteY5323" fmla="*/ 311944 h 514350"/>
                <a:gd name="connsiteX5324" fmla="*/ 2964656 w 6400800"/>
                <a:gd name="connsiteY5324" fmla="*/ 349091 h 514350"/>
                <a:gd name="connsiteX5325" fmla="*/ 2968466 w 6400800"/>
                <a:gd name="connsiteY5325" fmla="*/ 334804 h 514350"/>
                <a:gd name="connsiteX5326" fmla="*/ 2970371 w 6400800"/>
                <a:gd name="connsiteY5326" fmla="*/ 344329 h 514350"/>
                <a:gd name="connsiteX5327" fmla="*/ 2969419 w 6400800"/>
                <a:gd name="connsiteY5327" fmla="*/ 353854 h 514350"/>
                <a:gd name="connsiteX5328" fmla="*/ 2966561 w 6400800"/>
                <a:gd name="connsiteY5328" fmla="*/ 377666 h 514350"/>
                <a:gd name="connsiteX5329" fmla="*/ 2963704 w 6400800"/>
                <a:gd name="connsiteY5329" fmla="*/ 366236 h 514350"/>
                <a:gd name="connsiteX5330" fmla="*/ 2969419 w 6400800"/>
                <a:gd name="connsiteY5330" fmla="*/ 341471 h 514350"/>
                <a:gd name="connsiteX5331" fmla="*/ 2964656 w 6400800"/>
                <a:gd name="connsiteY5331" fmla="*/ 349091 h 514350"/>
                <a:gd name="connsiteX5332" fmla="*/ 2958941 w 6400800"/>
                <a:gd name="connsiteY5332" fmla="*/ 383381 h 514350"/>
                <a:gd name="connsiteX5333" fmla="*/ 2958941 w 6400800"/>
                <a:gd name="connsiteY5333" fmla="*/ 383381 h 514350"/>
                <a:gd name="connsiteX5334" fmla="*/ 2958941 w 6400800"/>
                <a:gd name="connsiteY5334" fmla="*/ 383381 h 514350"/>
                <a:gd name="connsiteX5335" fmla="*/ 2958941 w 6400800"/>
                <a:gd name="connsiteY5335" fmla="*/ 383381 h 514350"/>
                <a:gd name="connsiteX5336" fmla="*/ 2958941 w 6400800"/>
                <a:gd name="connsiteY5336" fmla="*/ 383381 h 514350"/>
                <a:gd name="connsiteX5337" fmla="*/ 2936081 w 6400800"/>
                <a:gd name="connsiteY5337" fmla="*/ 284321 h 514350"/>
                <a:gd name="connsiteX5338" fmla="*/ 2934176 w 6400800"/>
                <a:gd name="connsiteY5338" fmla="*/ 273844 h 514350"/>
                <a:gd name="connsiteX5339" fmla="*/ 2936081 w 6400800"/>
                <a:gd name="connsiteY5339" fmla="*/ 271939 h 514350"/>
                <a:gd name="connsiteX5340" fmla="*/ 2936081 w 6400800"/>
                <a:gd name="connsiteY5340" fmla="*/ 284321 h 514350"/>
                <a:gd name="connsiteX5341" fmla="*/ 2936081 w 6400800"/>
                <a:gd name="connsiteY5341" fmla="*/ 267176 h 514350"/>
                <a:gd name="connsiteX5342" fmla="*/ 2936081 w 6400800"/>
                <a:gd name="connsiteY5342" fmla="*/ 267176 h 514350"/>
                <a:gd name="connsiteX5343" fmla="*/ 2934176 w 6400800"/>
                <a:gd name="connsiteY5343" fmla="*/ 269081 h 514350"/>
                <a:gd name="connsiteX5344" fmla="*/ 2936081 w 6400800"/>
                <a:gd name="connsiteY5344" fmla="*/ 265271 h 514350"/>
                <a:gd name="connsiteX5345" fmla="*/ 2936081 w 6400800"/>
                <a:gd name="connsiteY5345" fmla="*/ 267176 h 514350"/>
                <a:gd name="connsiteX5346" fmla="*/ 2929414 w 6400800"/>
                <a:gd name="connsiteY5346" fmla="*/ 243364 h 514350"/>
                <a:gd name="connsiteX5347" fmla="*/ 2930366 w 6400800"/>
                <a:gd name="connsiteY5347" fmla="*/ 243364 h 514350"/>
                <a:gd name="connsiteX5348" fmla="*/ 2933224 w 6400800"/>
                <a:gd name="connsiteY5348" fmla="*/ 244316 h 514350"/>
                <a:gd name="connsiteX5349" fmla="*/ 2934176 w 6400800"/>
                <a:gd name="connsiteY5349" fmla="*/ 255746 h 514350"/>
                <a:gd name="connsiteX5350" fmla="*/ 2931319 w 6400800"/>
                <a:gd name="connsiteY5350" fmla="*/ 261461 h 514350"/>
                <a:gd name="connsiteX5351" fmla="*/ 2927509 w 6400800"/>
                <a:gd name="connsiteY5351" fmla="*/ 248126 h 514350"/>
                <a:gd name="connsiteX5352" fmla="*/ 2929414 w 6400800"/>
                <a:gd name="connsiteY5352" fmla="*/ 243364 h 514350"/>
                <a:gd name="connsiteX5353" fmla="*/ 2917984 w 6400800"/>
                <a:gd name="connsiteY5353" fmla="*/ 351949 h 514350"/>
                <a:gd name="connsiteX5354" fmla="*/ 2918936 w 6400800"/>
                <a:gd name="connsiteY5354" fmla="*/ 353854 h 514350"/>
                <a:gd name="connsiteX5355" fmla="*/ 2919889 w 6400800"/>
                <a:gd name="connsiteY5355" fmla="*/ 363379 h 514350"/>
                <a:gd name="connsiteX5356" fmla="*/ 2922746 w 6400800"/>
                <a:gd name="connsiteY5356" fmla="*/ 380524 h 514350"/>
                <a:gd name="connsiteX5357" fmla="*/ 2920841 w 6400800"/>
                <a:gd name="connsiteY5357" fmla="*/ 380524 h 514350"/>
                <a:gd name="connsiteX5358" fmla="*/ 2913221 w 6400800"/>
                <a:gd name="connsiteY5358" fmla="*/ 362426 h 514350"/>
                <a:gd name="connsiteX5359" fmla="*/ 2917984 w 6400800"/>
                <a:gd name="connsiteY5359" fmla="*/ 351949 h 514350"/>
                <a:gd name="connsiteX5360" fmla="*/ 2904649 w 6400800"/>
                <a:gd name="connsiteY5360" fmla="*/ 224314 h 514350"/>
                <a:gd name="connsiteX5361" fmla="*/ 2904649 w 6400800"/>
                <a:gd name="connsiteY5361" fmla="*/ 224314 h 514350"/>
                <a:gd name="connsiteX5362" fmla="*/ 2903696 w 6400800"/>
                <a:gd name="connsiteY5362" fmla="*/ 237649 h 514350"/>
                <a:gd name="connsiteX5363" fmla="*/ 2902744 w 6400800"/>
                <a:gd name="connsiteY5363" fmla="*/ 250031 h 514350"/>
                <a:gd name="connsiteX5364" fmla="*/ 2900839 w 6400800"/>
                <a:gd name="connsiteY5364" fmla="*/ 235744 h 514350"/>
                <a:gd name="connsiteX5365" fmla="*/ 2904649 w 6400800"/>
                <a:gd name="connsiteY5365" fmla="*/ 224314 h 514350"/>
                <a:gd name="connsiteX5366" fmla="*/ 2885599 w 6400800"/>
                <a:gd name="connsiteY5366" fmla="*/ 294799 h 514350"/>
                <a:gd name="connsiteX5367" fmla="*/ 2888456 w 6400800"/>
                <a:gd name="connsiteY5367" fmla="*/ 280511 h 514350"/>
                <a:gd name="connsiteX5368" fmla="*/ 2889409 w 6400800"/>
                <a:gd name="connsiteY5368" fmla="*/ 308134 h 514350"/>
                <a:gd name="connsiteX5369" fmla="*/ 2884646 w 6400800"/>
                <a:gd name="connsiteY5369" fmla="*/ 297656 h 514350"/>
                <a:gd name="connsiteX5370" fmla="*/ 2885599 w 6400800"/>
                <a:gd name="connsiteY5370" fmla="*/ 294799 h 514350"/>
                <a:gd name="connsiteX5371" fmla="*/ 2869406 w 6400800"/>
                <a:gd name="connsiteY5371" fmla="*/ 301466 h 514350"/>
                <a:gd name="connsiteX5372" fmla="*/ 2869406 w 6400800"/>
                <a:gd name="connsiteY5372" fmla="*/ 301466 h 514350"/>
                <a:gd name="connsiteX5373" fmla="*/ 2869406 w 6400800"/>
                <a:gd name="connsiteY5373" fmla="*/ 302419 h 514350"/>
                <a:gd name="connsiteX5374" fmla="*/ 2868454 w 6400800"/>
                <a:gd name="connsiteY5374" fmla="*/ 305276 h 514350"/>
                <a:gd name="connsiteX5375" fmla="*/ 2856071 w 6400800"/>
                <a:gd name="connsiteY5375" fmla="*/ 284321 h 514350"/>
                <a:gd name="connsiteX5376" fmla="*/ 2855119 w 6400800"/>
                <a:gd name="connsiteY5376" fmla="*/ 282416 h 514350"/>
                <a:gd name="connsiteX5377" fmla="*/ 2857976 w 6400800"/>
                <a:gd name="connsiteY5377" fmla="*/ 273844 h 514350"/>
                <a:gd name="connsiteX5378" fmla="*/ 2869406 w 6400800"/>
                <a:gd name="connsiteY5378" fmla="*/ 301466 h 514350"/>
                <a:gd name="connsiteX5379" fmla="*/ 2851309 w 6400800"/>
                <a:gd name="connsiteY5379" fmla="*/ 262414 h 514350"/>
                <a:gd name="connsiteX5380" fmla="*/ 2851309 w 6400800"/>
                <a:gd name="connsiteY5380" fmla="*/ 259556 h 514350"/>
                <a:gd name="connsiteX5381" fmla="*/ 2855119 w 6400800"/>
                <a:gd name="connsiteY5381" fmla="*/ 267176 h 514350"/>
                <a:gd name="connsiteX5382" fmla="*/ 2856071 w 6400800"/>
                <a:gd name="connsiteY5382" fmla="*/ 269081 h 514350"/>
                <a:gd name="connsiteX5383" fmla="*/ 2851309 w 6400800"/>
                <a:gd name="connsiteY5383" fmla="*/ 276701 h 514350"/>
                <a:gd name="connsiteX5384" fmla="*/ 2850356 w 6400800"/>
                <a:gd name="connsiteY5384" fmla="*/ 274796 h 514350"/>
                <a:gd name="connsiteX5385" fmla="*/ 2851309 w 6400800"/>
                <a:gd name="connsiteY5385" fmla="*/ 262414 h 514350"/>
                <a:gd name="connsiteX5386" fmla="*/ 2848451 w 6400800"/>
                <a:gd name="connsiteY5386" fmla="*/ 312896 h 514350"/>
                <a:gd name="connsiteX5387" fmla="*/ 2848451 w 6400800"/>
                <a:gd name="connsiteY5387" fmla="*/ 302419 h 514350"/>
                <a:gd name="connsiteX5388" fmla="*/ 2860834 w 6400800"/>
                <a:gd name="connsiteY5388" fmla="*/ 327184 h 514350"/>
                <a:gd name="connsiteX5389" fmla="*/ 2856071 w 6400800"/>
                <a:gd name="connsiteY5389" fmla="*/ 344329 h 514350"/>
                <a:gd name="connsiteX5390" fmla="*/ 2853214 w 6400800"/>
                <a:gd name="connsiteY5390" fmla="*/ 355759 h 514350"/>
                <a:gd name="connsiteX5391" fmla="*/ 2851309 w 6400800"/>
                <a:gd name="connsiteY5391" fmla="*/ 341471 h 514350"/>
                <a:gd name="connsiteX5392" fmla="*/ 2847499 w 6400800"/>
                <a:gd name="connsiteY5392" fmla="*/ 316706 h 514350"/>
                <a:gd name="connsiteX5393" fmla="*/ 2848451 w 6400800"/>
                <a:gd name="connsiteY5393" fmla="*/ 312896 h 514350"/>
                <a:gd name="connsiteX5394" fmla="*/ 2836069 w 6400800"/>
                <a:gd name="connsiteY5394" fmla="*/ 226219 h 514350"/>
                <a:gd name="connsiteX5395" fmla="*/ 2847499 w 6400800"/>
                <a:gd name="connsiteY5395" fmla="*/ 251936 h 514350"/>
                <a:gd name="connsiteX5396" fmla="*/ 2844641 w 6400800"/>
                <a:gd name="connsiteY5396" fmla="*/ 261461 h 514350"/>
                <a:gd name="connsiteX5397" fmla="*/ 2843689 w 6400800"/>
                <a:gd name="connsiteY5397" fmla="*/ 266224 h 514350"/>
                <a:gd name="connsiteX5398" fmla="*/ 2838926 w 6400800"/>
                <a:gd name="connsiteY5398" fmla="*/ 258604 h 514350"/>
                <a:gd name="connsiteX5399" fmla="*/ 2834164 w 6400800"/>
                <a:gd name="connsiteY5399" fmla="*/ 229076 h 514350"/>
                <a:gd name="connsiteX5400" fmla="*/ 2836069 w 6400800"/>
                <a:gd name="connsiteY5400" fmla="*/ 226219 h 514350"/>
                <a:gd name="connsiteX5401" fmla="*/ 2830354 w 6400800"/>
                <a:gd name="connsiteY5401" fmla="*/ 305276 h 514350"/>
                <a:gd name="connsiteX5402" fmla="*/ 2831306 w 6400800"/>
                <a:gd name="connsiteY5402" fmla="*/ 312896 h 514350"/>
                <a:gd name="connsiteX5403" fmla="*/ 2831306 w 6400800"/>
                <a:gd name="connsiteY5403" fmla="*/ 313849 h 514350"/>
                <a:gd name="connsiteX5404" fmla="*/ 2830354 w 6400800"/>
                <a:gd name="connsiteY5404" fmla="*/ 308134 h 514350"/>
                <a:gd name="connsiteX5405" fmla="*/ 2830354 w 6400800"/>
                <a:gd name="connsiteY5405" fmla="*/ 305276 h 514350"/>
                <a:gd name="connsiteX5406" fmla="*/ 2829401 w 6400800"/>
                <a:gd name="connsiteY5406" fmla="*/ 292894 h 514350"/>
                <a:gd name="connsiteX5407" fmla="*/ 2830354 w 6400800"/>
                <a:gd name="connsiteY5407" fmla="*/ 299561 h 514350"/>
                <a:gd name="connsiteX5408" fmla="*/ 2829401 w 6400800"/>
                <a:gd name="connsiteY5408" fmla="*/ 301466 h 514350"/>
                <a:gd name="connsiteX5409" fmla="*/ 2829401 w 6400800"/>
                <a:gd name="connsiteY5409" fmla="*/ 299561 h 514350"/>
                <a:gd name="connsiteX5410" fmla="*/ 2829401 w 6400800"/>
                <a:gd name="connsiteY5410" fmla="*/ 292894 h 514350"/>
                <a:gd name="connsiteX5411" fmla="*/ 2785586 w 6400800"/>
                <a:gd name="connsiteY5411" fmla="*/ 268129 h 514350"/>
                <a:gd name="connsiteX5412" fmla="*/ 2782729 w 6400800"/>
                <a:gd name="connsiteY5412" fmla="*/ 271939 h 514350"/>
                <a:gd name="connsiteX5413" fmla="*/ 2782729 w 6400800"/>
                <a:gd name="connsiteY5413" fmla="*/ 269081 h 514350"/>
                <a:gd name="connsiteX5414" fmla="*/ 2782729 w 6400800"/>
                <a:gd name="connsiteY5414" fmla="*/ 265271 h 514350"/>
                <a:gd name="connsiteX5415" fmla="*/ 2786539 w 6400800"/>
                <a:gd name="connsiteY5415" fmla="*/ 258604 h 514350"/>
                <a:gd name="connsiteX5416" fmla="*/ 2786539 w 6400800"/>
                <a:gd name="connsiteY5416" fmla="*/ 260509 h 514350"/>
                <a:gd name="connsiteX5417" fmla="*/ 2785586 w 6400800"/>
                <a:gd name="connsiteY5417" fmla="*/ 268129 h 514350"/>
                <a:gd name="connsiteX5418" fmla="*/ 2796064 w 6400800"/>
                <a:gd name="connsiteY5418" fmla="*/ 268129 h 514350"/>
                <a:gd name="connsiteX5419" fmla="*/ 2796064 w 6400800"/>
                <a:gd name="connsiteY5419" fmla="*/ 268129 h 514350"/>
                <a:gd name="connsiteX5420" fmla="*/ 2798921 w 6400800"/>
                <a:gd name="connsiteY5420" fmla="*/ 263366 h 514350"/>
                <a:gd name="connsiteX5421" fmla="*/ 2796064 w 6400800"/>
                <a:gd name="connsiteY5421" fmla="*/ 268129 h 514350"/>
                <a:gd name="connsiteX5422" fmla="*/ 2803684 w 6400800"/>
                <a:gd name="connsiteY5422" fmla="*/ 314801 h 514350"/>
                <a:gd name="connsiteX5423" fmla="*/ 2802731 w 6400800"/>
                <a:gd name="connsiteY5423" fmla="*/ 318611 h 514350"/>
                <a:gd name="connsiteX5424" fmla="*/ 2801779 w 6400800"/>
                <a:gd name="connsiteY5424" fmla="*/ 325279 h 514350"/>
                <a:gd name="connsiteX5425" fmla="*/ 2798921 w 6400800"/>
                <a:gd name="connsiteY5425" fmla="*/ 317659 h 514350"/>
                <a:gd name="connsiteX5426" fmla="*/ 2798921 w 6400800"/>
                <a:gd name="connsiteY5426" fmla="*/ 315754 h 514350"/>
                <a:gd name="connsiteX5427" fmla="*/ 2798921 w 6400800"/>
                <a:gd name="connsiteY5427" fmla="*/ 315754 h 514350"/>
                <a:gd name="connsiteX5428" fmla="*/ 2801779 w 6400800"/>
                <a:gd name="connsiteY5428" fmla="*/ 304324 h 514350"/>
                <a:gd name="connsiteX5429" fmla="*/ 2803684 w 6400800"/>
                <a:gd name="connsiteY5429" fmla="*/ 312896 h 514350"/>
                <a:gd name="connsiteX5430" fmla="*/ 2803684 w 6400800"/>
                <a:gd name="connsiteY5430" fmla="*/ 314801 h 514350"/>
                <a:gd name="connsiteX5431" fmla="*/ 2810351 w 6400800"/>
                <a:gd name="connsiteY5431" fmla="*/ 280511 h 514350"/>
                <a:gd name="connsiteX5432" fmla="*/ 2805589 w 6400800"/>
                <a:gd name="connsiteY5432" fmla="*/ 302419 h 514350"/>
                <a:gd name="connsiteX5433" fmla="*/ 2803684 w 6400800"/>
                <a:gd name="connsiteY5433" fmla="*/ 298609 h 514350"/>
                <a:gd name="connsiteX5434" fmla="*/ 2802731 w 6400800"/>
                <a:gd name="connsiteY5434" fmla="*/ 296704 h 514350"/>
                <a:gd name="connsiteX5435" fmla="*/ 2805589 w 6400800"/>
                <a:gd name="connsiteY5435" fmla="*/ 287179 h 514350"/>
                <a:gd name="connsiteX5436" fmla="*/ 2809399 w 6400800"/>
                <a:gd name="connsiteY5436" fmla="*/ 277654 h 514350"/>
                <a:gd name="connsiteX5437" fmla="*/ 2810351 w 6400800"/>
                <a:gd name="connsiteY5437" fmla="*/ 275749 h 514350"/>
                <a:gd name="connsiteX5438" fmla="*/ 2810351 w 6400800"/>
                <a:gd name="connsiteY5438" fmla="*/ 280511 h 514350"/>
                <a:gd name="connsiteX5439" fmla="*/ 2811304 w 6400800"/>
                <a:gd name="connsiteY5439" fmla="*/ 276701 h 514350"/>
                <a:gd name="connsiteX5440" fmla="*/ 2811304 w 6400800"/>
                <a:gd name="connsiteY5440" fmla="*/ 274796 h 514350"/>
                <a:gd name="connsiteX5441" fmla="*/ 2813209 w 6400800"/>
                <a:gd name="connsiteY5441" fmla="*/ 270986 h 514350"/>
                <a:gd name="connsiteX5442" fmla="*/ 2811304 w 6400800"/>
                <a:gd name="connsiteY5442" fmla="*/ 276701 h 514350"/>
                <a:gd name="connsiteX5443" fmla="*/ 2812256 w 6400800"/>
                <a:gd name="connsiteY5443" fmla="*/ 236696 h 514350"/>
                <a:gd name="connsiteX5444" fmla="*/ 2806541 w 6400800"/>
                <a:gd name="connsiteY5444" fmla="*/ 246221 h 514350"/>
                <a:gd name="connsiteX5445" fmla="*/ 2799874 w 6400800"/>
                <a:gd name="connsiteY5445" fmla="*/ 251936 h 514350"/>
                <a:gd name="connsiteX5446" fmla="*/ 2794159 w 6400800"/>
                <a:gd name="connsiteY5446" fmla="*/ 257651 h 514350"/>
                <a:gd name="connsiteX5447" fmla="*/ 2792254 w 6400800"/>
                <a:gd name="connsiteY5447" fmla="*/ 245269 h 514350"/>
                <a:gd name="connsiteX5448" fmla="*/ 2796064 w 6400800"/>
                <a:gd name="connsiteY5448" fmla="*/ 238601 h 514350"/>
                <a:gd name="connsiteX5449" fmla="*/ 2804636 w 6400800"/>
                <a:gd name="connsiteY5449" fmla="*/ 224314 h 514350"/>
                <a:gd name="connsiteX5450" fmla="*/ 2812256 w 6400800"/>
                <a:gd name="connsiteY5450" fmla="*/ 236696 h 514350"/>
                <a:gd name="connsiteX5451" fmla="*/ 2804636 w 6400800"/>
                <a:gd name="connsiteY5451" fmla="*/ 223361 h 514350"/>
                <a:gd name="connsiteX5452" fmla="*/ 2794159 w 6400800"/>
                <a:gd name="connsiteY5452" fmla="*/ 235744 h 514350"/>
                <a:gd name="connsiteX5453" fmla="*/ 2792254 w 6400800"/>
                <a:gd name="connsiteY5453" fmla="*/ 238601 h 514350"/>
                <a:gd name="connsiteX5454" fmla="*/ 2792254 w 6400800"/>
                <a:gd name="connsiteY5454" fmla="*/ 238601 h 514350"/>
                <a:gd name="connsiteX5455" fmla="*/ 2796064 w 6400800"/>
                <a:gd name="connsiteY5455" fmla="*/ 230981 h 514350"/>
                <a:gd name="connsiteX5456" fmla="*/ 2801779 w 6400800"/>
                <a:gd name="connsiteY5456" fmla="*/ 219551 h 514350"/>
                <a:gd name="connsiteX5457" fmla="*/ 2804636 w 6400800"/>
                <a:gd name="connsiteY5457" fmla="*/ 223361 h 514350"/>
                <a:gd name="connsiteX5458" fmla="*/ 2787491 w 6400800"/>
                <a:gd name="connsiteY5458" fmla="*/ 196691 h 514350"/>
                <a:gd name="connsiteX5459" fmla="*/ 2800826 w 6400800"/>
                <a:gd name="connsiteY5459" fmla="*/ 217646 h 514350"/>
                <a:gd name="connsiteX5460" fmla="*/ 2792254 w 6400800"/>
                <a:gd name="connsiteY5460" fmla="*/ 228124 h 514350"/>
                <a:gd name="connsiteX5461" fmla="*/ 2790349 w 6400800"/>
                <a:gd name="connsiteY5461" fmla="*/ 230981 h 514350"/>
                <a:gd name="connsiteX5462" fmla="*/ 2787491 w 6400800"/>
                <a:gd name="connsiteY5462" fmla="*/ 218599 h 514350"/>
                <a:gd name="connsiteX5463" fmla="*/ 2781776 w 6400800"/>
                <a:gd name="connsiteY5463" fmla="*/ 196691 h 514350"/>
                <a:gd name="connsiteX5464" fmla="*/ 2783681 w 6400800"/>
                <a:gd name="connsiteY5464" fmla="*/ 218599 h 514350"/>
                <a:gd name="connsiteX5465" fmla="*/ 2784634 w 6400800"/>
                <a:gd name="connsiteY5465" fmla="*/ 237649 h 514350"/>
                <a:gd name="connsiteX5466" fmla="*/ 2780824 w 6400800"/>
                <a:gd name="connsiteY5466" fmla="*/ 243364 h 514350"/>
                <a:gd name="connsiteX5467" fmla="*/ 2778919 w 6400800"/>
                <a:gd name="connsiteY5467" fmla="*/ 204311 h 514350"/>
                <a:gd name="connsiteX5468" fmla="*/ 2777966 w 6400800"/>
                <a:gd name="connsiteY5468" fmla="*/ 186214 h 514350"/>
                <a:gd name="connsiteX5469" fmla="*/ 2775109 w 6400800"/>
                <a:gd name="connsiteY5469" fmla="*/ 204311 h 514350"/>
                <a:gd name="connsiteX5470" fmla="*/ 2774156 w 6400800"/>
                <a:gd name="connsiteY5470" fmla="*/ 214789 h 514350"/>
                <a:gd name="connsiteX5471" fmla="*/ 2770346 w 6400800"/>
                <a:gd name="connsiteY5471" fmla="*/ 190976 h 514350"/>
                <a:gd name="connsiteX5472" fmla="*/ 2770346 w 6400800"/>
                <a:gd name="connsiteY5472" fmla="*/ 189071 h 514350"/>
                <a:gd name="connsiteX5473" fmla="*/ 2770346 w 6400800"/>
                <a:gd name="connsiteY5473" fmla="*/ 185261 h 514350"/>
                <a:gd name="connsiteX5474" fmla="*/ 2768441 w 6400800"/>
                <a:gd name="connsiteY5474" fmla="*/ 166211 h 514350"/>
                <a:gd name="connsiteX5475" fmla="*/ 2787491 w 6400800"/>
                <a:gd name="connsiteY5475" fmla="*/ 196691 h 514350"/>
                <a:gd name="connsiteX5476" fmla="*/ 2767489 w 6400800"/>
                <a:gd name="connsiteY5476" fmla="*/ 167164 h 514350"/>
                <a:gd name="connsiteX5477" fmla="*/ 2767489 w 6400800"/>
                <a:gd name="connsiteY5477" fmla="*/ 170974 h 514350"/>
                <a:gd name="connsiteX5478" fmla="*/ 2766536 w 6400800"/>
                <a:gd name="connsiteY5478" fmla="*/ 166211 h 514350"/>
                <a:gd name="connsiteX5479" fmla="*/ 2767489 w 6400800"/>
                <a:gd name="connsiteY5479" fmla="*/ 167164 h 514350"/>
                <a:gd name="connsiteX5480" fmla="*/ 2757964 w 6400800"/>
                <a:gd name="connsiteY5480" fmla="*/ 342424 h 514350"/>
                <a:gd name="connsiteX5481" fmla="*/ 2755106 w 6400800"/>
                <a:gd name="connsiteY5481" fmla="*/ 336709 h 514350"/>
                <a:gd name="connsiteX5482" fmla="*/ 2758916 w 6400800"/>
                <a:gd name="connsiteY5482" fmla="*/ 329089 h 514350"/>
                <a:gd name="connsiteX5483" fmla="*/ 2760821 w 6400800"/>
                <a:gd name="connsiteY5483" fmla="*/ 332899 h 514350"/>
                <a:gd name="connsiteX5484" fmla="*/ 2757964 w 6400800"/>
                <a:gd name="connsiteY5484" fmla="*/ 342424 h 514350"/>
                <a:gd name="connsiteX5485" fmla="*/ 2762726 w 6400800"/>
                <a:gd name="connsiteY5485" fmla="*/ 327184 h 514350"/>
                <a:gd name="connsiteX5486" fmla="*/ 2761774 w 6400800"/>
                <a:gd name="connsiteY5486" fmla="*/ 330994 h 514350"/>
                <a:gd name="connsiteX5487" fmla="*/ 2759869 w 6400800"/>
                <a:gd name="connsiteY5487" fmla="*/ 328136 h 514350"/>
                <a:gd name="connsiteX5488" fmla="*/ 2761774 w 6400800"/>
                <a:gd name="connsiteY5488" fmla="*/ 324326 h 514350"/>
                <a:gd name="connsiteX5489" fmla="*/ 2762726 w 6400800"/>
                <a:gd name="connsiteY5489" fmla="*/ 327184 h 514350"/>
                <a:gd name="connsiteX5490" fmla="*/ 2762726 w 6400800"/>
                <a:gd name="connsiteY5490" fmla="*/ 327184 h 514350"/>
                <a:gd name="connsiteX5491" fmla="*/ 2762726 w 6400800"/>
                <a:gd name="connsiteY5491" fmla="*/ 250031 h 514350"/>
                <a:gd name="connsiteX5492" fmla="*/ 2762726 w 6400800"/>
                <a:gd name="connsiteY5492" fmla="*/ 270034 h 514350"/>
                <a:gd name="connsiteX5493" fmla="*/ 2754154 w 6400800"/>
                <a:gd name="connsiteY5493" fmla="*/ 282416 h 514350"/>
                <a:gd name="connsiteX5494" fmla="*/ 2753201 w 6400800"/>
                <a:gd name="connsiteY5494" fmla="*/ 284321 h 514350"/>
                <a:gd name="connsiteX5495" fmla="*/ 2752249 w 6400800"/>
                <a:gd name="connsiteY5495" fmla="*/ 282416 h 514350"/>
                <a:gd name="connsiteX5496" fmla="*/ 2753201 w 6400800"/>
                <a:gd name="connsiteY5496" fmla="*/ 278606 h 514350"/>
                <a:gd name="connsiteX5497" fmla="*/ 2756059 w 6400800"/>
                <a:gd name="connsiteY5497" fmla="*/ 267176 h 514350"/>
                <a:gd name="connsiteX5498" fmla="*/ 2761774 w 6400800"/>
                <a:gd name="connsiteY5498" fmla="*/ 251936 h 514350"/>
                <a:gd name="connsiteX5499" fmla="*/ 2762726 w 6400800"/>
                <a:gd name="connsiteY5499" fmla="*/ 250031 h 514350"/>
                <a:gd name="connsiteX5500" fmla="*/ 2762726 w 6400800"/>
                <a:gd name="connsiteY5500" fmla="*/ 250031 h 514350"/>
                <a:gd name="connsiteX5501" fmla="*/ 2753201 w 6400800"/>
                <a:gd name="connsiteY5501" fmla="*/ 250031 h 514350"/>
                <a:gd name="connsiteX5502" fmla="*/ 2757011 w 6400800"/>
                <a:gd name="connsiteY5502" fmla="*/ 230981 h 514350"/>
                <a:gd name="connsiteX5503" fmla="*/ 2762726 w 6400800"/>
                <a:gd name="connsiteY5503" fmla="*/ 249079 h 514350"/>
                <a:gd name="connsiteX5504" fmla="*/ 2760821 w 6400800"/>
                <a:gd name="connsiteY5504" fmla="*/ 252889 h 514350"/>
                <a:gd name="connsiteX5505" fmla="*/ 2752249 w 6400800"/>
                <a:gd name="connsiteY5505" fmla="*/ 267176 h 514350"/>
                <a:gd name="connsiteX5506" fmla="*/ 2748439 w 6400800"/>
                <a:gd name="connsiteY5506" fmla="*/ 275749 h 514350"/>
                <a:gd name="connsiteX5507" fmla="*/ 2747486 w 6400800"/>
                <a:gd name="connsiteY5507" fmla="*/ 274796 h 514350"/>
                <a:gd name="connsiteX5508" fmla="*/ 2753201 w 6400800"/>
                <a:gd name="connsiteY5508" fmla="*/ 250031 h 514350"/>
                <a:gd name="connsiteX5509" fmla="*/ 2749391 w 6400800"/>
                <a:gd name="connsiteY5509" fmla="*/ 362426 h 514350"/>
                <a:gd name="connsiteX5510" fmla="*/ 2746534 w 6400800"/>
                <a:gd name="connsiteY5510" fmla="*/ 357664 h 514350"/>
                <a:gd name="connsiteX5511" fmla="*/ 2746534 w 6400800"/>
                <a:gd name="connsiteY5511" fmla="*/ 354806 h 514350"/>
                <a:gd name="connsiteX5512" fmla="*/ 2749391 w 6400800"/>
                <a:gd name="connsiteY5512" fmla="*/ 362426 h 514350"/>
                <a:gd name="connsiteX5513" fmla="*/ 2734151 w 6400800"/>
                <a:gd name="connsiteY5513" fmla="*/ 258604 h 514350"/>
                <a:gd name="connsiteX5514" fmla="*/ 2740819 w 6400800"/>
                <a:gd name="connsiteY5514" fmla="*/ 273844 h 514350"/>
                <a:gd name="connsiteX5515" fmla="*/ 2735104 w 6400800"/>
                <a:gd name="connsiteY5515" fmla="*/ 290036 h 514350"/>
                <a:gd name="connsiteX5516" fmla="*/ 2734151 w 6400800"/>
                <a:gd name="connsiteY5516" fmla="*/ 287179 h 514350"/>
                <a:gd name="connsiteX5517" fmla="*/ 2734151 w 6400800"/>
                <a:gd name="connsiteY5517" fmla="*/ 291941 h 514350"/>
                <a:gd name="connsiteX5518" fmla="*/ 2734151 w 6400800"/>
                <a:gd name="connsiteY5518" fmla="*/ 291941 h 514350"/>
                <a:gd name="connsiteX5519" fmla="*/ 2732246 w 6400800"/>
                <a:gd name="connsiteY5519" fmla="*/ 289084 h 514350"/>
                <a:gd name="connsiteX5520" fmla="*/ 2731294 w 6400800"/>
                <a:gd name="connsiteY5520" fmla="*/ 286226 h 514350"/>
                <a:gd name="connsiteX5521" fmla="*/ 2734151 w 6400800"/>
                <a:gd name="connsiteY5521" fmla="*/ 258604 h 514350"/>
                <a:gd name="connsiteX5522" fmla="*/ 2715101 w 6400800"/>
                <a:gd name="connsiteY5522" fmla="*/ 290989 h 514350"/>
                <a:gd name="connsiteX5523" fmla="*/ 2716054 w 6400800"/>
                <a:gd name="connsiteY5523" fmla="*/ 273844 h 514350"/>
                <a:gd name="connsiteX5524" fmla="*/ 2717959 w 6400800"/>
                <a:gd name="connsiteY5524" fmla="*/ 278606 h 514350"/>
                <a:gd name="connsiteX5525" fmla="*/ 2716054 w 6400800"/>
                <a:gd name="connsiteY5525" fmla="*/ 304324 h 514350"/>
                <a:gd name="connsiteX5526" fmla="*/ 2715101 w 6400800"/>
                <a:gd name="connsiteY5526" fmla="*/ 303371 h 514350"/>
                <a:gd name="connsiteX5527" fmla="*/ 2715101 w 6400800"/>
                <a:gd name="connsiteY5527" fmla="*/ 290989 h 514350"/>
                <a:gd name="connsiteX5528" fmla="*/ 2705576 w 6400800"/>
                <a:gd name="connsiteY5528" fmla="*/ 243364 h 514350"/>
                <a:gd name="connsiteX5529" fmla="*/ 2704624 w 6400800"/>
                <a:gd name="connsiteY5529" fmla="*/ 247174 h 514350"/>
                <a:gd name="connsiteX5530" fmla="*/ 2703671 w 6400800"/>
                <a:gd name="connsiteY5530" fmla="*/ 238601 h 514350"/>
                <a:gd name="connsiteX5531" fmla="*/ 2705576 w 6400800"/>
                <a:gd name="connsiteY5531" fmla="*/ 243364 h 514350"/>
                <a:gd name="connsiteX5532" fmla="*/ 2697956 w 6400800"/>
                <a:gd name="connsiteY5532" fmla="*/ 312896 h 514350"/>
                <a:gd name="connsiteX5533" fmla="*/ 2697956 w 6400800"/>
                <a:gd name="connsiteY5533" fmla="*/ 313849 h 514350"/>
                <a:gd name="connsiteX5534" fmla="*/ 2697956 w 6400800"/>
                <a:gd name="connsiteY5534" fmla="*/ 310991 h 514350"/>
                <a:gd name="connsiteX5535" fmla="*/ 2697956 w 6400800"/>
                <a:gd name="connsiteY5535" fmla="*/ 312896 h 514350"/>
                <a:gd name="connsiteX5536" fmla="*/ 2664619 w 6400800"/>
                <a:gd name="connsiteY5536" fmla="*/ 234791 h 514350"/>
                <a:gd name="connsiteX5537" fmla="*/ 2666524 w 6400800"/>
                <a:gd name="connsiteY5537" fmla="*/ 238601 h 514350"/>
                <a:gd name="connsiteX5538" fmla="*/ 2673191 w 6400800"/>
                <a:gd name="connsiteY5538" fmla="*/ 287179 h 514350"/>
                <a:gd name="connsiteX5539" fmla="*/ 2670334 w 6400800"/>
                <a:gd name="connsiteY5539" fmla="*/ 279559 h 514350"/>
                <a:gd name="connsiteX5540" fmla="*/ 2670334 w 6400800"/>
                <a:gd name="connsiteY5540" fmla="*/ 278606 h 514350"/>
                <a:gd name="connsiteX5541" fmla="*/ 2671286 w 6400800"/>
                <a:gd name="connsiteY5541" fmla="*/ 276701 h 514350"/>
                <a:gd name="connsiteX5542" fmla="*/ 2670334 w 6400800"/>
                <a:gd name="connsiteY5542" fmla="*/ 278606 h 514350"/>
                <a:gd name="connsiteX5543" fmla="*/ 2664619 w 6400800"/>
                <a:gd name="connsiteY5543" fmla="*/ 246221 h 514350"/>
                <a:gd name="connsiteX5544" fmla="*/ 2663666 w 6400800"/>
                <a:gd name="connsiteY5544" fmla="*/ 240506 h 514350"/>
                <a:gd name="connsiteX5545" fmla="*/ 2664619 w 6400800"/>
                <a:gd name="connsiteY5545" fmla="*/ 234791 h 514350"/>
                <a:gd name="connsiteX5546" fmla="*/ 2657951 w 6400800"/>
                <a:gd name="connsiteY5546" fmla="*/ 339566 h 514350"/>
                <a:gd name="connsiteX5547" fmla="*/ 2656046 w 6400800"/>
                <a:gd name="connsiteY5547" fmla="*/ 336709 h 514350"/>
                <a:gd name="connsiteX5548" fmla="*/ 2657951 w 6400800"/>
                <a:gd name="connsiteY5548" fmla="*/ 325279 h 514350"/>
                <a:gd name="connsiteX5549" fmla="*/ 2657951 w 6400800"/>
                <a:gd name="connsiteY5549" fmla="*/ 339566 h 514350"/>
                <a:gd name="connsiteX5550" fmla="*/ 2654141 w 6400800"/>
                <a:gd name="connsiteY5550" fmla="*/ 277654 h 514350"/>
                <a:gd name="connsiteX5551" fmla="*/ 2659856 w 6400800"/>
                <a:gd name="connsiteY5551" fmla="*/ 298609 h 514350"/>
                <a:gd name="connsiteX5552" fmla="*/ 2659856 w 6400800"/>
                <a:gd name="connsiteY5552" fmla="*/ 299561 h 514350"/>
                <a:gd name="connsiteX5553" fmla="*/ 2653189 w 6400800"/>
                <a:gd name="connsiteY5553" fmla="*/ 316706 h 514350"/>
                <a:gd name="connsiteX5554" fmla="*/ 2652236 w 6400800"/>
                <a:gd name="connsiteY5554" fmla="*/ 319564 h 514350"/>
                <a:gd name="connsiteX5555" fmla="*/ 2650331 w 6400800"/>
                <a:gd name="connsiteY5555" fmla="*/ 311944 h 514350"/>
                <a:gd name="connsiteX5556" fmla="*/ 2647474 w 6400800"/>
                <a:gd name="connsiteY5556" fmla="*/ 301466 h 514350"/>
                <a:gd name="connsiteX5557" fmla="*/ 2654141 w 6400800"/>
                <a:gd name="connsiteY5557" fmla="*/ 277654 h 514350"/>
                <a:gd name="connsiteX5558" fmla="*/ 2633186 w 6400800"/>
                <a:gd name="connsiteY5558" fmla="*/ 283369 h 514350"/>
                <a:gd name="connsiteX5559" fmla="*/ 2633186 w 6400800"/>
                <a:gd name="connsiteY5559" fmla="*/ 285274 h 514350"/>
                <a:gd name="connsiteX5560" fmla="*/ 2633186 w 6400800"/>
                <a:gd name="connsiteY5560" fmla="*/ 286226 h 514350"/>
                <a:gd name="connsiteX5561" fmla="*/ 2632234 w 6400800"/>
                <a:gd name="connsiteY5561" fmla="*/ 290036 h 514350"/>
                <a:gd name="connsiteX5562" fmla="*/ 2633186 w 6400800"/>
                <a:gd name="connsiteY5562" fmla="*/ 283369 h 514350"/>
                <a:gd name="connsiteX5563" fmla="*/ 2578894 w 6400800"/>
                <a:gd name="connsiteY5563" fmla="*/ 242411 h 514350"/>
                <a:gd name="connsiteX5564" fmla="*/ 2577941 w 6400800"/>
                <a:gd name="connsiteY5564" fmla="*/ 241459 h 514350"/>
                <a:gd name="connsiteX5565" fmla="*/ 2580799 w 6400800"/>
                <a:gd name="connsiteY5565" fmla="*/ 235744 h 514350"/>
                <a:gd name="connsiteX5566" fmla="*/ 2580799 w 6400800"/>
                <a:gd name="connsiteY5566" fmla="*/ 235744 h 514350"/>
                <a:gd name="connsiteX5567" fmla="*/ 2578894 w 6400800"/>
                <a:gd name="connsiteY5567" fmla="*/ 242411 h 514350"/>
                <a:gd name="connsiteX5568" fmla="*/ 2597944 w 6400800"/>
                <a:gd name="connsiteY5568" fmla="*/ 275749 h 514350"/>
                <a:gd name="connsiteX5569" fmla="*/ 2597944 w 6400800"/>
                <a:gd name="connsiteY5569" fmla="*/ 274796 h 514350"/>
                <a:gd name="connsiteX5570" fmla="*/ 2597944 w 6400800"/>
                <a:gd name="connsiteY5570" fmla="*/ 275749 h 514350"/>
                <a:gd name="connsiteX5571" fmla="*/ 2597944 w 6400800"/>
                <a:gd name="connsiteY5571" fmla="*/ 275749 h 514350"/>
                <a:gd name="connsiteX5572" fmla="*/ 2616041 w 6400800"/>
                <a:gd name="connsiteY5572" fmla="*/ 309086 h 514350"/>
                <a:gd name="connsiteX5573" fmla="*/ 2613184 w 6400800"/>
                <a:gd name="connsiteY5573" fmla="*/ 319564 h 514350"/>
                <a:gd name="connsiteX5574" fmla="*/ 2613184 w 6400800"/>
                <a:gd name="connsiteY5574" fmla="*/ 318611 h 514350"/>
                <a:gd name="connsiteX5575" fmla="*/ 2613184 w 6400800"/>
                <a:gd name="connsiteY5575" fmla="*/ 319564 h 514350"/>
                <a:gd name="connsiteX5576" fmla="*/ 2613184 w 6400800"/>
                <a:gd name="connsiteY5576" fmla="*/ 319564 h 514350"/>
                <a:gd name="connsiteX5577" fmla="*/ 2600801 w 6400800"/>
                <a:gd name="connsiteY5577" fmla="*/ 289084 h 514350"/>
                <a:gd name="connsiteX5578" fmla="*/ 2602706 w 6400800"/>
                <a:gd name="connsiteY5578" fmla="*/ 282416 h 514350"/>
                <a:gd name="connsiteX5579" fmla="*/ 2612231 w 6400800"/>
                <a:gd name="connsiteY5579" fmla="*/ 299561 h 514350"/>
                <a:gd name="connsiteX5580" fmla="*/ 2616041 w 6400800"/>
                <a:gd name="connsiteY5580" fmla="*/ 308134 h 514350"/>
                <a:gd name="connsiteX5581" fmla="*/ 2616041 w 6400800"/>
                <a:gd name="connsiteY5581" fmla="*/ 309086 h 514350"/>
                <a:gd name="connsiteX5582" fmla="*/ 2616041 w 6400800"/>
                <a:gd name="connsiteY5582" fmla="*/ 309086 h 514350"/>
                <a:gd name="connsiteX5583" fmla="*/ 2604611 w 6400800"/>
                <a:gd name="connsiteY5583" fmla="*/ 276701 h 514350"/>
                <a:gd name="connsiteX5584" fmla="*/ 2608421 w 6400800"/>
                <a:gd name="connsiteY5584" fmla="*/ 267176 h 514350"/>
                <a:gd name="connsiteX5585" fmla="*/ 2615089 w 6400800"/>
                <a:gd name="connsiteY5585" fmla="*/ 290036 h 514350"/>
                <a:gd name="connsiteX5586" fmla="*/ 2604611 w 6400800"/>
                <a:gd name="connsiteY5586" fmla="*/ 276701 h 514350"/>
                <a:gd name="connsiteX5587" fmla="*/ 2614136 w 6400800"/>
                <a:gd name="connsiteY5587" fmla="*/ 276701 h 514350"/>
                <a:gd name="connsiteX5588" fmla="*/ 2609374 w 6400800"/>
                <a:gd name="connsiteY5588" fmla="*/ 266224 h 514350"/>
                <a:gd name="connsiteX5589" fmla="*/ 2612231 w 6400800"/>
                <a:gd name="connsiteY5589" fmla="*/ 257651 h 514350"/>
                <a:gd name="connsiteX5590" fmla="*/ 2614136 w 6400800"/>
                <a:gd name="connsiteY5590" fmla="*/ 276701 h 514350"/>
                <a:gd name="connsiteX5591" fmla="*/ 2606516 w 6400800"/>
                <a:gd name="connsiteY5591" fmla="*/ 208121 h 514350"/>
                <a:gd name="connsiteX5592" fmla="*/ 2611279 w 6400800"/>
                <a:gd name="connsiteY5592" fmla="*/ 250984 h 514350"/>
                <a:gd name="connsiteX5593" fmla="*/ 2611279 w 6400800"/>
                <a:gd name="connsiteY5593" fmla="*/ 251936 h 514350"/>
                <a:gd name="connsiteX5594" fmla="*/ 2600801 w 6400800"/>
                <a:gd name="connsiteY5594" fmla="*/ 271939 h 514350"/>
                <a:gd name="connsiteX5595" fmla="*/ 2597944 w 6400800"/>
                <a:gd name="connsiteY5595" fmla="*/ 268129 h 514350"/>
                <a:gd name="connsiteX5596" fmla="*/ 2595086 w 6400800"/>
                <a:gd name="connsiteY5596" fmla="*/ 237649 h 514350"/>
                <a:gd name="connsiteX5597" fmla="*/ 2594134 w 6400800"/>
                <a:gd name="connsiteY5597" fmla="*/ 228124 h 514350"/>
                <a:gd name="connsiteX5598" fmla="*/ 2605564 w 6400800"/>
                <a:gd name="connsiteY5598" fmla="*/ 179546 h 514350"/>
                <a:gd name="connsiteX5599" fmla="*/ 2606516 w 6400800"/>
                <a:gd name="connsiteY5599" fmla="*/ 208121 h 514350"/>
                <a:gd name="connsiteX5600" fmla="*/ 2586514 w 6400800"/>
                <a:gd name="connsiteY5600" fmla="*/ 186214 h 514350"/>
                <a:gd name="connsiteX5601" fmla="*/ 2598896 w 6400800"/>
                <a:gd name="connsiteY5601" fmla="*/ 159544 h 514350"/>
                <a:gd name="connsiteX5602" fmla="*/ 2601754 w 6400800"/>
                <a:gd name="connsiteY5602" fmla="*/ 153829 h 514350"/>
                <a:gd name="connsiteX5603" fmla="*/ 2603659 w 6400800"/>
                <a:gd name="connsiteY5603" fmla="*/ 173831 h 514350"/>
                <a:gd name="connsiteX5604" fmla="*/ 2590324 w 6400800"/>
                <a:gd name="connsiteY5604" fmla="*/ 210979 h 514350"/>
                <a:gd name="connsiteX5605" fmla="*/ 2586514 w 6400800"/>
                <a:gd name="connsiteY5605" fmla="*/ 187166 h 514350"/>
                <a:gd name="connsiteX5606" fmla="*/ 2586514 w 6400800"/>
                <a:gd name="connsiteY5606" fmla="*/ 186214 h 514350"/>
                <a:gd name="connsiteX5607" fmla="*/ 2584609 w 6400800"/>
                <a:gd name="connsiteY5607" fmla="*/ 408146 h 514350"/>
                <a:gd name="connsiteX5608" fmla="*/ 2584609 w 6400800"/>
                <a:gd name="connsiteY5608" fmla="*/ 408146 h 514350"/>
                <a:gd name="connsiteX5609" fmla="*/ 2581751 w 6400800"/>
                <a:gd name="connsiteY5609" fmla="*/ 393859 h 514350"/>
                <a:gd name="connsiteX5610" fmla="*/ 2584609 w 6400800"/>
                <a:gd name="connsiteY5610" fmla="*/ 408146 h 514350"/>
                <a:gd name="connsiteX5611" fmla="*/ 2580799 w 6400800"/>
                <a:gd name="connsiteY5611" fmla="*/ 199549 h 514350"/>
                <a:gd name="connsiteX5612" fmla="*/ 2581751 w 6400800"/>
                <a:gd name="connsiteY5612" fmla="*/ 228124 h 514350"/>
                <a:gd name="connsiteX5613" fmla="*/ 2578894 w 6400800"/>
                <a:gd name="connsiteY5613" fmla="*/ 231934 h 514350"/>
                <a:gd name="connsiteX5614" fmla="*/ 2575084 w 6400800"/>
                <a:gd name="connsiteY5614" fmla="*/ 236696 h 514350"/>
                <a:gd name="connsiteX5615" fmla="*/ 2573179 w 6400800"/>
                <a:gd name="connsiteY5615" fmla="*/ 233839 h 514350"/>
                <a:gd name="connsiteX5616" fmla="*/ 2572226 w 6400800"/>
                <a:gd name="connsiteY5616" fmla="*/ 229076 h 514350"/>
                <a:gd name="connsiteX5617" fmla="*/ 2571274 w 6400800"/>
                <a:gd name="connsiteY5617" fmla="*/ 219551 h 514350"/>
                <a:gd name="connsiteX5618" fmla="*/ 2580799 w 6400800"/>
                <a:gd name="connsiteY5618" fmla="*/ 199549 h 514350"/>
                <a:gd name="connsiteX5619" fmla="*/ 2569369 w 6400800"/>
                <a:gd name="connsiteY5619" fmla="*/ 320516 h 514350"/>
                <a:gd name="connsiteX5620" fmla="*/ 2570321 w 6400800"/>
                <a:gd name="connsiteY5620" fmla="*/ 327184 h 514350"/>
                <a:gd name="connsiteX5621" fmla="*/ 2571274 w 6400800"/>
                <a:gd name="connsiteY5621" fmla="*/ 330041 h 514350"/>
                <a:gd name="connsiteX5622" fmla="*/ 2563654 w 6400800"/>
                <a:gd name="connsiteY5622" fmla="*/ 345281 h 514350"/>
                <a:gd name="connsiteX5623" fmla="*/ 2562701 w 6400800"/>
                <a:gd name="connsiteY5623" fmla="*/ 342424 h 514350"/>
                <a:gd name="connsiteX5624" fmla="*/ 2569369 w 6400800"/>
                <a:gd name="connsiteY5624" fmla="*/ 320516 h 514350"/>
                <a:gd name="connsiteX5625" fmla="*/ 2556034 w 6400800"/>
                <a:gd name="connsiteY5625" fmla="*/ 262414 h 514350"/>
                <a:gd name="connsiteX5626" fmla="*/ 2559844 w 6400800"/>
                <a:gd name="connsiteY5626" fmla="*/ 251936 h 514350"/>
                <a:gd name="connsiteX5627" fmla="*/ 2560796 w 6400800"/>
                <a:gd name="connsiteY5627" fmla="*/ 257651 h 514350"/>
                <a:gd name="connsiteX5628" fmla="*/ 2559844 w 6400800"/>
                <a:gd name="connsiteY5628" fmla="*/ 259556 h 514350"/>
                <a:gd name="connsiteX5629" fmla="*/ 2554129 w 6400800"/>
                <a:gd name="connsiteY5629" fmla="*/ 269081 h 514350"/>
                <a:gd name="connsiteX5630" fmla="*/ 2556034 w 6400800"/>
                <a:gd name="connsiteY5630" fmla="*/ 262414 h 514350"/>
                <a:gd name="connsiteX5631" fmla="*/ 2561749 w 6400800"/>
                <a:gd name="connsiteY5631" fmla="*/ 276701 h 514350"/>
                <a:gd name="connsiteX5632" fmla="*/ 2562701 w 6400800"/>
                <a:gd name="connsiteY5632" fmla="*/ 274796 h 514350"/>
                <a:gd name="connsiteX5633" fmla="*/ 2564606 w 6400800"/>
                <a:gd name="connsiteY5633" fmla="*/ 287179 h 514350"/>
                <a:gd name="connsiteX5634" fmla="*/ 2557939 w 6400800"/>
                <a:gd name="connsiteY5634" fmla="*/ 309086 h 514350"/>
                <a:gd name="connsiteX5635" fmla="*/ 2556034 w 6400800"/>
                <a:gd name="connsiteY5635" fmla="*/ 313849 h 514350"/>
                <a:gd name="connsiteX5636" fmla="*/ 2553176 w 6400800"/>
                <a:gd name="connsiteY5636" fmla="*/ 296704 h 514350"/>
                <a:gd name="connsiteX5637" fmla="*/ 2561749 w 6400800"/>
                <a:gd name="connsiteY5637" fmla="*/ 276701 h 514350"/>
                <a:gd name="connsiteX5638" fmla="*/ 2538889 w 6400800"/>
                <a:gd name="connsiteY5638" fmla="*/ 252889 h 514350"/>
                <a:gd name="connsiteX5639" fmla="*/ 2540794 w 6400800"/>
                <a:gd name="connsiteY5639" fmla="*/ 242411 h 514350"/>
                <a:gd name="connsiteX5640" fmla="*/ 2542699 w 6400800"/>
                <a:gd name="connsiteY5640" fmla="*/ 238601 h 514350"/>
                <a:gd name="connsiteX5641" fmla="*/ 2544604 w 6400800"/>
                <a:gd name="connsiteY5641" fmla="*/ 233839 h 514350"/>
                <a:gd name="connsiteX5642" fmla="*/ 2543651 w 6400800"/>
                <a:gd name="connsiteY5642" fmla="*/ 248126 h 514350"/>
                <a:gd name="connsiteX5643" fmla="*/ 2542699 w 6400800"/>
                <a:gd name="connsiteY5643" fmla="*/ 257651 h 514350"/>
                <a:gd name="connsiteX5644" fmla="*/ 2537936 w 6400800"/>
                <a:gd name="connsiteY5644" fmla="*/ 268129 h 514350"/>
                <a:gd name="connsiteX5645" fmla="*/ 2538889 w 6400800"/>
                <a:gd name="connsiteY5645" fmla="*/ 252889 h 514350"/>
                <a:gd name="connsiteX5646" fmla="*/ 2521744 w 6400800"/>
                <a:gd name="connsiteY5646" fmla="*/ 475774 h 514350"/>
                <a:gd name="connsiteX5647" fmla="*/ 2522696 w 6400800"/>
                <a:gd name="connsiteY5647" fmla="*/ 484346 h 514350"/>
                <a:gd name="connsiteX5648" fmla="*/ 2520791 w 6400800"/>
                <a:gd name="connsiteY5648" fmla="*/ 479584 h 514350"/>
                <a:gd name="connsiteX5649" fmla="*/ 2521744 w 6400800"/>
                <a:gd name="connsiteY5649" fmla="*/ 475774 h 514350"/>
                <a:gd name="connsiteX5650" fmla="*/ 2514124 w 6400800"/>
                <a:gd name="connsiteY5650" fmla="*/ 323374 h 514350"/>
                <a:gd name="connsiteX5651" fmla="*/ 2514124 w 6400800"/>
                <a:gd name="connsiteY5651" fmla="*/ 323374 h 514350"/>
                <a:gd name="connsiteX5652" fmla="*/ 2513171 w 6400800"/>
                <a:gd name="connsiteY5652" fmla="*/ 328136 h 514350"/>
                <a:gd name="connsiteX5653" fmla="*/ 2513171 w 6400800"/>
                <a:gd name="connsiteY5653" fmla="*/ 329089 h 514350"/>
                <a:gd name="connsiteX5654" fmla="*/ 2514124 w 6400800"/>
                <a:gd name="connsiteY5654" fmla="*/ 323374 h 514350"/>
                <a:gd name="connsiteX5655" fmla="*/ 2509361 w 6400800"/>
                <a:gd name="connsiteY5655" fmla="*/ 300514 h 514350"/>
                <a:gd name="connsiteX5656" fmla="*/ 2508409 w 6400800"/>
                <a:gd name="connsiteY5656" fmla="*/ 302419 h 514350"/>
                <a:gd name="connsiteX5657" fmla="*/ 2508409 w 6400800"/>
                <a:gd name="connsiteY5657" fmla="*/ 302419 h 514350"/>
                <a:gd name="connsiteX5658" fmla="*/ 2507456 w 6400800"/>
                <a:gd name="connsiteY5658" fmla="*/ 294799 h 514350"/>
                <a:gd name="connsiteX5659" fmla="*/ 2509361 w 6400800"/>
                <a:gd name="connsiteY5659" fmla="*/ 300514 h 514350"/>
                <a:gd name="connsiteX5660" fmla="*/ 2496979 w 6400800"/>
                <a:gd name="connsiteY5660" fmla="*/ 292894 h 514350"/>
                <a:gd name="connsiteX5661" fmla="*/ 2497931 w 6400800"/>
                <a:gd name="connsiteY5661" fmla="*/ 290036 h 514350"/>
                <a:gd name="connsiteX5662" fmla="*/ 2496979 w 6400800"/>
                <a:gd name="connsiteY5662" fmla="*/ 290989 h 514350"/>
                <a:gd name="connsiteX5663" fmla="*/ 2497931 w 6400800"/>
                <a:gd name="connsiteY5663" fmla="*/ 284321 h 514350"/>
                <a:gd name="connsiteX5664" fmla="*/ 2498884 w 6400800"/>
                <a:gd name="connsiteY5664" fmla="*/ 269081 h 514350"/>
                <a:gd name="connsiteX5665" fmla="*/ 2498884 w 6400800"/>
                <a:gd name="connsiteY5665" fmla="*/ 266224 h 514350"/>
                <a:gd name="connsiteX5666" fmla="*/ 2502694 w 6400800"/>
                <a:gd name="connsiteY5666" fmla="*/ 277654 h 514350"/>
                <a:gd name="connsiteX5667" fmla="*/ 2502694 w 6400800"/>
                <a:gd name="connsiteY5667" fmla="*/ 283369 h 514350"/>
                <a:gd name="connsiteX5668" fmla="*/ 2501741 w 6400800"/>
                <a:gd name="connsiteY5668" fmla="*/ 302419 h 514350"/>
                <a:gd name="connsiteX5669" fmla="*/ 2501741 w 6400800"/>
                <a:gd name="connsiteY5669" fmla="*/ 313849 h 514350"/>
                <a:gd name="connsiteX5670" fmla="*/ 2500789 w 6400800"/>
                <a:gd name="connsiteY5670" fmla="*/ 325279 h 514350"/>
                <a:gd name="connsiteX5671" fmla="*/ 2500789 w 6400800"/>
                <a:gd name="connsiteY5671" fmla="*/ 326231 h 514350"/>
                <a:gd name="connsiteX5672" fmla="*/ 2499836 w 6400800"/>
                <a:gd name="connsiteY5672" fmla="*/ 315754 h 514350"/>
                <a:gd name="connsiteX5673" fmla="*/ 2499836 w 6400800"/>
                <a:gd name="connsiteY5673" fmla="*/ 310039 h 514350"/>
                <a:gd name="connsiteX5674" fmla="*/ 2500789 w 6400800"/>
                <a:gd name="connsiteY5674" fmla="*/ 297656 h 514350"/>
                <a:gd name="connsiteX5675" fmla="*/ 2500789 w 6400800"/>
                <a:gd name="connsiteY5675" fmla="*/ 286226 h 514350"/>
                <a:gd name="connsiteX5676" fmla="*/ 2496979 w 6400800"/>
                <a:gd name="connsiteY5676" fmla="*/ 292894 h 514350"/>
                <a:gd name="connsiteX5677" fmla="*/ 2496979 w 6400800"/>
                <a:gd name="connsiteY5677" fmla="*/ 292894 h 514350"/>
                <a:gd name="connsiteX5678" fmla="*/ 2449354 w 6400800"/>
                <a:gd name="connsiteY5678" fmla="*/ 334804 h 514350"/>
                <a:gd name="connsiteX5679" fmla="*/ 2447449 w 6400800"/>
                <a:gd name="connsiteY5679" fmla="*/ 328136 h 514350"/>
                <a:gd name="connsiteX5680" fmla="*/ 2450306 w 6400800"/>
                <a:gd name="connsiteY5680" fmla="*/ 321469 h 514350"/>
                <a:gd name="connsiteX5681" fmla="*/ 2450306 w 6400800"/>
                <a:gd name="connsiteY5681" fmla="*/ 322421 h 514350"/>
                <a:gd name="connsiteX5682" fmla="*/ 2451259 w 6400800"/>
                <a:gd name="connsiteY5682" fmla="*/ 324326 h 514350"/>
                <a:gd name="connsiteX5683" fmla="*/ 2449354 w 6400800"/>
                <a:gd name="connsiteY5683" fmla="*/ 334804 h 514350"/>
                <a:gd name="connsiteX5684" fmla="*/ 2450306 w 6400800"/>
                <a:gd name="connsiteY5684" fmla="*/ 254794 h 514350"/>
                <a:gd name="connsiteX5685" fmla="*/ 2451259 w 6400800"/>
                <a:gd name="connsiteY5685" fmla="*/ 251936 h 514350"/>
                <a:gd name="connsiteX5686" fmla="*/ 2451259 w 6400800"/>
                <a:gd name="connsiteY5686" fmla="*/ 250984 h 514350"/>
                <a:gd name="connsiteX5687" fmla="*/ 2451259 w 6400800"/>
                <a:gd name="connsiteY5687" fmla="*/ 251936 h 514350"/>
                <a:gd name="connsiteX5688" fmla="*/ 2450306 w 6400800"/>
                <a:gd name="connsiteY5688" fmla="*/ 254794 h 514350"/>
                <a:gd name="connsiteX5689" fmla="*/ 2452211 w 6400800"/>
                <a:gd name="connsiteY5689" fmla="*/ 251936 h 514350"/>
                <a:gd name="connsiteX5690" fmla="*/ 2451259 w 6400800"/>
                <a:gd name="connsiteY5690" fmla="*/ 250984 h 514350"/>
                <a:gd name="connsiteX5691" fmla="*/ 2456021 w 6400800"/>
                <a:gd name="connsiteY5691" fmla="*/ 238601 h 514350"/>
                <a:gd name="connsiteX5692" fmla="*/ 2460784 w 6400800"/>
                <a:gd name="connsiteY5692" fmla="*/ 231934 h 514350"/>
                <a:gd name="connsiteX5693" fmla="*/ 2459831 w 6400800"/>
                <a:gd name="connsiteY5693" fmla="*/ 235744 h 514350"/>
                <a:gd name="connsiteX5694" fmla="*/ 2456021 w 6400800"/>
                <a:gd name="connsiteY5694" fmla="*/ 248126 h 514350"/>
                <a:gd name="connsiteX5695" fmla="*/ 2452211 w 6400800"/>
                <a:gd name="connsiteY5695" fmla="*/ 251936 h 514350"/>
                <a:gd name="connsiteX5696" fmla="*/ 2457926 w 6400800"/>
                <a:gd name="connsiteY5696" fmla="*/ 266224 h 514350"/>
                <a:gd name="connsiteX5697" fmla="*/ 2456974 w 6400800"/>
                <a:gd name="connsiteY5697" fmla="*/ 268129 h 514350"/>
                <a:gd name="connsiteX5698" fmla="*/ 2457926 w 6400800"/>
                <a:gd name="connsiteY5698" fmla="*/ 266224 h 514350"/>
                <a:gd name="connsiteX5699" fmla="*/ 2457926 w 6400800"/>
                <a:gd name="connsiteY5699" fmla="*/ 266224 h 514350"/>
                <a:gd name="connsiteX5700" fmla="*/ 2457926 w 6400800"/>
                <a:gd name="connsiteY5700" fmla="*/ 374809 h 514350"/>
                <a:gd name="connsiteX5701" fmla="*/ 2456021 w 6400800"/>
                <a:gd name="connsiteY5701" fmla="*/ 367189 h 514350"/>
                <a:gd name="connsiteX5702" fmla="*/ 2456021 w 6400800"/>
                <a:gd name="connsiteY5702" fmla="*/ 362426 h 514350"/>
                <a:gd name="connsiteX5703" fmla="*/ 2456021 w 6400800"/>
                <a:gd name="connsiteY5703" fmla="*/ 344329 h 514350"/>
                <a:gd name="connsiteX5704" fmla="*/ 2458879 w 6400800"/>
                <a:gd name="connsiteY5704" fmla="*/ 354806 h 514350"/>
                <a:gd name="connsiteX5705" fmla="*/ 2457926 w 6400800"/>
                <a:gd name="connsiteY5705" fmla="*/ 374809 h 514350"/>
                <a:gd name="connsiteX5706" fmla="*/ 2456974 w 6400800"/>
                <a:gd name="connsiteY5706" fmla="*/ 308134 h 514350"/>
                <a:gd name="connsiteX5707" fmla="*/ 2456974 w 6400800"/>
                <a:gd name="connsiteY5707" fmla="*/ 305276 h 514350"/>
                <a:gd name="connsiteX5708" fmla="*/ 2457926 w 6400800"/>
                <a:gd name="connsiteY5708" fmla="*/ 302419 h 514350"/>
                <a:gd name="connsiteX5709" fmla="*/ 2459831 w 6400800"/>
                <a:gd name="connsiteY5709" fmla="*/ 313849 h 514350"/>
                <a:gd name="connsiteX5710" fmla="*/ 2460784 w 6400800"/>
                <a:gd name="connsiteY5710" fmla="*/ 317659 h 514350"/>
                <a:gd name="connsiteX5711" fmla="*/ 2456974 w 6400800"/>
                <a:gd name="connsiteY5711" fmla="*/ 308134 h 514350"/>
                <a:gd name="connsiteX5712" fmla="*/ 2458879 w 6400800"/>
                <a:gd name="connsiteY5712" fmla="*/ 290036 h 514350"/>
                <a:gd name="connsiteX5713" fmla="*/ 2459831 w 6400800"/>
                <a:gd name="connsiteY5713" fmla="*/ 287179 h 514350"/>
                <a:gd name="connsiteX5714" fmla="*/ 2463641 w 6400800"/>
                <a:gd name="connsiteY5714" fmla="*/ 277654 h 514350"/>
                <a:gd name="connsiteX5715" fmla="*/ 2465546 w 6400800"/>
                <a:gd name="connsiteY5715" fmla="*/ 281464 h 514350"/>
                <a:gd name="connsiteX5716" fmla="*/ 2458879 w 6400800"/>
                <a:gd name="connsiteY5716" fmla="*/ 290036 h 514350"/>
                <a:gd name="connsiteX5717" fmla="*/ 2464594 w 6400800"/>
                <a:gd name="connsiteY5717" fmla="*/ 305276 h 514350"/>
                <a:gd name="connsiteX5718" fmla="*/ 2460784 w 6400800"/>
                <a:gd name="connsiteY5718" fmla="*/ 295751 h 514350"/>
                <a:gd name="connsiteX5719" fmla="*/ 2462689 w 6400800"/>
                <a:gd name="connsiteY5719" fmla="*/ 292894 h 514350"/>
                <a:gd name="connsiteX5720" fmla="*/ 2466499 w 6400800"/>
                <a:gd name="connsiteY5720" fmla="*/ 285274 h 514350"/>
                <a:gd name="connsiteX5721" fmla="*/ 2464594 w 6400800"/>
                <a:gd name="connsiteY5721" fmla="*/ 305276 h 514350"/>
                <a:gd name="connsiteX5722" fmla="*/ 2467451 w 6400800"/>
                <a:gd name="connsiteY5722" fmla="*/ 274796 h 514350"/>
                <a:gd name="connsiteX5723" fmla="*/ 2466499 w 6400800"/>
                <a:gd name="connsiteY5723" fmla="*/ 272891 h 514350"/>
                <a:gd name="connsiteX5724" fmla="*/ 2468404 w 6400800"/>
                <a:gd name="connsiteY5724" fmla="*/ 268129 h 514350"/>
                <a:gd name="connsiteX5725" fmla="*/ 2467451 w 6400800"/>
                <a:gd name="connsiteY5725" fmla="*/ 274796 h 514350"/>
                <a:gd name="connsiteX5726" fmla="*/ 2471261 w 6400800"/>
                <a:gd name="connsiteY5726" fmla="*/ 233839 h 514350"/>
                <a:gd name="connsiteX5727" fmla="*/ 2470309 w 6400800"/>
                <a:gd name="connsiteY5727" fmla="*/ 245269 h 514350"/>
                <a:gd name="connsiteX5728" fmla="*/ 2469356 w 6400800"/>
                <a:gd name="connsiteY5728" fmla="*/ 246221 h 514350"/>
                <a:gd name="connsiteX5729" fmla="*/ 2459831 w 6400800"/>
                <a:gd name="connsiteY5729" fmla="*/ 263366 h 514350"/>
                <a:gd name="connsiteX5730" fmla="*/ 2458879 w 6400800"/>
                <a:gd name="connsiteY5730" fmla="*/ 261461 h 514350"/>
                <a:gd name="connsiteX5731" fmla="*/ 2461736 w 6400800"/>
                <a:gd name="connsiteY5731" fmla="*/ 247174 h 514350"/>
                <a:gd name="connsiteX5732" fmla="*/ 2462689 w 6400800"/>
                <a:gd name="connsiteY5732" fmla="*/ 245269 h 514350"/>
                <a:gd name="connsiteX5733" fmla="*/ 2472214 w 6400800"/>
                <a:gd name="connsiteY5733" fmla="*/ 231934 h 514350"/>
                <a:gd name="connsiteX5734" fmla="*/ 2472214 w 6400800"/>
                <a:gd name="connsiteY5734" fmla="*/ 231934 h 514350"/>
                <a:gd name="connsiteX5735" fmla="*/ 2473166 w 6400800"/>
                <a:gd name="connsiteY5735" fmla="*/ 240506 h 514350"/>
                <a:gd name="connsiteX5736" fmla="*/ 2472214 w 6400800"/>
                <a:gd name="connsiteY5736" fmla="*/ 242411 h 514350"/>
                <a:gd name="connsiteX5737" fmla="*/ 2471261 w 6400800"/>
                <a:gd name="connsiteY5737" fmla="*/ 233839 h 514350"/>
                <a:gd name="connsiteX5738" fmla="*/ 2467451 w 6400800"/>
                <a:gd name="connsiteY5738" fmla="*/ 211931 h 514350"/>
                <a:gd name="connsiteX5739" fmla="*/ 2465546 w 6400800"/>
                <a:gd name="connsiteY5739" fmla="*/ 213836 h 514350"/>
                <a:gd name="connsiteX5740" fmla="*/ 2466499 w 6400800"/>
                <a:gd name="connsiteY5740" fmla="*/ 211931 h 514350"/>
                <a:gd name="connsiteX5741" fmla="*/ 2468404 w 6400800"/>
                <a:gd name="connsiteY5741" fmla="*/ 208121 h 514350"/>
                <a:gd name="connsiteX5742" fmla="*/ 2468404 w 6400800"/>
                <a:gd name="connsiteY5742" fmla="*/ 210979 h 514350"/>
                <a:gd name="connsiteX5743" fmla="*/ 2467451 w 6400800"/>
                <a:gd name="connsiteY5743" fmla="*/ 211931 h 514350"/>
                <a:gd name="connsiteX5744" fmla="*/ 2467451 w 6400800"/>
                <a:gd name="connsiteY5744" fmla="*/ 211931 h 514350"/>
                <a:gd name="connsiteX5745" fmla="*/ 2467451 w 6400800"/>
                <a:gd name="connsiteY5745" fmla="*/ 211931 h 514350"/>
                <a:gd name="connsiteX5746" fmla="*/ 2470309 w 6400800"/>
                <a:gd name="connsiteY5746" fmla="*/ 218599 h 514350"/>
                <a:gd name="connsiteX5747" fmla="*/ 2472214 w 6400800"/>
                <a:gd name="connsiteY5747" fmla="*/ 230029 h 514350"/>
                <a:gd name="connsiteX5748" fmla="*/ 2472214 w 6400800"/>
                <a:gd name="connsiteY5748" fmla="*/ 230029 h 514350"/>
                <a:gd name="connsiteX5749" fmla="*/ 2463641 w 6400800"/>
                <a:gd name="connsiteY5749" fmla="*/ 237649 h 514350"/>
                <a:gd name="connsiteX5750" fmla="*/ 2464594 w 6400800"/>
                <a:gd name="connsiteY5750" fmla="*/ 234791 h 514350"/>
                <a:gd name="connsiteX5751" fmla="*/ 2466499 w 6400800"/>
                <a:gd name="connsiteY5751" fmla="*/ 224314 h 514350"/>
                <a:gd name="connsiteX5752" fmla="*/ 2466499 w 6400800"/>
                <a:gd name="connsiteY5752" fmla="*/ 224314 h 514350"/>
                <a:gd name="connsiteX5753" fmla="*/ 2470309 w 6400800"/>
                <a:gd name="connsiteY5753" fmla="*/ 218599 h 514350"/>
                <a:gd name="connsiteX5754" fmla="*/ 2477929 w 6400800"/>
                <a:gd name="connsiteY5754" fmla="*/ 223361 h 514350"/>
                <a:gd name="connsiteX5755" fmla="*/ 2475071 w 6400800"/>
                <a:gd name="connsiteY5755" fmla="*/ 212884 h 514350"/>
                <a:gd name="connsiteX5756" fmla="*/ 2477929 w 6400800"/>
                <a:gd name="connsiteY5756" fmla="*/ 209074 h 514350"/>
                <a:gd name="connsiteX5757" fmla="*/ 2477929 w 6400800"/>
                <a:gd name="connsiteY5757" fmla="*/ 217646 h 514350"/>
                <a:gd name="connsiteX5758" fmla="*/ 2477929 w 6400800"/>
                <a:gd name="connsiteY5758" fmla="*/ 223361 h 514350"/>
                <a:gd name="connsiteX5759" fmla="*/ 2473166 w 6400800"/>
                <a:gd name="connsiteY5759" fmla="*/ 206216 h 514350"/>
                <a:gd name="connsiteX5760" fmla="*/ 2472214 w 6400800"/>
                <a:gd name="connsiteY5760" fmla="*/ 203359 h 514350"/>
                <a:gd name="connsiteX5761" fmla="*/ 2471261 w 6400800"/>
                <a:gd name="connsiteY5761" fmla="*/ 201454 h 514350"/>
                <a:gd name="connsiteX5762" fmla="*/ 2474119 w 6400800"/>
                <a:gd name="connsiteY5762" fmla="*/ 195739 h 514350"/>
                <a:gd name="connsiteX5763" fmla="*/ 2477929 w 6400800"/>
                <a:gd name="connsiteY5763" fmla="*/ 189071 h 514350"/>
                <a:gd name="connsiteX5764" fmla="*/ 2477929 w 6400800"/>
                <a:gd name="connsiteY5764" fmla="*/ 201454 h 514350"/>
                <a:gd name="connsiteX5765" fmla="*/ 2473166 w 6400800"/>
                <a:gd name="connsiteY5765" fmla="*/ 206216 h 514350"/>
                <a:gd name="connsiteX5766" fmla="*/ 2473166 w 6400800"/>
                <a:gd name="connsiteY5766" fmla="*/ 255746 h 514350"/>
                <a:gd name="connsiteX5767" fmla="*/ 2475071 w 6400800"/>
                <a:gd name="connsiteY5767" fmla="*/ 251936 h 514350"/>
                <a:gd name="connsiteX5768" fmla="*/ 2476976 w 6400800"/>
                <a:gd name="connsiteY5768" fmla="*/ 266224 h 514350"/>
                <a:gd name="connsiteX5769" fmla="*/ 2479834 w 6400800"/>
                <a:gd name="connsiteY5769" fmla="*/ 292894 h 514350"/>
                <a:gd name="connsiteX5770" fmla="*/ 2479834 w 6400800"/>
                <a:gd name="connsiteY5770" fmla="*/ 296704 h 514350"/>
                <a:gd name="connsiteX5771" fmla="*/ 2479834 w 6400800"/>
                <a:gd name="connsiteY5771" fmla="*/ 295751 h 514350"/>
                <a:gd name="connsiteX5772" fmla="*/ 2475071 w 6400800"/>
                <a:gd name="connsiteY5772" fmla="*/ 288131 h 514350"/>
                <a:gd name="connsiteX5773" fmla="*/ 2473166 w 6400800"/>
                <a:gd name="connsiteY5773" fmla="*/ 255746 h 514350"/>
                <a:gd name="connsiteX5774" fmla="*/ 2481739 w 6400800"/>
                <a:gd name="connsiteY5774" fmla="*/ 324326 h 514350"/>
                <a:gd name="connsiteX5775" fmla="*/ 2480786 w 6400800"/>
                <a:gd name="connsiteY5775" fmla="*/ 326231 h 514350"/>
                <a:gd name="connsiteX5776" fmla="*/ 2476024 w 6400800"/>
                <a:gd name="connsiteY5776" fmla="*/ 340519 h 514350"/>
                <a:gd name="connsiteX5777" fmla="*/ 2476024 w 6400800"/>
                <a:gd name="connsiteY5777" fmla="*/ 308134 h 514350"/>
                <a:gd name="connsiteX5778" fmla="*/ 2476024 w 6400800"/>
                <a:gd name="connsiteY5778" fmla="*/ 308134 h 514350"/>
                <a:gd name="connsiteX5779" fmla="*/ 2479834 w 6400800"/>
                <a:gd name="connsiteY5779" fmla="*/ 318611 h 514350"/>
                <a:gd name="connsiteX5780" fmla="*/ 2480786 w 6400800"/>
                <a:gd name="connsiteY5780" fmla="*/ 322421 h 514350"/>
                <a:gd name="connsiteX5781" fmla="*/ 2481739 w 6400800"/>
                <a:gd name="connsiteY5781" fmla="*/ 324326 h 514350"/>
                <a:gd name="connsiteX5782" fmla="*/ 2481739 w 6400800"/>
                <a:gd name="connsiteY5782" fmla="*/ 324326 h 514350"/>
                <a:gd name="connsiteX5783" fmla="*/ 2436971 w 6400800"/>
                <a:gd name="connsiteY5783" fmla="*/ 215741 h 514350"/>
                <a:gd name="connsiteX5784" fmla="*/ 2447449 w 6400800"/>
                <a:gd name="connsiteY5784" fmla="*/ 195739 h 514350"/>
                <a:gd name="connsiteX5785" fmla="*/ 2457926 w 6400800"/>
                <a:gd name="connsiteY5785" fmla="*/ 178594 h 514350"/>
                <a:gd name="connsiteX5786" fmla="*/ 2475071 w 6400800"/>
                <a:gd name="connsiteY5786" fmla="*/ 150971 h 514350"/>
                <a:gd name="connsiteX5787" fmla="*/ 2482691 w 6400800"/>
                <a:gd name="connsiteY5787" fmla="*/ 138589 h 514350"/>
                <a:gd name="connsiteX5788" fmla="*/ 2480786 w 6400800"/>
                <a:gd name="connsiteY5788" fmla="*/ 154781 h 514350"/>
                <a:gd name="connsiteX5789" fmla="*/ 2478881 w 6400800"/>
                <a:gd name="connsiteY5789" fmla="*/ 181451 h 514350"/>
                <a:gd name="connsiteX5790" fmla="*/ 2470309 w 6400800"/>
                <a:gd name="connsiteY5790" fmla="*/ 193834 h 514350"/>
                <a:gd name="connsiteX5791" fmla="*/ 2469356 w 6400800"/>
                <a:gd name="connsiteY5791" fmla="*/ 194786 h 514350"/>
                <a:gd name="connsiteX5792" fmla="*/ 2465546 w 6400800"/>
                <a:gd name="connsiteY5792" fmla="*/ 181451 h 514350"/>
                <a:gd name="connsiteX5793" fmla="*/ 2467451 w 6400800"/>
                <a:gd name="connsiteY5793" fmla="*/ 197644 h 514350"/>
                <a:gd name="connsiteX5794" fmla="*/ 2460784 w 6400800"/>
                <a:gd name="connsiteY5794" fmla="*/ 209074 h 514350"/>
                <a:gd name="connsiteX5795" fmla="*/ 2447449 w 6400800"/>
                <a:gd name="connsiteY5795" fmla="*/ 234791 h 514350"/>
                <a:gd name="connsiteX5796" fmla="*/ 2436971 w 6400800"/>
                <a:gd name="connsiteY5796" fmla="*/ 247174 h 514350"/>
                <a:gd name="connsiteX5797" fmla="*/ 2436019 w 6400800"/>
                <a:gd name="connsiteY5797" fmla="*/ 249079 h 514350"/>
                <a:gd name="connsiteX5798" fmla="*/ 2436019 w 6400800"/>
                <a:gd name="connsiteY5798" fmla="*/ 249079 h 514350"/>
                <a:gd name="connsiteX5799" fmla="*/ 2433161 w 6400800"/>
                <a:gd name="connsiteY5799" fmla="*/ 225266 h 514350"/>
                <a:gd name="connsiteX5800" fmla="*/ 2436971 w 6400800"/>
                <a:gd name="connsiteY5800" fmla="*/ 215741 h 514350"/>
                <a:gd name="connsiteX5801" fmla="*/ 2416016 w 6400800"/>
                <a:gd name="connsiteY5801" fmla="*/ 313849 h 514350"/>
                <a:gd name="connsiteX5802" fmla="*/ 2416016 w 6400800"/>
                <a:gd name="connsiteY5802" fmla="*/ 313849 h 514350"/>
                <a:gd name="connsiteX5803" fmla="*/ 2413159 w 6400800"/>
                <a:gd name="connsiteY5803" fmla="*/ 304324 h 514350"/>
                <a:gd name="connsiteX5804" fmla="*/ 2415064 w 6400800"/>
                <a:gd name="connsiteY5804" fmla="*/ 301466 h 514350"/>
                <a:gd name="connsiteX5805" fmla="*/ 2415064 w 6400800"/>
                <a:gd name="connsiteY5805" fmla="*/ 303371 h 514350"/>
                <a:gd name="connsiteX5806" fmla="*/ 2416016 w 6400800"/>
                <a:gd name="connsiteY5806" fmla="*/ 313849 h 514350"/>
                <a:gd name="connsiteX5807" fmla="*/ 2416016 w 6400800"/>
                <a:gd name="connsiteY5807" fmla="*/ 313849 h 514350"/>
                <a:gd name="connsiteX5808" fmla="*/ 2422684 w 6400800"/>
                <a:gd name="connsiteY5808" fmla="*/ 288131 h 514350"/>
                <a:gd name="connsiteX5809" fmla="*/ 2422684 w 6400800"/>
                <a:gd name="connsiteY5809" fmla="*/ 293846 h 514350"/>
                <a:gd name="connsiteX5810" fmla="*/ 2420779 w 6400800"/>
                <a:gd name="connsiteY5810" fmla="*/ 299561 h 514350"/>
                <a:gd name="connsiteX5811" fmla="*/ 2418874 w 6400800"/>
                <a:gd name="connsiteY5811" fmla="*/ 293846 h 514350"/>
                <a:gd name="connsiteX5812" fmla="*/ 2420779 w 6400800"/>
                <a:gd name="connsiteY5812" fmla="*/ 290989 h 514350"/>
                <a:gd name="connsiteX5813" fmla="*/ 2422684 w 6400800"/>
                <a:gd name="connsiteY5813" fmla="*/ 288131 h 514350"/>
                <a:gd name="connsiteX5814" fmla="*/ 2414111 w 6400800"/>
                <a:gd name="connsiteY5814" fmla="*/ 259556 h 514350"/>
                <a:gd name="connsiteX5815" fmla="*/ 2419826 w 6400800"/>
                <a:gd name="connsiteY5815" fmla="*/ 248126 h 514350"/>
                <a:gd name="connsiteX5816" fmla="*/ 2420779 w 6400800"/>
                <a:gd name="connsiteY5816" fmla="*/ 266224 h 514350"/>
                <a:gd name="connsiteX5817" fmla="*/ 2412206 w 6400800"/>
                <a:gd name="connsiteY5817" fmla="*/ 277654 h 514350"/>
                <a:gd name="connsiteX5818" fmla="*/ 2410301 w 6400800"/>
                <a:gd name="connsiteY5818" fmla="*/ 273844 h 514350"/>
                <a:gd name="connsiteX5819" fmla="*/ 2408396 w 6400800"/>
                <a:gd name="connsiteY5819" fmla="*/ 270986 h 514350"/>
                <a:gd name="connsiteX5820" fmla="*/ 2414111 w 6400800"/>
                <a:gd name="connsiteY5820" fmla="*/ 259556 h 514350"/>
                <a:gd name="connsiteX5821" fmla="*/ 2406491 w 6400800"/>
                <a:gd name="connsiteY5821" fmla="*/ 275749 h 514350"/>
                <a:gd name="connsiteX5822" fmla="*/ 2406491 w 6400800"/>
                <a:gd name="connsiteY5822" fmla="*/ 275749 h 514350"/>
                <a:gd name="connsiteX5823" fmla="*/ 2409349 w 6400800"/>
                <a:gd name="connsiteY5823" fmla="*/ 282416 h 514350"/>
                <a:gd name="connsiteX5824" fmla="*/ 2406491 w 6400800"/>
                <a:gd name="connsiteY5824" fmla="*/ 286226 h 514350"/>
                <a:gd name="connsiteX5825" fmla="*/ 2404586 w 6400800"/>
                <a:gd name="connsiteY5825" fmla="*/ 280511 h 514350"/>
                <a:gd name="connsiteX5826" fmla="*/ 2406491 w 6400800"/>
                <a:gd name="connsiteY5826" fmla="*/ 275749 h 514350"/>
                <a:gd name="connsiteX5827" fmla="*/ 2405539 w 6400800"/>
                <a:gd name="connsiteY5827" fmla="*/ 317659 h 514350"/>
                <a:gd name="connsiteX5828" fmla="*/ 2408396 w 6400800"/>
                <a:gd name="connsiteY5828" fmla="*/ 328136 h 514350"/>
                <a:gd name="connsiteX5829" fmla="*/ 2408396 w 6400800"/>
                <a:gd name="connsiteY5829" fmla="*/ 334804 h 514350"/>
                <a:gd name="connsiteX5830" fmla="*/ 2407444 w 6400800"/>
                <a:gd name="connsiteY5830" fmla="*/ 332899 h 514350"/>
                <a:gd name="connsiteX5831" fmla="*/ 2407444 w 6400800"/>
                <a:gd name="connsiteY5831" fmla="*/ 340519 h 514350"/>
                <a:gd name="connsiteX5832" fmla="*/ 2404586 w 6400800"/>
                <a:gd name="connsiteY5832" fmla="*/ 350996 h 514350"/>
                <a:gd name="connsiteX5833" fmla="*/ 2400776 w 6400800"/>
                <a:gd name="connsiteY5833" fmla="*/ 364331 h 514350"/>
                <a:gd name="connsiteX5834" fmla="*/ 2398871 w 6400800"/>
                <a:gd name="connsiteY5834" fmla="*/ 343376 h 514350"/>
                <a:gd name="connsiteX5835" fmla="*/ 2397919 w 6400800"/>
                <a:gd name="connsiteY5835" fmla="*/ 333851 h 514350"/>
                <a:gd name="connsiteX5836" fmla="*/ 2398871 w 6400800"/>
                <a:gd name="connsiteY5836" fmla="*/ 330994 h 514350"/>
                <a:gd name="connsiteX5837" fmla="*/ 2405539 w 6400800"/>
                <a:gd name="connsiteY5837" fmla="*/ 317659 h 514350"/>
                <a:gd name="connsiteX5838" fmla="*/ 2398871 w 6400800"/>
                <a:gd name="connsiteY5838" fmla="*/ 291941 h 514350"/>
                <a:gd name="connsiteX5839" fmla="*/ 2399824 w 6400800"/>
                <a:gd name="connsiteY5839" fmla="*/ 295751 h 514350"/>
                <a:gd name="connsiteX5840" fmla="*/ 2394109 w 6400800"/>
                <a:gd name="connsiteY5840" fmla="*/ 303371 h 514350"/>
                <a:gd name="connsiteX5841" fmla="*/ 2394109 w 6400800"/>
                <a:gd name="connsiteY5841" fmla="*/ 302419 h 514350"/>
                <a:gd name="connsiteX5842" fmla="*/ 2398871 w 6400800"/>
                <a:gd name="connsiteY5842" fmla="*/ 291941 h 514350"/>
                <a:gd name="connsiteX5843" fmla="*/ 2393156 w 6400800"/>
                <a:gd name="connsiteY5843" fmla="*/ 267176 h 514350"/>
                <a:gd name="connsiteX5844" fmla="*/ 2391251 w 6400800"/>
                <a:gd name="connsiteY5844" fmla="*/ 270034 h 514350"/>
                <a:gd name="connsiteX5845" fmla="*/ 2389346 w 6400800"/>
                <a:gd name="connsiteY5845" fmla="*/ 254794 h 514350"/>
                <a:gd name="connsiteX5846" fmla="*/ 2393156 w 6400800"/>
                <a:gd name="connsiteY5846" fmla="*/ 267176 h 514350"/>
                <a:gd name="connsiteX5847" fmla="*/ 2351246 w 6400800"/>
                <a:gd name="connsiteY5847" fmla="*/ 278606 h 514350"/>
                <a:gd name="connsiteX5848" fmla="*/ 2351246 w 6400800"/>
                <a:gd name="connsiteY5848" fmla="*/ 278606 h 514350"/>
                <a:gd name="connsiteX5849" fmla="*/ 2351246 w 6400800"/>
                <a:gd name="connsiteY5849" fmla="*/ 275749 h 514350"/>
                <a:gd name="connsiteX5850" fmla="*/ 2351246 w 6400800"/>
                <a:gd name="connsiteY5850" fmla="*/ 278606 h 514350"/>
                <a:gd name="connsiteX5851" fmla="*/ 2378869 w 6400800"/>
                <a:gd name="connsiteY5851" fmla="*/ 295751 h 514350"/>
                <a:gd name="connsiteX5852" fmla="*/ 2375059 w 6400800"/>
                <a:gd name="connsiteY5852" fmla="*/ 303371 h 514350"/>
                <a:gd name="connsiteX5853" fmla="*/ 2374106 w 6400800"/>
                <a:gd name="connsiteY5853" fmla="*/ 305276 h 514350"/>
                <a:gd name="connsiteX5854" fmla="*/ 2374106 w 6400800"/>
                <a:gd name="connsiteY5854" fmla="*/ 304324 h 514350"/>
                <a:gd name="connsiteX5855" fmla="*/ 2376011 w 6400800"/>
                <a:gd name="connsiteY5855" fmla="*/ 231934 h 514350"/>
                <a:gd name="connsiteX5856" fmla="*/ 2366486 w 6400800"/>
                <a:gd name="connsiteY5856" fmla="*/ 277654 h 514350"/>
                <a:gd name="connsiteX5857" fmla="*/ 2364581 w 6400800"/>
                <a:gd name="connsiteY5857" fmla="*/ 272891 h 514350"/>
                <a:gd name="connsiteX5858" fmla="*/ 2361724 w 6400800"/>
                <a:gd name="connsiteY5858" fmla="*/ 264319 h 514350"/>
                <a:gd name="connsiteX5859" fmla="*/ 2361724 w 6400800"/>
                <a:gd name="connsiteY5859" fmla="*/ 245269 h 514350"/>
                <a:gd name="connsiteX5860" fmla="*/ 2365534 w 6400800"/>
                <a:gd name="connsiteY5860" fmla="*/ 234791 h 514350"/>
                <a:gd name="connsiteX5861" fmla="*/ 2376011 w 6400800"/>
                <a:gd name="connsiteY5861" fmla="*/ 211931 h 514350"/>
                <a:gd name="connsiteX5862" fmla="*/ 2376011 w 6400800"/>
                <a:gd name="connsiteY5862" fmla="*/ 244316 h 514350"/>
                <a:gd name="connsiteX5863" fmla="*/ 2376964 w 6400800"/>
                <a:gd name="connsiteY5863" fmla="*/ 290989 h 514350"/>
                <a:gd name="connsiteX5864" fmla="*/ 2378869 w 6400800"/>
                <a:gd name="connsiteY5864" fmla="*/ 295751 h 514350"/>
                <a:gd name="connsiteX5865" fmla="*/ 2362676 w 6400800"/>
                <a:gd name="connsiteY5865" fmla="*/ 180499 h 514350"/>
                <a:gd name="connsiteX5866" fmla="*/ 2368391 w 6400800"/>
                <a:gd name="connsiteY5866" fmla="*/ 166211 h 514350"/>
                <a:gd name="connsiteX5867" fmla="*/ 2377916 w 6400800"/>
                <a:gd name="connsiteY5867" fmla="*/ 140494 h 514350"/>
                <a:gd name="connsiteX5868" fmla="*/ 2378869 w 6400800"/>
                <a:gd name="connsiteY5868" fmla="*/ 143351 h 514350"/>
                <a:gd name="connsiteX5869" fmla="*/ 2378869 w 6400800"/>
                <a:gd name="connsiteY5869" fmla="*/ 152876 h 514350"/>
                <a:gd name="connsiteX5870" fmla="*/ 2377916 w 6400800"/>
                <a:gd name="connsiteY5870" fmla="*/ 147161 h 514350"/>
                <a:gd name="connsiteX5871" fmla="*/ 2377916 w 6400800"/>
                <a:gd name="connsiteY5871" fmla="*/ 173831 h 514350"/>
                <a:gd name="connsiteX5872" fmla="*/ 2377916 w 6400800"/>
                <a:gd name="connsiteY5872" fmla="*/ 203359 h 514350"/>
                <a:gd name="connsiteX5873" fmla="*/ 2362676 w 6400800"/>
                <a:gd name="connsiteY5873" fmla="*/ 227171 h 514350"/>
                <a:gd name="connsiteX5874" fmla="*/ 2360771 w 6400800"/>
                <a:gd name="connsiteY5874" fmla="*/ 185261 h 514350"/>
                <a:gd name="connsiteX5875" fmla="*/ 2362676 w 6400800"/>
                <a:gd name="connsiteY5875" fmla="*/ 180499 h 514350"/>
                <a:gd name="connsiteX5876" fmla="*/ 2340769 w 6400800"/>
                <a:gd name="connsiteY5876" fmla="*/ 241459 h 514350"/>
                <a:gd name="connsiteX5877" fmla="*/ 2342674 w 6400800"/>
                <a:gd name="connsiteY5877" fmla="*/ 235744 h 514350"/>
                <a:gd name="connsiteX5878" fmla="*/ 2347436 w 6400800"/>
                <a:gd name="connsiteY5878" fmla="*/ 221456 h 514350"/>
                <a:gd name="connsiteX5879" fmla="*/ 2359819 w 6400800"/>
                <a:gd name="connsiteY5879" fmla="*/ 187166 h 514350"/>
                <a:gd name="connsiteX5880" fmla="*/ 2355056 w 6400800"/>
                <a:gd name="connsiteY5880" fmla="*/ 236696 h 514350"/>
                <a:gd name="connsiteX5881" fmla="*/ 2353151 w 6400800"/>
                <a:gd name="connsiteY5881" fmla="*/ 230029 h 514350"/>
                <a:gd name="connsiteX5882" fmla="*/ 2354104 w 6400800"/>
                <a:gd name="connsiteY5882" fmla="*/ 241459 h 514350"/>
                <a:gd name="connsiteX5883" fmla="*/ 2344579 w 6400800"/>
                <a:gd name="connsiteY5883" fmla="*/ 259556 h 514350"/>
                <a:gd name="connsiteX5884" fmla="*/ 2344579 w 6400800"/>
                <a:gd name="connsiteY5884" fmla="*/ 259556 h 514350"/>
                <a:gd name="connsiteX5885" fmla="*/ 2339816 w 6400800"/>
                <a:gd name="connsiteY5885" fmla="*/ 245269 h 514350"/>
                <a:gd name="connsiteX5886" fmla="*/ 2340769 w 6400800"/>
                <a:gd name="connsiteY5886" fmla="*/ 241459 h 514350"/>
                <a:gd name="connsiteX5887" fmla="*/ 2344579 w 6400800"/>
                <a:gd name="connsiteY5887" fmla="*/ 320516 h 514350"/>
                <a:gd name="connsiteX5888" fmla="*/ 2339816 w 6400800"/>
                <a:gd name="connsiteY5888" fmla="*/ 310991 h 514350"/>
                <a:gd name="connsiteX5889" fmla="*/ 2339816 w 6400800"/>
                <a:gd name="connsiteY5889" fmla="*/ 310039 h 514350"/>
                <a:gd name="connsiteX5890" fmla="*/ 2344579 w 6400800"/>
                <a:gd name="connsiteY5890" fmla="*/ 320516 h 514350"/>
                <a:gd name="connsiteX5891" fmla="*/ 2337911 w 6400800"/>
                <a:gd name="connsiteY5891" fmla="*/ 317659 h 514350"/>
                <a:gd name="connsiteX5892" fmla="*/ 2341721 w 6400800"/>
                <a:gd name="connsiteY5892" fmla="*/ 327184 h 514350"/>
                <a:gd name="connsiteX5893" fmla="*/ 2336959 w 6400800"/>
                <a:gd name="connsiteY5893" fmla="*/ 321469 h 514350"/>
                <a:gd name="connsiteX5894" fmla="*/ 2337911 w 6400800"/>
                <a:gd name="connsiteY5894" fmla="*/ 317659 h 514350"/>
                <a:gd name="connsiteX5895" fmla="*/ 2332196 w 6400800"/>
                <a:gd name="connsiteY5895" fmla="*/ 280511 h 514350"/>
                <a:gd name="connsiteX5896" fmla="*/ 2333149 w 6400800"/>
                <a:gd name="connsiteY5896" fmla="*/ 283369 h 514350"/>
                <a:gd name="connsiteX5897" fmla="*/ 2332196 w 6400800"/>
                <a:gd name="connsiteY5897" fmla="*/ 281464 h 514350"/>
                <a:gd name="connsiteX5898" fmla="*/ 2332196 w 6400800"/>
                <a:gd name="connsiteY5898" fmla="*/ 280511 h 514350"/>
                <a:gd name="connsiteX5899" fmla="*/ 2330291 w 6400800"/>
                <a:gd name="connsiteY5899" fmla="*/ 289084 h 514350"/>
                <a:gd name="connsiteX5900" fmla="*/ 2331244 w 6400800"/>
                <a:gd name="connsiteY5900" fmla="*/ 290989 h 514350"/>
                <a:gd name="connsiteX5901" fmla="*/ 2330291 w 6400800"/>
                <a:gd name="connsiteY5901" fmla="*/ 292894 h 514350"/>
                <a:gd name="connsiteX5902" fmla="*/ 2329339 w 6400800"/>
                <a:gd name="connsiteY5902" fmla="*/ 290989 h 514350"/>
                <a:gd name="connsiteX5903" fmla="*/ 2330291 w 6400800"/>
                <a:gd name="connsiteY5903" fmla="*/ 289084 h 514350"/>
                <a:gd name="connsiteX5904" fmla="*/ 2329339 w 6400800"/>
                <a:gd name="connsiteY5904" fmla="*/ 293846 h 514350"/>
                <a:gd name="connsiteX5905" fmla="*/ 2329339 w 6400800"/>
                <a:gd name="connsiteY5905" fmla="*/ 292894 h 514350"/>
                <a:gd name="connsiteX5906" fmla="*/ 2330291 w 6400800"/>
                <a:gd name="connsiteY5906" fmla="*/ 294799 h 514350"/>
                <a:gd name="connsiteX5907" fmla="*/ 2328386 w 6400800"/>
                <a:gd name="connsiteY5907" fmla="*/ 299561 h 514350"/>
                <a:gd name="connsiteX5908" fmla="*/ 2328386 w 6400800"/>
                <a:gd name="connsiteY5908" fmla="*/ 298609 h 514350"/>
                <a:gd name="connsiteX5909" fmla="*/ 2329339 w 6400800"/>
                <a:gd name="connsiteY5909" fmla="*/ 293846 h 514350"/>
                <a:gd name="connsiteX5910" fmla="*/ 2313146 w 6400800"/>
                <a:gd name="connsiteY5910" fmla="*/ 194786 h 514350"/>
                <a:gd name="connsiteX5911" fmla="*/ 2315051 w 6400800"/>
                <a:gd name="connsiteY5911" fmla="*/ 201454 h 514350"/>
                <a:gd name="connsiteX5912" fmla="*/ 2316004 w 6400800"/>
                <a:gd name="connsiteY5912" fmla="*/ 205264 h 514350"/>
                <a:gd name="connsiteX5913" fmla="*/ 2314099 w 6400800"/>
                <a:gd name="connsiteY5913" fmla="*/ 214789 h 514350"/>
                <a:gd name="connsiteX5914" fmla="*/ 2314099 w 6400800"/>
                <a:gd name="connsiteY5914" fmla="*/ 214789 h 514350"/>
                <a:gd name="connsiteX5915" fmla="*/ 2310289 w 6400800"/>
                <a:gd name="connsiteY5915" fmla="*/ 207169 h 514350"/>
                <a:gd name="connsiteX5916" fmla="*/ 2313146 w 6400800"/>
                <a:gd name="connsiteY5916" fmla="*/ 194786 h 514350"/>
                <a:gd name="connsiteX5917" fmla="*/ 2304574 w 6400800"/>
                <a:gd name="connsiteY5917" fmla="*/ 197644 h 514350"/>
                <a:gd name="connsiteX5918" fmla="*/ 2305526 w 6400800"/>
                <a:gd name="connsiteY5918" fmla="*/ 200501 h 514350"/>
                <a:gd name="connsiteX5919" fmla="*/ 2303621 w 6400800"/>
                <a:gd name="connsiteY5919" fmla="*/ 205264 h 514350"/>
                <a:gd name="connsiteX5920" fmla="*/ 2304574 w 6400800"/>
                <a:gd name="connsiteY5920" fmla="*/ 197644 h 514350"/>
                <a:gd name="connsiteX5921" fmla="*/ 2297906 w 6400800"/>
                <a:gd name="connsiteY5921" fmla="*/ 272891 h 514350"/>
                <a:gd name="connsiteX5922" fmla="*/ 2298859 w 6400800"/>
                <a:gd name="connsiteY5922" fmla="*/ 256699 h 514350"/>
                <a:gd name="connsiteX5923" fmla="*/ 2299811 w 6400800"/>
                <a:gd name="connsiteY5923" fmla="*/ 250984 h 514350"/>
                <a:gd name="connsiteX5924" fmla="*/ 2308384 w 6400800"/>
                <a:gd name="connsiteY5924" fmla="*/ 211931 h 514350"/>
                <a:gd name="connsiteX5925" fmla="*/ 2309336 w 6400800"/>
                <a:gd name="connsiteY5925" fmla="*/ 215741 h 514350"/>
                <a:gd name="connsiteX5926" fmla="*/ 2311241 w 6400800"/>
                <a:gd name="connsiteY5926" fmla="*/ 221456 h 514350"/>
                <a:gd name="connsiteX5927" fmla="*/ 2311241 w 6400800"/>
                <a:gd name="connsiteY5927" fmla="*/ 221456 h 514350"/>
                <a:gd name="connsiteX5928" fmla="*/ 2304574 w 6400800"/>
                <a:gd name="connsiteY5928" fmla="*/ 253841 h 514350"/>
                <a:gd name="connsiteX5929" fmla="*/ 2302669 w 6400800"/>
                <a:gd name="connsiteY5929" fmla="*/ 251936 h 514350"/>
                <a:gd name="connsiteX5930" fmla="*/ 2304574 w 6400800"/>
                <a:gd name="connsiteY5930" fmla="*/ 253841 h 514350"/>
                <a:gd name="connsiteX5931" fmla="*/ 2299811 w 6400800"/>
                <a:gd name="connsiteY5931" fmla="*/ 274796 h 514350"/>
                <a:gd name="connsiteX5932" fmla="*/ 2294096 w 6400800"/>
                <a:gd name="connsiteY5932" fmla="*/ 300514 h 514350"/>
                <a:gd name="connsiteX5933" fmla="*/ 2297906 w 6400800"/>
                <a:gd name="connsiteY5933" fmla="*/ 272891 h 514350"/>
                <a:gd name="connsiteX5934" fmla="*/ 2271236 w 6400800"/>
                <a:gd name="connsiteY5934" fmla="*/ 369094 h 514350"/>
                <a:gd name="connsiteX5935" fmla="*/ 2270284 w 6400800"/>
                <a:gd name="connsiteY5935" fmla="*/ 376714 h 514350"/>
                <a:gd name="connsiteX5936" fmla="*/ 2270284 w 6400800"/>
                <a:gd name="connsiteY5936" fmla="*/ 376714 h 514350"/>
                <a:gd name="connsiteX5937" fmla="*/ 2270284 w 6400800"/>
                <a:gd name="connsiteY5937" fmla="*/ 372904 h 514350"/>
                <a:gd name="connsiteX5938" fmla="*/ 2271236 w 6400800"/>
                <a:gd name="connsiteY5938" fmla="*/ 369094 h 514350"/>
                <a:gd name="connsiteX5939" fmla="*/ 2252186 w 6400800"/>
                <a:gd name="connsiteY5939" fmla="*/ 297656 h 514350"/>
                <a:gd name="connsiteX5940" fmla="*/ 2251234 w 6400800"/>
                <a:gd name="connsiteY5940" fmla="*/ 311944 h 514350"/>
                <a:gd name="connsiteX5941" fmla="*/ 2250281 w 6400800"/>
                <a:gd name="connsiteY5941" fmla="*/ 308134 h 514350"/>
                <a:gd name="connsiteX5942" fmla="*/ 2252186 w 6400800"/>
                <a:gd name="connsiteY5942" fmla="*/ 297656 h 514350"/>
                <a:gd name="connsiteX5943" fmla="*/ 2215991 w 6400800"/>
                <a:gd name="connsiteY5943" fmla="*/ 252889 h 514350"/>
                <a:gd name="connsiteX5944" fmla="*/ 2215991 w 6400800"/>
                <a:gd name="connsiteY5944" fmla="*/ 256699 h 514350"/>
                <a:gd name="connsiteX5945" fmla="*/ 2215991 w 6400800"/>
                <a:gd name="connsiteY5945" fmla="*/ 256699 h 514350"/>
                <a:gd name="connsiteX5946" fmla="*/ 2215991 w 6400800"/>
                <a:gd name="connsiteY5946" fmla="*/ 252889 h 514350"/>
                <a:gd name="connsiteX5947" fmla="*/ 2211229 w 6400800"/>
                <a:gd name="connsiteY5947" fmla="*/ 281464 h 514350"/>
                <a:gd name="connsiteX5948" fmla="*/ 2214086 w 6400800"/>
                <a:gd name="connsiteY5948" fmla="*/ 260509 h 514350"/>
                <a:gd name="connsiteX5949" fmla="*/ 2215039 w 6400800"/>
                <a:gd name="connsiteY5949" fmla="*/ 261461 h 514350"/>
                <a:gd name="connsiteX5950" fmla="*/ 2215039 w 6400800"/>
                <a:gd name="connsiteY5950" fmla="*/ 267176 h 514350"/>
                <a:gd name="connsiteX5951" fmla="*/ 2212181 w 6400800"/>
                <a:gd name="connsiteY5951" fmla="*/ 299561 h 514350"/>
                <a:gd name="connsiteX5952" fmla="*/ 2206466 w 6400800"/>
                <a:gd name="connsiteY5952" fmla="*/ 309086 h 514350"/>
                <a:gd name="connsiteX5953" fmla="*/ 2211229 w 6400800"/>
                <a:gd name="connsiteY5953" fmla="*/ 281464 h 514350"/>
                <a:gd name="connsiteX5954" fmla="*/ 2205514 w 6400800"/>
                <a:gd name="connsiteY5954" fmla="*/ 337661 h 514350"/>
                <a:gd name="connsiteX5955" fmla="*/ 2204561 w 6400800"/>
                <a:gd name="connsiteY5955" fmla="*/ 339566 h 514350"/>
                <a:gd name="connsiteX5956" fmla="*/ 2204561 w 6400800"/>
                <a:gd name="connsiteY5956" fmla="*/ 340519 h 514350"/>
                <a:gd name="connsiteX5957" fmla="*/ 2205514 w 6400800"/>
                <a:gd name="connsiteY5957" fmla="*/ 337661 h 514350"/>
                <a:gd name="connsiteX5958" fmla="*/ 2183606 w 6400800"/>
                <a:gd name="connsiteY5958" fmla="*/ 336709 h 514350"/>
                <a:gd name="connsiteX5959" fmla="*/ 2185511 w 6400800"/>
                <a:gd name="connsiteY5959" fmla="*/ 345281 h 514350"/>
                <a:gd name="connsiteX5960" fmla="*/ 2184559 w 6400800"/>
                <a:gd name="connsiteY5960" fmla="*/ 350044 h 514350"/>
                <a:gd name="connsiteX5961" fmla="*/ 2183606 w 6400800"/>
                <a:gd name="connsiteY5961" fmla="*/ 340519 h 514350"/>
                <a:gd name="connsiteX5962" fmla="*/ 2183606 w 6400800"/>
                <a:gd name="connsiteY5962" fmla="*/ 337661 h 514350"/>
                <a:gd name="connsiteX5963" fmla="*/ 2183606 w 6400800"/>
                <a:gd name="connsiteY5963" fmla="*/ 336709 h 514350"/>
                <a:gd name="connsiteX5964" fmla="*/ 2178844 w 6400800"/>
                <a:gd name="connsiteY5964" fmla="*/ 345281 h 514350"/>
                <a:gd name="connsiteX5965" fmla="*/ 2178844 w 6400800"/>
                <a:gd name="connsiteY5965" fmla="*/ 357664 h 514350"/>
                <a:gd name="connsiteX5966" fmla="*/ 2175986 w 6400800"/>
                <a:gd name="connsiteY5966" fmla="*/ 350996 h 514350"/>
                <a:gd name="connsiteX5967" fmla="*/ 2178844 w 6400800"/>
                <a:gd name="connsiteY5967" fmla="*/ 345281 h 514350"/>
                <a:gd name="connsiteX5968" fmla="*/ 2150269 w 6400800"/>
                <a:gd name="connsiteY5968" fmla="*/ 278606 h 514350"/>
                <a:gd name="connsiteX5969" fmla="*/ 2162651 w 6400800"/>
                <a:gd name="connsiteY5969" fmla="*/ 232886 h 514350"/>
                <a:gd name="connsiteX5970" fmla="*/ 2161699 w 6400800"/>
                <a:gd name="connsiteY5970" fmla="*/ 235744 h 514350"/>
                <a:gd name="connsiteX5971" fmla="*/ 2157889 w 6400800"/>
                <a:gd name="connsiteY5971" fmla="*/ 253841 h 514350"/>
                <a:gd name="connsiteX5972" fmla="*/ 2154079 w 6400800"/>
                <a:gd name="connsiteY5972" fmla="*/ 274796 h 514350"/>
                <a:gd name="connsiteX5973" fmla="*/ 2151221 w 6400800"/>
                <a:gd name="connsiteY5973" fmla="*/ 293846 h 514350"/>
                <a:gd name="connsiteX5974" fmla="*/ 2148364 w 6400800"/>
                <a:gd name="connsiteY5974" fmla="*/ 288131 h 514350"/>
                <a:gd name="connsiteX5975" fmla="*/ 2150269 w 6400800"/>
                <a:gd name="connsiteY5975" fmla="*/ 296704 h 514350"/>
                <a:gd name="connsiteX5976" fmla="*/ 2147411 w 6400800"/>
                <a:gd name="connsiteY5976" fmla="*/ 314801 h 514350"/>
                <a:gd name="connsiteX5977" fmla="*/ 2140744 w 6400800"/>
                <a:gd name="connsiteY5977" fmla="*/ 305276 h 514350"/>
                <a:gd name="connsiteX5978" fmla="*/ 2150269 w 6400800"/>
                <a:gd name="connsiteY5978" fmla="*/ 278606 h 514350"/>
                <a:gd name="connsiteX5979" fmla="*/ 2142649 w 6400800"/>
                <a:gd name="connsiteY5979" fmla="*/ 305276 h 514350"/>
                <a:gd name="connsiteX5980" fmla="*/ 2148364 w 6400800"/>
                <a:gd name="connsiteY5980" fmla="*/ 319564 h 514350"/>
                <a:gd name="connsiteX5981" fmla="*/ 2148364 w 6400800"/>
                <a:gd name="connsiteY5981" fmla="*/ 320516 h 514350"/>
                <a:gd name="connsiteX5982" fmla="*/ 2148364 w 6400800"/>
                <a:gd name="connsiteY5982" fmla="*/ 321469 h 514350"/>
                <a:gd name="connsiteX5983" fmla="*/ 2145506 w 6400800"/>
                <a:gd name="connsiteY5983" fmla="*/ 343376 h 514350"/>
                <a:gd name="connsiteX5984" fmla="*/ 2139791 w 6400800"/>
                <a:gd name="connsiteY5984" fmla="*/ 324326 h 514350"/>
                <a:gd name="connsiteX5985" fmla="*/ 2138839 w 6400800"/>
                <a:gd name="connsiteY5985" fmla="*/ 320516 h 514350"/>
                <a:gd name="connsiteX5986" fmla="*/ 2142649 w 6400800"/>
                <a:gd name="connsiteY5986" fmla="*/ 305276 h 514350"/>
                <a:gd name="connsiteX5987" fmla="*/ 2058829 w 6400800"/>
                <a:gd name="connsiteY5987" fmla="*/ 353854 h 514350"/>
                <a:gd name="connsiteX5988" fmla="*/ 2056924 w 6400800"/>
                <a:gd name="connsiteY5988" fmla="*/ 366236 h 514350"/>
                <a:gd name="connsiteX5989" fmla="*/ 2055971 w 6400800"/>
                <a:gd name="connsiteY5989" fmla="*/ 361474 h 514350"/>
                <a:gd name="connsiteX5990" fmla="*/ 2054066 w 6400800"/>
                <a:gd name="connsiteY5990" fmla="*/ 352901 h 514350"/>
                <a:gd name="connsiteX5991" fmla="*/ 2054066 w 6400800"/>
                <a:gd name="connsiteY5991" fmla="*/ 351949 h 514350"/>
                <a:gd name="connsiteX5992" fmla="*/ 2059781 w 6400800"/>
                <a:gd name="connsiteY5992" fmla="*/ 338614 h 514350"/>
                <a:gd name="connsiteX5993" fmla="*/ 2060734 w 6400800"/>
                <a:gd name="connsiteY5993" fmla="*/ 343376 h 514350"/>
                <a:gd name="connsiteX5994" fmla="*/ 2058829 w 6400800"/>
                <a:gd name="connsiteY5994" fmla="*/ 353854 h 514350"/>
                <a:gd name="connsiteX5995" fmla="*/ 2081689 w 6400800"/>
                <a:gd name="connsiteY5995" fmla="*/ 350044 h 514350"/>
                <a:gd name="connsiteX5996" fmla="*/ 2079784 w 6400800"/>
                <a:gd name="connsiteY5996" fmla="*/ 354806 h 514350"/>
                <a:gd name="connsiteX5997" fmla="*/ 2077879 w 6400800"/>
                <a:gd name="connsiteY5997" fmla="*/ 347186 h 514350"/>
                <a:gd name="connsiteX5998" fmla="*/ 2077879 w 6400800"/>
                <a:gd name="connsiteY5998" fmla="*/ 344329 h 514350"/>
                <a:gd name="connsiteX5999" fmla="*/ 2080736 w 6400800"/>
                <a:gd name="connsiteY5999" fmla="*/ 348139 h 514350"/>
                <a:gd name="connsiteX6000" fmla="*/ 2081689 w 6400800"/>
                <a:gd name="connsiteY6000" fmla="*/ 350044 h 514350"/>
                <a:gd name="connsiteX6001" fmla="*/ 2081689 w 6400800"/>
                <a:gd name="connsiteY6001" fmla="*/ 350044 h 514350"/>
                <a:gd name="connsiteX6002" fmla="*/ 2081689 w 6400800"/>
                <a:gd name="connsiteY6002" fmla="*/ 339566 h 514350"/>
                <a:gd name="connsiteX6003" fmla="*/ 2081689 w 6400800"/>
                <a:gd name="connsiteY6003" fmla="*/ 341471 h 514350"/>
                <a:gd name="connsiteX6004" fmla="*/ 2078831 w 6400800"/>
                <a:gd name="connsiteY6004" fmla="*/ 337661 h 514350"/>
                <a:gd name="connsiteX6005" fmla="*/ 2079784 w 6400800"/>
                <a:gd name="connsiteY6005" fmla="*/ 330041 h 514350"/>
                <a:gd name="connsiteX6006" fmla="*/ 2081689 w 6400800"/>
                <a:gd name="connsiteY6006" fmla="*/ 339566 h 514350"/>
                <a:gd name="connsiteX6007" fmla="*/ 2081689 w 6400800"/>
                <a:gd name="connsiteY6007" fmla="*/ 339566 h 514350"/>
                <a:gd name="connsiteX6008" fmla="*/ 2085499 w 6400800"/>
                <a:gd name="connsiteY6008" fmla="*/ 290036 h 514350"/>
                <a:gd name="connsiteX6009" fmla="*/ 2084546 w 6400800"/>
                <a:gd name="connsiteY6009" fmla="*/ 307181 h 514350"/>
                <a:gd name="connsiteX6010" fmla="*/ 2083594 w 6400800"/>
                <a:gd name="connsiteY6010" fmla="*/ 303371 h 514350"/>
                <a:gd name="connsiteX6011" fmla="*/ 2086451 w 6400800"/>
                <a:gd name="connsiteY6011" fmla="*/ 273844 h 514350"/>
                <a:gd name="connsiteX6012" fmla="*/ 2087404 w 6400800"/>
                <a:gd name="connsiteY6012" fmla="*/ 267176 h 514350"/>
                <a:gd name="connsiteX6013" fmla="*/ 2085499 w 6400800"/>
                <a:gd name="connsiteY6013" fmla="*/ 290036 h 514350"/>
                <a:gd name="connsiteX6014" fmla="*/ 2089309 w 6400800"/>
                <a:gd name="connsiteY6014" fmla="*/ 180499 h 514350"/>
                <a:gd name="connsiteX6015" fmla="*/ 2089309 w 6400800"/>
                <a:gd name="connsiteY6015" fmla="*/ 200501 h 514350"/>
                <a:gd name="connsiteX6016" fmla="*/ 2086451 w 6400800"/>
                <a:gd name="connsiteY6016" fmla="*/ 192881 h 514350"/>
                <a:gd name="connsiteX6017" fmla="*/ 2089309 w 6400800"/>
                <a:gd name="connsiteY6017" fmla="*/ 180499 h 514350"/>
                <a:gd name="connsiteX6018" fmla="*/ 2072164 w 6400800"/>
                <a:gd name="connsiteY6018" fmla="*/ 241459 h 514350"/>
                <a:gd name="connsiteX6019" fmla="*/ 2086451 w 6400800"/>
                <a:gd name="connsiteY6019" fmla="*/ 193834 h 514350"/>
                <a:gd name="connsiteX6020" fmla="*/ 2090261 w 6400800"/>
                <a:gd name="connsiteY6020" fmla="*/ 207169 h 514350"/>
                <a:gd name="connsiteX6021" fmla="*/ 2090261 w 6400800"/>
                <a:gd name="connsiteY6021" fmla="*/ 208121 h 514350"/>
                <a:gd name="connsiteX6022" fmla="*/ 2075974 w 6400800"/>
                <a:gd name="connsiteY6022" fmla="*/ 271939 h 514350"/>
                <a:gd name="connsiteX6023" fmla="*/ 2074069 w 6400800"/>
                <a:gd name="connsiteY6023" fmla="*/ 282416 h 514350"/>
                <a:gd name="connsiteX6024" fmla="*/ 2068354 w 6400800"/>
                <a:gd name="connsiteY6024" fmla="*/ 271939 h 514350"/>
                <a:gd name="connsiteX6025" fmla="*/ 2065496 w 6400800"/>
                <a:gd name="connsiteY6025" fmla="*/ 266224 h 514350"/>
                <a:gd name="connsiteX6026" fmla="*/ 2072164 w 6400800"/>
                <a:gd name="connsiteY6026" fmla="*/ 241459 h 514350"/>
                <a:gd name="connsiteX6027" fmla="*/ 2062639 w 6400800"/>
                <a:gd name="connsiteY6027" fmla="*/ 270034 h 514350"/>
                <a:gd name="connsiteX6028" fmla="*/ 2063591 w 6400800"/>
                <a:gd name="connsiteY6028" fmla="*/ 272891 h 514350"/>
                <a:gd name="connsiteX6029" fmla="*/ 2069306 w 6400800"/>
                <a:gd name="connsiteY6029" fmla="*/ 292894 h 514350"/>
                <a:gd name="connsiteX6030" fmla="*/ 2070259 w 6400800"/>
                <a:gd name="connsiteY6030" fmla="*/ 294799 h 514350"/>
                <a:gd name="connsiteX6031" fmla="*/ 2067401 w 6400800"/>
                <a:gd name="connsiteY6031" fmla="*/ 310039 h 514350"/>
                <a:gd name="connsiteX6032" fmla="*/ 2065496 w 6400800"/>
                <a:gd name="connsiteY6032" fmla="*/ 303371 h 514350"/>
                <a:gd name="connsiteX6033" fmla="*/ 2058829 w 6400800"/>
                <a:gd name="connsiteY6033" fmla="*/ 284321 h 514350"/>
                <a:gd name="connsiteX6034" fmla="*/ 2062639 w 6400800"/>
                <a:gd name="connsiteY6034" fmla="*/ 270034 h 514350"/>
                <a:gd name="connsiteX6035" fmla="*/ 2053114 w 6400800"/>
                <a:gd name="connsiteY6035" fmla="*/ 301466 h 514350"/>
                <a:gd name="connsiteX6036" fmla="*/ 2054066 w 6400800"/>
                <a:gd name="connsiteY6036" fmla="*/ 306229 h 514350"/>
                <a:gd name="connsiteX6037" fmla="*/ 2056924 w 6400800"/>
                <a:gd name="connsiteY6037" fmla="*/ 320516 h 514350"/>
                <a:gd name="connsiteX6038" fmla="*/ 2055971 w 6400800"/>
                <a:gd name="connsiteY6038" fmla="*/ 320516 h 514350"/>
                <a:gd name="connsiteX6039" fmla="*/ 2049304 w 6400800"/>
                <a:gd name="connsiteY6039" fmla="*/ 317659 h 514350"/>
                <a:gd name="connsiteX6040" fmla="*/ 2055971 w 6400800"/>
                <a:gd name="connsiteY6040" fmla="*/ 321469 h 514350"/>
                <a:gd name="connsiteX6041" fmla="*/ 2057876 w 6400800"/>
                <a:gd name="connsiteY6041" fmla="*/ 322421 h 514350"/>
                <a:gd name="connsiteX6042" fmla="*/ 2059781 w 6400800"/>
                <a:gd name="connsiteY6042" fmla="*/ 332899 h 514350"/>
                <a:gd name="connsiteX6043" fmla="*/ 2053114 w 6400800"/>
                <a:gd name="connsiteY6043" fmla="*/ 342424 h 514350"/>
                <a:gd name="connsiteX6044" fmla="*/ 2049304 w 6400800"/>
                <a:gd name="connsiteY6044" fmla="*/ 321469 h 514350"/>
                <a:gd name="connsiteX6045" fmla="*/ 2049304 w 6400800"/>
                <a:gd name="connsiteY6045" fmla="*/ 315754 h 514350"/>
                <a:gd name="connsiteX6046" fmla="*/ 2053114 w 6400800"/>
                <a:gd name="connsiteY6046" fmla="*/ 301466 h 514350"/>
                <a:gd name="connsiteX6047" fmla="*/ 2044541 w 6400800"/>
                <a:gd name="connsiteY6047" fmla="*/ 260509 h 514350"/>
                <a:gd name="connsiteX6048" fmla="*/ 2044541 w 6400800"/>
                <a:gd name="connsiteY6048" fmla="*/ 260509 h 514350"/>
                <a:gd name="connsiteX6049" fmla="*/ 2044541 w 6400800"/>
                <a:gd name="connsiteY6049" fmla="*/ 259556 h 514350"/>
                <a:gd name="connsiteX6050" fmla="*/ 2044541 w 6400800"/>
                <a:gd name="connsiteY6050" fmla="*/ 260509 h 514350"/>
                <a:gd name="connsiteX6051" fmla="*/ 2019776 w 6400800"/>
                <a:gd name="connsiteY6051" fmla="*/ 188119 h 514350"/>
                <a:gd name="connsiteX6052" fmla="*/ 2019776 w 6400800"/>
                <a:gd name="connsiteY6052" fmla="*/ 185261 h 514350"/>
                <a:gd name="connsiteX6053" fmla="*/ 2020729 w 6400800"/>
                <a:gd name="connsiteY6053" fmla="*/ 177641 h 514350"/>
                <a:gd name="connsiteX6054" fmla="*/ 2020729 w 6400800"/>
                <a:gd name="connsiteY6054" fmla="*/ 189071 h 514350"/>
                <a:gd name="connsiteX6055" fmla="*/ 2021681 w 6400800"/>
                <a:gd name="connsiteY6055" fmla="*/ 220504 h 514350"/>
                <a:gd name="connsiteX6056" fmla="*/ 2023586 w 6400800"/>
                <a:gd name="connsiteY6056" fmla="*/ 244316 h 514350"/>
                <a:gd name="connsiteX6057" fmla="*/ 2022634 w 6400800"/>
                <a:gd name="connsiteY6057" fmla="*/ 247174 h 514350"/>
                <a:gd name="connsiteX6058" fmla="*/ 2016919 w 6400800"/>
                <a:gd name="connsiteY6058" fmla="*/ 222409 h 514350"/>
                <a:gd name="connsiteX6059" fmla="*/ 2019776 w 6400800"/>
                <a:gd name="connsiteY6059" fmla="*/ 188119 h 514350"/>
                <a:gd name="connsiteX6060" fmla="*/ 1999774 w 6400800"/>
                <a:gd name="connsiteY6060" fmla="*/ 298609 h 514350"/>
                <a:gd name="connsiteX6061" fmla="*/ 1999774 w 6400800"/>
                <a:gd name="connsiteY6061" fmla="*/ 304324 h 514350"/>
                <a:gd name="connsiteX6062" fmla="*/ 1997869 w 6400800"/>
                <a:gd name="connsiteY6062" fmla="*/ 310039 h 514350"/>
                <a:gd name="connsiteX6063" fmla="*/ 1999774 w 6400800"/>
                <a:gd name="connsiteY6063" fmla="*/ 298609 h 514350"/>
                <a:gd name="connsiteX6064" fmla="*/ 1992154 w 6400800"/>
                <a:gd name="connsiteY6064" fmla="*/ 349091 h 514350"/>
                <a:gd name="connsiteX6065" fmla="*/ 1992154 w 6400800"/>
                <a:gd name="connsiteY6065" fmla="*/ 359569 h 514350"/>
                <a:gd name="connsiteX6066" fmla="*/ 1992154 w 6400800"/>
                <a:gd name="connsiteY6066" fmla="*/ 369094 h 514350"/>
                <a:gd name="connsiteX6067" fmla="*/ 1988344 w 6400800"/>
                <a:gd name="connsiteY6067" fmla="*/ 373856 h 514350"/>
                <a:gd name="connsiteX6068" fmla="*/ 1992154 w 6400800"/>
                <a:gd name="connsiteY6068" fmla="*/ 349091 h 514350"/>
                <a:gd name="connsiteX6069" fmla="*/ 1987391 w 6400800"/>
                <a:gd name="connsiteY6069" fmla="*/ 381476 h 514350"/>
                <a:gd name="connsiteX6070" fmla="*/ 1987391 w 6400800"/>
                <a:gd name="connsiteY6070" fmla="*/ 381476 h 514350"/>
                <a:gd name="connsiteX6071" fmla="*/ 1992154 w 6400800"/>
                <a:gd name="connsiteY6071" fmla="*/ 372904 h 514350"/>
                <a:gd name="connsiteX6072" fmla="*/ 1992154 w 6400800"/>
                <a:gd name="connsiteY6072" fmla="*/ 379571 h 514350"/>
                <a:gd name="connsiteX6073" fmla="*/ 1991201 w 6400800"/>
                <a:gd name="connsiteY6073" fmla="*/ 386239 h 514350"/>
                <a:gd name="connsiteX6074" fmla="*/ 1988344 w 6400800"/>
                <a:gd name="connsiteY6074" fmla="*/ 400526 h 514350"/>
                <a:gd name="connsiteX6075" fmla="*/ 1988344 w 6400800"/>
                <a:gd name="connsiteY6075" fmla="*/ 399574 h 514350"/>
                <a:gd name="connsiteX6076" fmla="*/ 1985486 w 6400800"/>
                <a:gd name="connsiteY6076" fmla="*/ 392906 h 514350"/>
                <a:gd name="connsiteX6077" fmla="*/ 1987391 w 6400800"/>
                <a:gd name="connsiteY6077" fmla="*/ 381476 h 514350"/>
                <a:gd name="connsiteX6078" fmla="*/ 1968341 w 6400800"/>
                <a:gd name="connsiteY6078" fmla="*/ 290989 h 514350"/>
                <a:gd name="connsiteX6079" fmla="*/ 1967389 w 6400800"/>
                <a:gd name="connsiteY6079" fmla="*/ 297656 h 514350"/>
                <a:gd name="connsiteX6080" fmla="*/ 1966436 w 6400800"/>
                <a:gd name="connsiteY6080" fmla="*/ 305276 h 514350"/>
                <a:gd name="connsiteX6081" fmla="*/ 1965484 w 6400800"/>
                <a:gd name="connsiteY6081" fmla="*/ 318611 h 514350"/>
                <a:gd name="connsiteX6082" fmla="*/ 1964531 w 6400800"/>
                <a:gd name="connsiteY6082" fmla="*/ 304324 h 514350"/>
                <a:gd name="connsiteX6083" fmla="*/ 1964531 w 6400800"/>
                <a:gd name="connsiteY6083" fmla="*/ 300514 h 514350"/>
                <a:gd name="connsiteX6084" fmla="*/ 1968341 w 6400800"/>
                <a:gd name="connsiteY6084" fmla="*/ 290989 h 514350"/>
                <a:gd name="connsiteX6085" fmla="*/ 1937861 w 6400800"/>
                <a:gd name="connsiteY6085" fmla="*/ 310039 h 514350"/>
                <a:gd name="connsiteX6086" fmla="*/ 1937861 w 6400800"/>
                <a:gd name="connsiteY6086" fmla="*/ 302419 h 514350"/>
                <a:gd name="connsiteX6087" fmla="*/ 1937861 w 6400800"/>
                <a:gd name="connsiteY6087" fmla="*/ 295751 h 514350"/>
                <a:gd name="connsiteX6088" fmla="*/ 1938814 w 6400800"/>
                <a:gd name="connsiteY6088" fmla="*/ 306229 h 514350"/>
                <a:gd name="connsiteX6089" fmla="*/ 1937861 w 6400800"/>
                <a:gd name="connsiteY6089" fmla="*/ 310039 h 514350"/>
                <a:gd name="connsiteX6090" fmla="*/ 1938814 w 6400800"/>
                <a:gd name="connsiteY6090" fmla="*/ 272891 h 514350"/>
                <a:gd name="connsiteX6091" fmla="*/ 1936909 w 6400800"/>
                <a:gd name="connsiteY6091" fmla="*/ 266224 h 514350"/>
                <a:gd name="connsiteX6092" fmla="*/ 1936909 w 6400800"/>
                <a:gd name="connsiteY6092" fmla="*/ 261461 h 514350"/>
                <a:gd name="connsiteX6093" fmla="*/ 1936909 w 6400800"/>
                <a:gd name="connsiteY6093" fmla="*/ 246221 h 514350"/>
                <a:gd name="connsiteX6094" fmla="*/ 1938814 w 6400800"/>
                <a:gd name="connsiteY6094" fmla="*/ 272891 h 514350"/>
                <a:gd name="connsiteX6095" fmla="*/ 1900714 w 6400800"/>
                <a:gd name="connsiteY6095" fmla="*/ 338614 h 514350"/>
                <a:gd name="connsiteX6096" fmla="*/ 1900714 w 6400800"/>
                <a:gd name="connsiteY6096" fmla="*/ 333851 h 514350"/>
                <a:gd name="connsiteX6097" fmla="*/ 1902619 w 6400800"/>
                <a:gd name="connsiteY6097" fmla="*/ 329089 h 514350"/>
                <a:gd name="connsiteX6098" fmla="*/ 1904524 w 6400800"/>
                <a:gd name="connsiteY6098" fmla="*/ 325279 h 514350"/>
                <a:gd name="connsiteX6099" fmla="*/ 1900714 w 6400800"/>
                <a:gd name="connsiteY6099" fmla="*/ 338614 h 514350"/>
                <a:gd name="connsiteX6100" fmla="*/ 1915954 w 6400800"/>
                <a:gd name="connsiteY6100" fmla="*/ 436721 h 514350"/>
                <a:gd name="connsiteX6101" fmla="*/ 1915954 w 6400800"/>
                <a:gd name="connsiteY6101" fmla="*/ 433864 h 514350"/>
                <a:gd name="connsiteX6102" fmla="*/ 1916906 w 6400800"/>
                <a:gd name="connsiteY6102" fmla="*/ 434816 h 514350"/>
                <a:gd name="connsiteX6103" fmla="*/ 1915954 w 6400800"/>
                <a:gd name="connsiteY6103" fmla="*/ 436721 h 514350"/>
                <a:gd name="connsiteX6104" fmla="*/ 1920716 w 6400800"/>
                <a:gd name="connsiteY6104" fmla="*/ 401479 h 514350"/>
                <a:gd name="connsiteX6105" fmla="*/ 1919764 w 6400800"/>
                <a:gd name="connsiteY6105" fmla="*/ 407194 h 514350"/>
                <a:gd name="connsiteX6106" fmla="*/ 1917859 w 6400800"/>
                <a:gd name="connsiteY6106" fmla="*/ 404336 h 514350"/>
                <a:gd name="connsiteX6107" fmla="*/ 1919764 w 6400800"/>
                <a:gd name="connsiteY6107" fmla="*/ 398621 h 514350"/>
                <a:gd name="connsiteX6108" fmla="*/ 1920716 w 6400800"/>
                <a:gd name="connsiteY6108" fmla="*/ 401479 h 514350"/>
                <a:gd name="connsiteX6109" fmla="*/ 1917859 w 6400800"/>
                <a:gd name="connsiteY6109" fmla="*/ 331946 h 514350"/>
                <a:gd name="connsiteX6110" fmla="*/ 1919764 w 6400800"/>
                <a:gd name="connsiteY6110" fmla="*/ 337661 h 514350"/>
                <a:gd name="connsiteX6111" fmla="*/ 1919764 w 6400800"/>
                <a:gd name="connsiteY6111" fmla="*/ 337661 h 514350"/>
                <a:gd name="connsiteX6112" fmla="*/ 1918811 w 6400800"/>
                <a:gd name="connsiteY6112" fmla="*/ 338614 h 514350"/>
                <a:gd name="connsiteX6113" fmla="*/ 1916906 w 6400800"/>
                <a:gd name="connsiteY6113" fmla="*/ 342424 h 514350"/>
                <a:gd name="connsiteX6114" fmla="*/ 1916906 w 6400800"/>
                <a:gd name="connsiteY6114" fmla="*/ 341471 h 514350"/>
                <a:gd name="connsiteX6115" fmla="*/ 1915954 w 6400800"/>
                <a:gd name="connsiteY6115" fmla="*/ 344329 h 514350"/>
                <a:gd name="connsiteX6116" fmla="*/ 1915001 w 6400800"/>
                <a:gd name="connsiteY6116" fmla="*/ 345281 h 514350"/>
                <a:gd name="connsiteX6117" fmla="*/ 1917859 w 6400800"/>
                <a:gd name="connsiteY6117" fmla="*/ 331946 h 514350"/>
                <a:gd name="connsiteX6118" fmla="*/ 1919764 w 6400800"/>
                <a:gd name="connsiteY6118" fmla="*/ 360521 h 514350"/>
                <a:gd name="connsiteX6119" fmla="*/ 1919764 w 6400800"/>
                <a:gd name="connsiteY6119" fmla="*/ 364331 h 514350"/>
                <a:gd name="connsiteX6120" fmla="*/ 1915001 w 6400800"/>
                <a:gd name="connsiteY6120" fmla="*/ 373856 h 514350"/>
                <a:gd name="connsiteX6121" fmla="*/ 1908334 w 6400800"/>
                <a:gd name="connsiteY6121" fmla="*/ 388144 h 514350"/>
                <a:gd name="connsiteX6122" fmla="*/ 1907381 w 6400800"/>
                <a:gd name="connsiteY6122" fmla="*/ 387191 h 514350"/>
                <a:gd name="connsiteX6123" fmla="*/ 1907381 w 6400800"/>
                <a:gd name="connsiteY6123" fmla="*/ 385286 h 514350"/>
                <a:gd name="connsiteX6124" fmla="*/ 1910239 w 6400800"/>
                <a:gd name="connsiteY6124" fmla="*/ 380524 h 514350"/>
                <a:gd name="connsiteX6125" fmla="*/ 1919764 w 6400800"/>
                <a:gd name="connsiteY6125" fmla="*/ 360521 h 514350"/>
                <a:gd name="connsiteX6126" fmla="*/ 1910239 w 6400800"/>
                <a:gd name="connsiteY6126" fmla="*/ 299561 h 514350"/>
                <a:gd name="connsiteX6127" fmla="*/ 1908334 w 6400800"/>
                <a:gd name="connsiteY6127" fmla="*/ 305276 h 514350"/>
                <a:gd name="connsiteX6128" fmla="*/ 1908334 w 6400800"/>
                <a:gd name="connsiteY6128" fmla="*/ 305276 h 514350"/>
                <a:gd name="connsiteX6129" fmla="*/ 1910239 w 6400800"/>
                <a:gd name="connsiteY6129" fmla="*/ 299561 h 514350"/>
                <a:gd name="connsiteX6130" fmla="*/ 1906429 w 6400800"/>
                <a:gd name="connsiteY6130" fmla="*/ 313849 h 514350"/>
                <a:gd name="connsiteX6131" fmla="*/ 1908334 w 6400800"/>
                <a:gd name="connsiteY6131" fmla="*/ 309086 h 514350"/>
                <a:gd name="connsiteX6132" fmla="*/ 1908334 w 6400800"/>
                <a:gd name="connsiteY6132" fmla="*/ 310039 h 514350"/>
                <a:gd name="connsiteX6133" fmla="*/ 1906429 w 6400800"/>
                <a:gd name="connsiteY6133" fmla="*/ 315754 h 514350"/>
                <a:gd name="connsiteX6134" fmla="*/ 1905476 w 6400800"/>
                <a:gd name="connsiteY6134" fmla="*/ 316706 h 514350"/>
                <a:gd name="connsiteX6135" fmla="*/ 1906429 w 6400800"/>
                <a:gd name="connsiteY6135" fmla="*/ 313849 h 514350"/>
                <a:gd name="connsiteX6136" fmla="*/ 1893094 w 6400800"/>
                <a:gd name="connsiteY6136" fmla="*/ 259556 h 514350"/>
                <a:gd name="connsiteX6137" fmla="*/ 1894046 w 6400800"/>
                <a:gd name="connsiteY6137" fmla="*/ 256699 h 514350"/>
                <a:gd name="connsiteX6138" fmla="*/ 1894999 w 6400800"/>
                <a:gd name="connsiteY6138" fmla="*/ 256699 h 514350"/>
                <a:gd name="connsiteX6139" fmla="*/ 1899761 w 6400800"/>
                <a:gd name="connsiteY6139" fmla="*/ 260509 h 514350"/>
                <a:gd name="connsiteX6140" fmla="*/ 1904524 w 6400800"/>
                <a:gd name="connsiteY6140" fmla="*/ 275749 h 514350"/>
                <a:gd name="connsiteX6141" fmla="*/ 1895951 w 6400800"/>
                <a:gd name="connsiteY6141" fmla="*/ 297656 h 514350"/>
                <a:gd name="connsiteX6142" fmla="*/ 1894046 w 6400800"/>
                <a:gd name="connsiteY6142" fmla="*/ 281464 h 514350"/>
                <a:gd name="connsiteX6143" fmla="*/ 1892141 w 6400800"/>
                <a:gd name="connsiteY6143" fmla="*/ 270034 h 514350"/>
                <a:gd name="connsiteX6144" fmla="*/ 1893094 w 6400800"/>
                <a:gd name="connsiteY6144" fmla="*/ 272891 h 514350"/>
                <a:gd name="connsiteX6145" fmla="*/ 1893094 w 6400800"/>
                <a:gd name="connsiteY6145" fmla="*/ 259556 h 514350"/>
                <a:gd name="connsiteX6146" fmla="*/ 1841659 w 6400800"/>
                <a:gd name="connsiteY6146" fmla="*/ 297656 h 514350"/>
                <a:gd name="connsiteX6147" fmla="*/ 1840706 w 6400800"/>
                <a:gd name="connsiteY6147" fmla="*/ 313849 h 514350"/>
                <a:gd name="connsiteX6148" fmla="*/ 1838801 w 6400800"/>
                <a:gd name="connsiteY6148" fmla="*/ 294799 h 514350"/>
                <a:gd name="connsiteX6149" fmla="*/ 1838801 w 6400800"/>
                <a:gd name="connsiteY6149" fmla="*/ 290989 h 514350"/>
                <a:gd name="connsiteX6150" fmla="*/ 1841659 w 6400800"/>
                <a:gd name="connsiteY6150" fmla="*/ 297656 h 514350"/>
                <a:gd name="connsiteX6151" fmla="*/ 1822609 w 6400800"/>
                <a:gd name="connsiteY6151" fmla="*/ 363379 h 514350"/>
                <a:gd name="connsiteX6152" fmla="*/ 1826419 w 6400800"/>
                <a:gd name="connsiteY6152" fmla="*/ 353854 h 514350"/>
                <a:gd name="connsiteX6153" fmla="*/ 1827371 w 6400800"/>
                <a:gd name="connsiteY6153" fmla="*/ 364331 h 514350"/>
                <a:gd name="connsiteX6154" fmla="*/ 1823561 w 6400800"/>
                <a:gd name="connsiteY6154" fmla="*/ 368141 h 514350"/>
                <a:gd name="connsiteX6155" fmla="*/ 1822609 w 6400800"/>
                <a:gd name="connsiteY6155" fmla="*/ 363379 h 514350"/>
                <a:gd name="connsiteX6156" fmla="*/ 1828324 w 6400800"/>
                <a:gd name="connsiteY6156" fmla="*/ 403384 h 514350"/>
                <a:gd name="connsiteX6157" fmla="*/ 1827371 w 6400800"/>
                <a:gd name="connsiteY6157" fmla="*/ 400526 h 514350"/>
                <a:gd name="connsiteX6158" fmla="*/ 1825466 w 6400800"/>
                <a:gd name="connsiteY6158" fmla="*/ 381476 h 514350"/>
                <a:gd name="connsiteX6159" fmla="*/ 1828324 w 6400800"/>
                <a:gd name="connsiteY6159" fmla="*/ 377666 h 514350"/>
                <a:gd name="connsiteX6160" fmla="*/ 1829276 w 6400800"/>
                <a:gd name="connsiteY6160" fmla="*/ 399574 h 514350"/>
                <a:gd name="connsiteX6161" fmla="*/ 1828324 w 6400800"/>
                <a:gd name="connsiteY6161" fmla="*/ 403384 h 514350"/>
                <a:gd name="connsiteX6162" fmla="*/ 1833086 w 6400800"/>
                <a:gd name="connsiteY6162" fmla="*/ 339566 h 514350"/>
                <a:gd name="connsiteX6163" fmla="*/ 1833086 w 6400800"/>
                <a:gd name="connsiteY6163" fmla="*/ 339566 h 514350"/>
                <a:gd name="connsiteX6164" fmla="*/ 1833086 w 6400800"/>
                <a:gd name="connsiteY6164" fmla="*/ 340519 h 514350"/>
                <a:gd name="connsiteX6165" fmla="*/ 1833086 w 6400800"/>
                <a:gd name="connsiteY6165" fmla="*/ 339566 h 514350"/>
                <a:gd name="connsiteX6166" fmla="*/ 1824514 w 6400800"/>
                <a:gd name="connsiteY6166" fmla="*/ 272891 h 514350"/>
                <a:gd name="connsiteX6167" fmla="*/ 1824514 w 6400800"/>
                <a:gd name="connsiteY6167" fmla="*/ 263366 h 514350"/>
                <a:gd name="connsiteX6168" fmla="*/ 1835944 w 6400800"/>
                <a:gd name="connsiteY6168" fmla="*/ 285274 h 514350"/>
                <a:gd name="connsiteX6169" fmla="*/ 1834991 w 6400800"/>
                <a:gd name="connsiteY6169" fmla="*/ 294799 h 514350"/>
                <a:gd name="connsiteX6170" fmla="*/ 1834039 w 6400800"/>
                <a:gd name="connsiteY6170" fmla="*/ 320516 h 514350"/>
                <a:gd name="connsiteX6171" fmla="*/ 1834039 w 6400800"/>
                <a:gd name="connsiteY6171" fmla="*/ 330994 h 514350"/>
                <a:gd name="connsiteX6172" fmla="*/ 1833086 w 6400800"/>
                <a:gd name="connsiteY6172" fmla="*/ 331946 h 514350"/>
                <a:gd name="connsiteX6173" fmla="*/ 1832134 w 6400800"/>
                <a:gd name="connsiteY6173" fmla="*/ 332899 h 514350"/>
                <a:gd name="connsiteX6174" fmla="*/ 1827371 w 6400800"/>
                <a:gd name="connsiteY6174" fmla="*/ 316706 h 514350"/>
                <a:gd name="connsiteX6175" fmla="*/ 1822609 w 6400800"/>
                <a:gd name="connsiteY6175" fmla="*/ 303371 h 514350"/>
                <a:gd name="connsiteX6176" fmla="*/ 1824514 w 6400800"/>
                <a:gd name="connsiteY6176" fmla="*/ 272891 h 514350"/>
                <a:gd name="connsiteX6177" fmla="*/ 1822609 w 6400800"/>
                <a:gd name="connsiteY6177" fmla="*/ 309086 h 514350"/>
                <a:gd name="connsiteX6178" fmla="*/ 1823561 w 6400800"/>
                <a:gd name="connsiteY6178" fmla="*/ 317659 h 514350"/>
                <a:gd name="connsiteX6179" fmla="*/ 1825466 w 6400800"/>
                <a:gd name="connsiteY6179" fmla="*/ 338614 h 514350"/>
                <a:gd name="connsiteX6180" fmla="*/ 1825466 w 6400800"/>
                <a:gd name="connsiteY6180" fmla="*/ 340519 h 514350"/>
                <a:gd name="connsiteX6181" fmla="*/ 1820704 w 6400800"/>
                <a:gd name="connsiteY6181" fmla="*/ 348139 h 514350"/>
                <a:gd name="connsiteX6182" fmla="*/ 1820704 w 6400800"/>
                <a:gd name="connsiteY6182" fmla="*/ 332899 h 514350"/>
                <a:gd name="connsiteX6183" fmla="*/ 1820704 w 6400800"/>
                <a:gd name="connsiteY6183" fmla="*/ 331946 h 514350"/>
                <a:gd name="connsiteX6184" fmla="*/ 1822609 w 6400800"/>
                <a:gd name="connsiteY6184" fmla="*/ 309086 h 514350"/>
                <a:gd name="connsiteX6185" fmla="*/ 1763554 w 6400800"/>
                <a:gd name="connsiteY6185" fmla="*/ 411956 h 514350"/>
                <a:gd name="connsiteX6186" fmla="*/ 1762601 w 6400800"/>
                <a:gd name="connsiteY6186" fmla="*/ 406241 h 514350"/>
                <a:gd name="connsiteX6187" fmla="*/ 1761649 w 6400800"/>
                <a:gd name="connsiteY6187" fmla="*/ 397669 h 514350"/>
                <a:gd name="connsiteX6188" fmla="*/ 1761649 w 6400800"/>
                <a:gd name="connsiteY6188" fmla="*/ 397669 h 514350"/>
                <a:gd name="connsiteX6189" fmla="*/ 1764506 w 6400800"/>
                <a:gd name="connsiteY6189" fmla="*/ 400526 h 514350"/>
                <a:gd name="connsiteX6190" fmla="*/ 1763554 w 6400800"/>
                <a:gd name="connsiteY6190" fmla="*/ 411956 h 514350"/>
                <a:gd name="connsiteX6191" fmla="*/ 1766411 w 6400800"/>
                <a:gd name="connsiteY6191" fmla="*/ 379571 h 514350"/>
                <a:gd name="connsiteX6192" fmla="*/ 1766411 w 6400800"/>
                <a:gd name="connsiteY6192" fmla="*/ 379571 h 514350"/>
                <a:gd name="connsiteX6193" fmla="*/ 1766411 w 6400800"/>
                <a:gd name="connsiteY6193" fmla="*/ 377666 h 514350"/>
                <a:gd name="connsiteX6194" fmla="*/ 1766411 w 6400800"/>
                <a:gd name="connsiteY6194" fmla="*/ 379571 h 514350"/>
                <a:gd name="connsiteX6195" fmla="*/ 1792129 w 6400800"/>
                <a:gd name="connsiteY6195" fmla="*/ 251936 h 514350"/>
                <a:gd name="connsiteX6196" fmla="*/ 1802606 w 6400800"/>
                <a:gd name="connsiteY6196" fmla="*/ 219551 h 514350"/>
                <a:gd name="connsiteX6197" fmla="*/ 1802606 w 6400800"/>
                <a:gd name="connsiteY6197" fmla="*/ 219551 h 514350"/>
                <a:gd name="connsiteX6198" fmla="*/ 1801654 w 6400800"/>
                <a:gd name="connsiteY6198" fmla="*/ 274796 h 514350"/>
                <a:gd name="connsiteX6199" fmla="*/ 1800701 w 6400800"/>
                <a:gd name="connsiteY6199" fmla="*/ 327184 h 514350"/>
                <a:gd name="connsiteX6200" fmla="*/ 1794034 w 6400800"/>
                <a:gd name="connsiteY6200" fmla="*/ 310991 h 514350"/>
                <a:gd name="connsiteX6201" fmla="*/ 1788319 w 6400800"/>
                <a:gd name="connsiteY6201" fmla="*/ 294799 h 514350"/>
                <a:gd name="connsiteX6202" fmla="*/ 1787366 w 6400800"/>
                <a:gd name="connsiteY6202" fmla="*/ 292894 h 514350"/>
                <a:gd name="connsiteX6203" fmla="*/ 1786414 w 6400800"/>
                <a:gd name="connsiteY6203" fmla="*/ 287179 h 514350"/>
                <a:gd name="connsiteX6204" fmla="*/ 1788319 w 6400800"/>
                <a:gd name="connsiteY6204" fmla="*/ 279559 h 514350"/>
                <a:gd name="connsiteX6205" fmla="*/ 1787366 w 6400800"/>
                <a:gd name="connsiteY6205" fmla="*/ 275749 h 514350"/>
                <a:gd name="connsiteX6206" fmla="*/ 1785461 w 6400800"/>
                <a:gd name="connsiteY6206" fmla="*/ 274796 h 514350"/>
                <a:gd name="connsiteX6207" fmla="*/ 1785461 w 6400800"/>
                <a:gd name="connsiteY6207" fmla="*/ 274796 h 514350"/>
                <a:gd name="connsiteX6208" fmla="*/ 1792129 w 6400800"/>
                <a:gd name="connsiteY6208" fmla="*/ 251936 h 514350"/>
                <a:gd name="connsiteX6209" fmla="*/ 1785461 w 6400800"/>
                <a:gd name="connsiteY6209" fmla="*/ 276701 h 514350"/>
                <a:gd name="connsiteX6210" fmla="*/ 1786414 w 6400800"/>
                <a:gd name="connsiteY6210" fmla="*/ 278606 h 514350"/>
                <a:gd name="connsiteX6211" fmla="*/ 1786414 w 6400800"/>
                <a:gd name="connsiteY6211" fmla="*/ 282416 h 514350"/>
                <a:gd name="connsiteX6212" fmla="*/ 1785461 w 6400800"/>
                <a:gd name="connsiteY6212" fmla="*/ 276701 h 514350"/>
                <a:gd name="connsiteX6213" fmla="*/ 1785461 w 6400800"/>
                <a:gd name="connsiteY6213" fmla="*/ 276701 h 514350"/>
                <a:gd name="connsiteX6214" fmla="*/ 1776889 w 6400800"/>
                <a:gd name="connsiteY6214" fmla="*/ 330994 h 514350"/>
                <a:gd name="connsiteX6215" fmla="*/ 1785461 w 6400800"/>
                <a:gd name="connsiteY6215" fmla="*/ 376714 h 514350"/>
                <a:gd name="connsiteX6216" fmla="*/ 1786414 w 6400800"/>
                <a:gd name="connsiteY6216" fmla="*/ 385286 h 514350"/>
                <a:gd name="connsiteX6217" fmla="*/ 1784509 w 6400800"/>
                <a:gd name="connsiteY6217" fmla="*/ 382429 h 514350"/>
                <a:gd name="connsiteX6218" fmla="*/ 1785461 w 6400800"/>
                <a:gd name="connsiteY6218" fmla="*/ 374809 h 514350"/>
                <a:gd name="connsiteX6219" fmla="*/ 1783556 w 6400800"/>
                <a:gd name="connsiteY6219" fmla="*/ 380524 h 514350"/>
                <a:gd name="connsiteX6220" fmla="*/ 1776889 w 6400800"/>
                <a:gd name="connsiteY6220" fmla="*/ 370999 h 514350"/>
                <a:gd name="connsiteX6221" fmla="*/ 1776889 w 6400800"/>
                <a:gd name="connsiteY6221" fmla="*/ 337661 h 514350"/>
                <a:gd name="connsiteX6222" fmla="*/ 1776889 w 6400800"/>
                <a:gd name="connsiteY6222" fmla="*/ 330994 h 514350"/>
                <a:gd name="connsiteX6223" fmla="*/ 1755934 w 6400800"/>
                <a:gd name="connsiteY6223" fmla="*/ 211931 h 514350"/>
                <a:gd name="connsiteX6224" fmla="*/ 1761649 w 6400800"/>
                <a:gd name="connsiteY6224" fmla="*/ 233839 h 514350"/>
                <a:gd name="connsiteX6225" fmla="*/ 1762601 w 6400800"/>
                <a:gd name="connsiteY6225" fmla="*/ 238601 h 514350"/>
                <a:gd name="connsiteX6226" fmla="*/ 1760696 w 6400800"/>
                <a:gd name="connsiteY6226" fmla="*/ 234791 h 514350"/>
                <a:gd name="connsiteX6227" fmla="*/ 1759744 w 6400800"/>
                <a:gd name="connsiteY6227" fmla="*/ 230981 h 514350"/>
                <a:gd name="connsiteX6228" fmla="*/ 1759744 w 6400800"/>
                <a:gd name="connsiteY6228" fmla="*/ 232886 h 514350"/>
                <a:gd name="connsiteX6229" fmla="*/ 1756886 w 6400800"/>
                <a:gd name="connsiteY6229" fmla="*/ 227171 h 514350"/>
                <a:gd name="connsiteX6230" fmla="*/ 1754981 w 6400800"/>
                <a:gd name="connsiteY6230" fmla="*/ 223361 h 514350"/>
                <a:gd name="connsiteX6231" fmla="*/ 1755934 w 6400800"/>
                <a:gd name="connsiteY6231" fmla="*/ 211931 h 514350"/>
                <a:gd name="connsiteX6232" fmla="*/ 1754981 w 6400800"/>
                <a:gd name="connsiteY6232" fmla="*/ 232886 h 514350"/>
                <a:gd name="connsiteX6233" fmla="*/ 1755934 w 6400800"/>
                <a:gd name="connsiteY6233" fmla="*/ 235744 h 514350"/>
                <a:gd name="connsiteX6234" fmla="*/ 1754981 w 6400800"/>
                <a:gd name="connsiteY6234" fmla="*/ 240506 h 514350"/>
                <a:gd name="connsiteX6235" fmla="*/ 1754981 w 6400800"/>
                <a:gd name="connsiteY6235" fmla="*/ 232886 h 514350"/>
                <a:gd name="connsiteX6236" fmla="*/ 1754029 w 6400800"/>
                <a:gd name="connsiteY6236" fmla="*/ 281464 h 514350"/>
                <a:gd name="connsiteX6237" fmla="*/ 1754981 w 6400800"/>
                <a:gd name="connsiteY6237" fmla="*/ 252889 h 514350"/>
                <a:gd name="connsiteX6238" fmla="*/ 1756886 w 6400800"/>
                <a:gd name="connsiteY6238" fmla="*/ 236696 h 514350"/>
                <a:gd name="connsiteX6239" fmla="*/ 1763554 w 6400800"/>
                <a:gd name="connsiteY6239" fmla="*/ 256699 h 514350"/>
                <a:gd name="connsiteX6240" fmla="*/ 1768316 w 6400800"/>
                <a:gd name="connsiteY6240" fmla="*/ 286226 h 514350"/>
                <a:gd name="connsiteX6241" fmla="*/ 1754981 w 6400800"/>
                <a:gd name="connsiteY6241" fmla="*/ 322421 h 514350"/>
                <a:gd name="connsiteX6242" fmla="*/ 1754029 w 6400800"/>
                <a:gd name="connsiteY6242" fmla="*/ 317659 h 514350"/>
                <a:gd name="connsiteX6243" fmla="*/ 1754029 w 6400800"/>
                <a:gd name="connsiteY6243" fmla="*/ 316706 h 514350"/>
                <a:gd name="connsiteX6244" fmla="*/ 1754029 w 6400800"/>
                <a:gd name="connsiteY6244" fmla="*/ 281464 h 514350"/>
                <a:gd name="connsiteX6245" fmla="*/ 1687354 w 6400800"/>
                <a:gd name="connsiteY6245" fmla="*/ 295751 h 514350"/>
                <a:gd name="connsiteX6246" fmla="*/ 1685449 w 6400800"/>
                <a:gd name="connsiteY6246" fmla="*/ 314801 h 514350"/>
                <a:gd name="connsiteX6247" fmla="*/ 1684496 w 6400800"/>
                <a:gd name="connsiteY6247" fmla="*/ 325279 h 514350"/>
                <a:gd name="connsiteX6248" fmla="*/ 1681639 w 6400800"/>
                <a:gd name="connsiteY6248" fmla="*/ 311944 h 514350"/>
                <a:gd name="connsiteX6249" fmla="*/ 1681639 w 6400800"/>
                <a:gd name="connsiteY6249" fmla="*/ 309086 h 514350"/>
                <a:gd name="connsiteX6250" fmla="*/ 1681639 w 6400800"/>
                <a:gd name="connsiteY6250" fmla="*/ 310039 h 514350"/>
                <a:gd name="connsiteX6251" fmla="*/ 1680686 w 6400800"/>
                <a:gd name="connsiteY6251" fmla="*/ 306229 h 514350"/>
                <a:gd name="connsiteX6252" fmla="*/ 1681639 w 6400800"/>
                <a:gd name="connsiteY6252" fmla="*/ 303371 h 514350"/>
                <a:gd name="connsiteX6253" fmla="*/ 1684496 w 6400800"/>
                <a:gd name="connsiteY6253" fmla="*/ 295751 h 514350"/>
                <a:gd name="connsiteX6254" fmla="*/ 1689259 w 6400800"/>
                <a:gd name="connsiteY6254" fmla="*/ 282416 h 514350"/>
                <a:gd name="connsiteX6255" fmla="*/ 1687354 w 6400800"/>
                <a:gd name="connsiteY6255" fmla="*/ 295751 h 514350"/>
                <a:gd name="connsiteX6256" fmla="*/ 1678781 w 6400800"/>
                <a:gd name="connsiteY6256" fmla="*/ 276701 h 514350"/>
                <a:gd name="connsiteX6257" fmla="*/ 1684496 w 6400800"/>
                <a:gd name="connsiteY6257" fmla="*/ 245269 h 514350"/>
                <a:gd name="connsiteX6258" fmla="*/ 1686401 w 6400800"/>
                <a:gd name="connsiteY6258" fmla="*/ 259556 h 514350"/>
                <a:gd name="connsiteX6259" fmla="*/ 1686401 w 6400800"/>
                <a:gd name="connsiteY6259" fmla="*/ 268129 h 514350"/>
                <a:gd name="connsiteX6260" fmla="*/ 1686401 w 6400800"/>
                <a:gd name="connsiteY6260" fmla="*/ 270986 h 514350"/>
                <a:gd name="connsiteX6261" fmla="*/ 1675924 w 6400800"/>
                <a:gd name="connsiteY6261" fmla="*/ 292894 h 514350"/>
                <a:gd name="connsiteX6262" fmla="*/ 1675924 w 6400800"/>
                <a:gd name="connsiteY6262" fmla="*/ 291941 h 514350"/>
                <a:gd name="connsiteX6263" fmla="*/ 1678781 w 6400800"/>
                <a:gd name="connsiteY6263" fmla="*/ 278606 h 514350"/>
                <a:gd name="connsiteX6264" fmla="*/ 1679734 w 6400800"/>
                <a:gd name="connsiteY6264" fmla="*/ 275749 h 514350"/>
                <a:gd name="connsiteX6265" fmla="*/ 1678781 w 6400800"/>
                <a:gd name="connsiteY6265" fmla="*/ 276701 h 514350"/>
                <a:gd name="connsiteX6266" fmla="*/ 1677829 w 6400800"/>
                <a:gd name="connsiteY6266" fmla="*/ 199549 h 514350"/>
                <a:gd name="connsiteX6267" fmla="*/ 1678781 w 6400800"/>
                <a:gd name="connsiteY6267" fmla="*/ 204311 h 514350"/>
                <a:gd name="connsiteX6268" fmla="*/ 1676876 w 6400800"/>
                <a:gd name="connsiteY6268" fmla="*/ 213836 h 514350"/>
                <a:gd name="connsiteX6269" fmla="*/ 1677829 w 6400800"/>
                <a:gd name="connsiteY6269" fmla="*/ 199549 h 514350"/>
                <a:gd name="connsiteX6270" fmla="*/ 1640681 w 6400800"/>
                <a:gd name="connsiteY6270" fmla="*/ 226219 h 514350"/>
                <a:gd name="connsiteX6271" fmla="*/ 1649254 w 6400800"/>
                <a:gd name="connsiteY6271" fmla="*/ 254794 h 514350"/>
                <a:gd name="connsiteX6272" fmla="*/ 1654016 w 6400800"/>
                <a:gd name="connsiteY6272" fmla="*/ 274796 h 514350"/>
                <a:gd name="connsiteX6273" fmla="*/ 1653064 w 6400800"/>
                <a:gd name="connsiteY6273" fmla="*/ 281464 h 514350"/>
                <a:gd name="connsiteX6274" fmla="*/ 1652111 w 6400800"/>
                <a:gd name="connsiteY6274" fmla="*/ 279559 h 514350"/>
                <a:gd name="connsiteX6275" fmla="*/ 1652111 w 6400800"/>
                <a:gd name="connsiteY6275" fmla="*/ 282416 h 514350"/>
                <a:gd name="connsiteX6276" fmla="*/ 1649254 w 6400800"/>
                <a:gd name="connsiteY6276" fmla="*/ 300514 h 514350"/>
                <a:gd name="connsiteX6277" fmla="*/ 1641634 w 6400800"/>
                <a:gd name="connsiteY6277" fmla="*/ 281464 h 514350"/>
                <a:gd name="connsiteX6278" fmla="*/ 1643539 w 6400800"/>
                <a:gd name="connsiteY6278" fmla="*/ 279559 h 514350"/>
                <a:gd name="connsiteX6279" fmla="*/ 1647349 w 6400800"/>
                <a:gd name="connsiteY6279" fmla="*/ 277654 h 514350"/>
                <a:gd name="connsiteX6280" fmla="*/ 1654016 w 6400800"/>
                <a:gd name="connsiteY6280" fmla="*/ 273844 h 514350"/>
                <a:gd name="connsiteX6281" fmla="*/ 1647349 w 6400800"/>
                <a:gd name="connsiteY6281" fmla="*/ 276701 h 514350"/>
                <a:gd name="connsiteX6282" fmla="*/ 1643539 w 6400800"/>
                <a:gd name="connsiteY6282" fmla="*/ 278606 h 514350"/>
                <a:gd name="connsiteX6283" fmla="*/ 1642586 w 6400800"/>
                <a:gd name="connsiteY6283" fmla="*/ 279559 h 514350"/>
                <a:gd name="connsiteX6284" fmla="*/ 1642586 w 6400800"/>
                <a:gd name="connsiteY6284" fmla="*/ 255746 h 514350"/>
                <a:gd name="connsiteX6285" fmla="*/ 1640681 w 6400800"/>
                <a:gd name="connsiteY6285" fmla="*/ 226219 h 514350"/>
                <a:gd name="connsiteX6286" fmla="*/ 1640681 w 6400800"/>
                <a:gd name="connsiteY6286" fmla="*/ 226219 h 514350"/>
                <a:gd name="connsiteX6287" fmla="*/ 1620679 w 6400800"/>
                <a:gd name="connsiteY6287" fmla="*/ 348139 h 514350"/>
                <a:gd name="connsiteX6288" fmla="*/ 1620679 w 6400800"/>
                <a:gd name="connsiteY6288" fmla="*/ 351949 h 514350"/>
                <a:gd name="connsiteX6289" fmla="*/ 1620679 w 6400800"/>
                <a:gd name="connsiteY6289" fmla="*/ 353854 h 514350"/>
                <a:gd name="connsiteX6290" fmla="*/ 1618774 w 6400800"/>
                <a:gd name="connsiteY6290" fmla="*/ 356711 h 514350"/>
                <a:gd name="connsiteX6291" fmla="*/ 1620679 w 6400800"/>
                <a:gd name="connsiteY6291" fmla="*/ 348139 h 514350"/>
                <a:gd name="connsiteX6292" fmla="*/ 1618774 w 6400800"/>
                <a:gd name="connsiteY6292" fmla="*/ 311944 h 514350"/>
                <a:gd name="connsiteX6293" fmla="*/ 1616869 w 6400800"/>
                <a:gd name="connsiteY6293" fmla="*/ 315754 h 514350"/>
                <a:gd name="connsiteX6294" fmla="*/ 1605439 w 6400800"/>
                <a:gd name="connsiteY6294" fmla="*/ 343376 h 514350"/>
                <a:gd name="connsiteX6295" fmla="*/ 1602581 w 6400800"/>
                <a:gd name="connsiteY6295" fmla="*/ 350996 h 514350"/>
                <a:gd name="connsiteX6296" fmla="*/ 1602581 w 6400800"/>
                <a:gd name="connsiteY6296" fmla="*/ 342424 h 514350"/>
                <a:gd name="connsiteX6297" fmla="*/ 1613059 w 6400800"/>
                <a:gd name="connsiteY6297" fmla="*/ 321469 h 514350"/>
                <a:gd name="connsiteX6298" fmla="*/ 1619726 w 6400800"/>
                <a:gd name="connsiteY6298" fmla="*/ 310039 h 514350"/>
                <a:gd name="connsiteX6299" fmla="*/ 1618774 w 6400800"/>
                <a:gd name="connsiteY6299" fmla="*/ 311944 h 514350"/>
                <a:gd name="connsiteX6300" fmla="*/ 1610201 w 6400800"/>
                <a:gd name="connsiteY6300" fmla="*/ 269081 h 514350"/>
                <a:gd name="connsiteX6301" fmla="*/ 1614011 w 6400800"/>
                <a:gd name="connsiteY6301" fmla="*/ 258604 h 514350"/>
                <a:gd name="connsiteX6302" fmla="*/ 1616869 w 6400800"/>
                <a:gd name="connsiteY6302" fmla="*/ 252889 h 514350"/>
                <a:gd name="connsiteX6303" fmla="*/ 1617821 w 6400800"/>
                <a:gd name="connsiteY6303" fmla="*/ 292894 h 514350"/>
                <a:gd name="connsiteX6304" fmla="*/ 1617821 w 6400800"/>
                <a:gd name="connsiteY6304" fmla="*/ 293846 h 514350"/>
                <a:gd name="connsiteX6305" fmla="*/ 1614011 w 6400800"/>
                <a:gd name="connsiteY6305" fmla="*/ 289084 h 514350"/>
                <a:gd name="connsiteX6306" fmla="*/ 1606391 w 6400800"/>
                <a:gd name="connsiteY6306" fmla="*/ 277654 h 514350"/>
                <a:gd name="connsiteX6307" fmla="*/ 1610201 w 6400800"/>
                <a:gd name="connsiteY6307" fmla="*/ 269081 h 514350"/>
                <a:gd name="connsiteX6308" fmla="*/ 1600676 w 6400800"/>
                <a:gd name="connsiteY6308" fmla="*/ 297656 h 514350"/>
                <a:gd name="connsiteX6309" fmla="*/ 1606391 w 6400800"/>
                <a:gd name="connsiteY6309" fmla="*/ 279559 h 514350"/>
                <a:gd name="connsiteX6310" fmla="*/ 1611154 w 6400800"/>
                <a:gd name="connsiteY6310" fmla="*/ 290989 h 514350"/>
                <a:gd name="connsiteX6311" fmla="*/ 1616869 w 6400800"/>
                <a:gd name="connsiteY6311" fmla="*/ 303371 h 514350"/>
                <a:gd name="connsiteX6312" fmla="*/ 1606391 w 6400800"/>
                <a:gd name="connsiteY6312" fmla="*/ 317659 h 514350"/>
                <a:gd name="connsiteX6313" fmla="*/ 1601629 w 6400800"/>
                <a:gd name="connsiteY6313" fmla="*/ 325279 h 514350"/>
                <a:gd name="connsiteX6314" fmla="*/ 1600676 w 6400800"/>
                <a:gd name="connsiteY6314" fmla="*/ 319564 h 514350"/>
                <a:gd name="connsiteX6315" fmla="*/ 1599724 w 6400800"/>
                <a:gd name="connsiteY6315" fmla="*/ 305276 h 514350"/>
                <a:gd name="connsiteX6316" fmla="*/ 1600676 w 6400800"/>
                <a:gd name="connsiteY6316" fmla="*/ 297656 h 514350"/>
                <a:gd name="connsiteX6317" fmla="*/ 1567339 w 6400800"/>
                <a:gd name="connsiteY6317" fmla="*/ 315754 h 514350"/>
                <a:gd name="connsiteX6318" fmla="*/ 1568291 w 6400800"/>
                <a:gd name="connsiteY6318" fmla="*/ 330041 h 514350"/>
                <a:gd name="connsiteX6319" fmla="*/ 1566386 w 6400800"/>
                <a:gd name="connsiteY6319" fmla="*/ 320516 h 514350"/>
                <a:gd name="connsiteX6320" fmla="*/ 1567339 w 6400800"/>
                <a:gd name="connsiteY6320" fmla="*/ 315754 h 514350"/>
                <a:gd name="connsiteX6321" fmla="*/ 1547336 w 6400800"/>
                <a:gd name="connsiteY6321" fmla="*/ 265271 h 514350"/>
                <a:gd name="connsiteX6322" fmla="*/ 1546384 w 6400800"/>
                <a:gd name="connsiteY6322" fmla="*/ 275749 h 514350"/>
                <a:gd name="connsiteX6323" fmla="*/ 1545431 w 6400800"/>
                <a:gd name="connsiteY6323" fmla="*/ 272891 h 514350"/>
                <a:gd name="connsiteX6324" fmla="*/ 1547336 w 6400800"/>
                <a:gd name="connsiteY6324" fmla="*/ 265271 h 514350"/>
                <a:gd name="connsiteX6325" fmla="*/ 1541621 w 6400800"/>
                <a:gd name="connsiteY6325" fmla="*/ 286226 h 514350"/>
                <a:gd name="connsiteX6326" fmla="*/ 1543526 w 6400800"/>
                <a:gd name="connsiteY6326" fmla="*/ 293846 h 514350"/>
                <a:gd name="connsiteX6327" fmla="*/ 1542574 w 6400800"/>
                <a:gd name="connsiteY6327" fmla="*/ 301466 h 514350"/>
                <a:gd name="connsiteX6328" fmla="*/ 1539716 w 6400800"/>
                <a:gd name="connsiteY6328" fmla="*/ 291941 h 514350"/>
                <a:gd name="connsiteX6329" fmla="*/ 1541621 w 6400800"/>
                <a:gd name="connsiteY6329" fmla="*/ 286226 h 514350"/>
                <a:gd name="connsiteX6330" fmla="*/ 1537811 w 6400800"/>
                <a:gd name="connsiteY6330" fmla="*/ 271939 h 514350"/>
                <a:gd name="connsiteX6331" fmla="*/ 1538764 w 6400800"/>
                <a:gd name="connsiteY6331" fmla="*/ 276701 h 514350"/>
                <a:gd name="connsiteX6332" fmla="*/ 1536859 w 6400800"/>
                <a:gd name="connsiteY6332" fmla="*/ 280511 h 514350"/>
                <a:gd name="connsiteX6333" fmla="*/ 1537811 w 6400800"/>
                <a:gd name="connsiteY6333" fmla="*/ 271939 h 514350"/>
                <a:gd name="connsiteX6334" fmla="*/ 1533049 w 6400800"/>
                <a:gd name="connsiteY6334" fmla="*/ 338614 h 514350"/>
                <a:gd name="connsiteX6335" fmla="*/ 1533049 w 6400800"/>
                <a:gd name="connsiteY6335" fmla="*/ 335756 h 514350"/>
                <a:gd name="connsiteX6336" fmla="*/ 1535906 w 6400800"/>
                <a:gd name="connsiteY6336" fmla="*/ 350044 h 514350"/>
                <a:gd name="connsiteX6337" fmla="*/ 1536859 w 6400800"/>
                <a:gd name="connsiteY6337" fmla="*/ 357664 h 514350"/>
                <a:gd name="connsiteX6338" fmla="*/ 1536859 w 6400800"/>
                <a:gd name="connsiteY6338" fmla="*/ 362426 h 514350"/>
                <a:gd name="connsiteX6339" fmla="*/ 1536859 w 6400800"/>
                <a:gd name="connsiteY6339" fmla="*/ 362426 h 514350"/>
                <a:gd name="connsiteX6340" fmla="*/ 1532096 w 6400800"/>
                <a:gd name="connsiteY6340" fmla="*/ 346234 h 514350"/>
                <a:gd name="connsiteX6341" fmla="*/ 1533049 w 6400800"/>
                <a:gd name="connsiteY6341" fmla="*/ 338614 h 514350"/>
                <a:gd name="connsiteX6342" fmla="*/ 1519714 w 6400800"/>
                <a:gd name="connsiteY6342" fmla="*/ 270986 h 514350"/>
                <a:gd name="connsiteX6343" fmla="*/ 1525429 w 6400800"/>
                <a:gd name="connsiteY6343" fmla="*/ 297656 h 514350"/>
                <a:gd name="connsiteX6344" fmla="*/ 1524476 w 6400800"/>
                <a:gd name="connsiteY6344" fmla="*/ 301466 h 514350"/>
                <a:gd name="connsiteX6345" fmla="*/ 1521619 w 6400800"/>
                <a:gd name="connsiteY6345" fmla="*/ 315754 h 514350"/>
                <a:gd name="connsiteX6346" fmla="*/ 1519714 w 6400800"/>
                <a:gd name="connsiteY6346" fmla="*/ 310991 h 514350"/>
                <a:gd name="connsiteX6347" fmla="*/ 1517809 w 6400800"/>
                <a:gd name="connsiteY6347" fmla="*/ 268129 h 514350"/>
                <a:gd name="connsiteX6348" fmla="*/ 1519714 w 6400800"/>
                <a:gd name="connsiteY6348" fmla="*/ 270986 h 514350"/>
                <a:gd name="connsiteX6349" fmla="*/ 1503521 w 6400800"/>
                <a:gd name="connsiteY6349" fmla="*/ 302419 h 514350"/>
                <a:gd name="connsiteX6350" fmla="*/ 1502569 w 6400800"/>
                <a:gd name="connsiteY6350" fmla="*/ 313849 h 514350"/>
                <a:gd name="connsiteX6351" fmla="*/ 1502569 w 6400800"/>
                <a:gd name="connsiteY6351" fmla="*/ 330041 h 514350"/>
                <a:gd name="connsiteX6352" fmla="*/ 1501616 w 6400800"/>
                <a:gd name="connsiteY6352" fmla="*/ 329089 h 514350"/>
                <a:gd name="connsiteX6353" fmla="*/ 1497806 w 6400800"/>
                <a:gd name="connsiteY6353" fmla="*/ 311944 h 514350"/>
                <a:gd name="connsiteX6354" fmla="*/ 1503521 w 6400800"/>
                <a:gd name="connsiteY6354" fmla="*/ 302419 h 514350"/>
                <a:gd name="connsiteX6355" fmla="*/ 1477804 w 6400800"/>
                <a:gd name="connsiteY6355" fmla="*/ 272891 h 514350"/>
                <a:gd name="connsiteX6356" fmla="*/ 1477804 w 6400800"/>
                <a:gd name="connsiteY6356" fmla="*/ 272891 h 514350"/>
                <a:gd name="connsiteX6357" fmla="*/ 1477804 w 6400800"/>
                <a:gd name="connsiteY6357" fmla="*/ 282416 h 514350"/>
                <a:gd name="connsiteX6358" fmla="*/ 1476851 w 6400800"/>
                <a:gd name="connsiteY6358" fmla="*/ 294799 h 514350"/>
                <a:gd name="connsiteX6359" fmla="*/ 1475899 w 6400800"/>
                <a:gd name="connsiteY6359" fmla="*/ 295751 h 514350"/>
                <a:gd name="connsiteX6360" fmla="*/ 1474946 w 6400800"/>
                <a:gd name="connsiteY6360" fmla="*/ 282416 h 514350"/>
                <a:gd name="connsiteX6361" fmla="*/ 1477804 w 6400800"/>
                <a:gd name="connsiteY6361" fmla="*/ 272891 h 514350"/>
                <a:gd name="connsiteX6362" fmla="*/ 1461611 w 6400800"/>
                <a:gd name="connsiteY6362" fmla="*/ 326231 h 514350"/>
                <a:gd name="connsiteX6363" fmla="*/ 1461611 w 6400800"/>
                <a:gd name="connsiteY6363" fmla="*/ 328136 h 514350"/>
                <a:gd name="connsiteX6364" fmla="*/ 1460659 w 6400800"/>
                <a:gd name="connsiteY6364" fmla="*/ 330041 h 514350"/>
                <a:gd name="connsiteX6365" fmla="*/ 1460659 w 6400800"/>
                <a:gd name="connsiteY6365" fmla="*/ 329089 h 514350"/>
                <a:gd name="connsiteX6366" fmla="*/ 1461611 w 6400800"/>
                <a:gd name="connsiteY6366" fmla="*/ 326231 h 514350"/>
                <a:gd name="connsiteX6367" fmla="*/ 1457801 w 6400800"/>
                <a:gd name="connsiteY6367" fmla="*/ 309086 h 514350"/>
                <a:gd name="connsiteX6368" fmla="*/ 1457801 w 6400800"/>
                <a:gd name="connsiteY6368" fmla="*/ 309086 h 514350"/>
                <a:gd name="connsiteX6369" fmla="*/ 1455896 w 6400800"/>
                <a:gd name="connsiteY6369" fmla="*/ 302419 h 514350"/>
                <a:gd name="connsiteX6370" fmla="*/ 1457801 w 6400800"/>
                <a:gd name="connsiteY6370" fmla="*/ 309086 h 514350"/>
                <a:gd name="connsiteX6371" fmla="*/ 1442561 w 6400800"/>
                <a:gd name="connsiteY6371" fmla="*/ 328136 h 514350"/>
                <a:gd name="connsiteX6372" fmla="*/ 1442561 w 6400800"/>
                <a:gd name="connsiteY6372" fmla="*/ 318611 h 514350"/>
                <a:gd name="connsiteX6373" fmla="*/ 1444466 w 6400800"/>
                <a:gd name="connsiteY6373" fmla="*/ 333851 h 514350"/>
                <a:gd name="connsiteX6374" fmla="*/ 1442561 w 6400800"/>
                <a:gd name="connsiteY6374" fmla="*/ 330041 h 514350"/>
                <a:gd name="connsiteX6375" fmla="*/ 1442561 w 6400800"/>
                <a:gd name="connsiteY6375" fmla="*/ 328136 h 514350"/>
                <a:gd name="connsiteX6376" fmla="*/ 1415891 w 6400800"/>
                <a:gd name="connsiteY6376" fmla="*/ 281464 h 514350"/>
                <a:gd name="connsiteX6377" fmla="*/ 1415891 w 6400800"/>
                <a:gd name="connsiteY6377" fmla="*/ 289084 h 514350"/>
                <a:gd name="connsiteX6378" fmla="*/ 1415891 w 6400800"/>
                <a:gd name="connsiteY6378" fmla="*/ 289084 h 514350"/>
                <a:gd name="connsiteX6379" fmla="*/ 1413034 w 6400800"/>
                <a:gd name="connsiteY6379" fmla="*/ 286226 h 514350"/>
                <a:gd name="connsiteX6380" fmla="*/ 1415891 w 6400800"/>
                <a:gd name="connsiteY6380" fmla="*/ 281464 h 514350"/>
                <a:gd name="connsiteX6381" fmla="*/ 1412081 w 6400800"/>
                <a:gd name="connsiteY6381" fmla="*/ 290036 h 514350"/>
                <a:gd name="connsiteX6382" fmla="*/ 1413986 w 6400800"/>
                <a:gd name="connsiteY6382" fmla="*/ 292894 h 514350"/>
                <a:gd name="connsiteX6383" fmla="*/ 1415891 w 6400800"/>
                <a:gd name="connsiteY6383" fmla="*/ 295751 h 514350"/>
                <a:gd name="connsiteX6384" fmla="*/ 1415891 w 6400800"/>
                <a:gd name="connsiteY6384" fmla="*/ 300514 h 514350"/>
                <a:gd name="connsiteX6385" fmla="*/ 1412081 w 6400800"/>
                <a:gd name="connsiteY6385" fmla="*/ 290036 h 514350"/>
                <a:gd name="connsiteX6386" fmla="*/ 1412081 w 6400800"/>
                <a:gd name="connsiteY6386" fmla="*/ 290036 h 514350"/>
                <a:gd name="connsiteX6387" fmla="*/ 1383506 w 6400800"/>
                <a:gd name="connsiteY6387" fmla="*/ 364331 h 514350"/>
                <a:gd name="connsiteX6388" fmla="*/ 1382554 w 6400800"/>
                <a:gd name="connsiteY6388" fmla="*/ 358616 h 514350"/>
                <a:gd name="connsiteX6389" fmla="*/ 1382554 w 6400800"/>
                <a:gd name="connsiteY6389" fmla="*/ 357664 h 514350"/>
                <a:gd name="connsiteX6390" fmla="*/ 1383506 w 6400800"/>
                <a:gd name="connsiteY6390" fmla="*/ 362426 h 514350"/>
                <a:gd name="connsiteX6391" fmla="*/ 1383506 w 6400800"/>
                <a:gd name="connsiteY6391" fmla="*/ 364331 h 514350"/>
                <a:gd name="connsiteX6392" fmla="*/ 1386364 w 6400800"/>
                <a:gd name="connsiteY6392" fmla="*/ 298609 h 514350"/>
                <a:gd name="connsiteX6393" fmla="*/ 1386364 w 6400800"/>
                <a:gd name="connsiteY6393" fmla="*/ 298609 h 514350"/>
                <a:gd name="connsiteX6394" fmla="*/ 1384459 w 6400800"/>
                <a:gd name="connsiteY6394" fmla="*/ 293846 h 514350"/>
                <a:gd name="connsiteX6395" fmla="*/ 1386364 w 6400800"/>
                <a:gd name="connsiteY6395" fmla="*/ 290989 h 514350"/>
                <a:gd name="connsiteX6396" fmla="*/ 1391126 w 6400800"/>
                <a:gd name="connsiteY6396" fmla="*/ 286226 h 514350"/>
                <a:gd name="connsiteX6397" fmla="*/ 1386364 w 6400800"/>
                <a:gd name="connsiteY6397" fmla="*/ 298609 h 514350"/>
                <a:gd name="connsiteX6398" fmla="*/ 1383506 w 6400800"/>
                <a:gd name="connsiteY6398" fmla="*/ 287179 h 514350"/>
                <a:gd name="connsiteX6399" fmla="*/ 1382554 w 6400800"/>
                <a:gd name="connsiteY6399" fmla="*/ 288131 h 514350"/>
                <a:gd name="connsiteX6400" fmla="*/ 1376839 w 6400800"/>
                <a:gd name="connsiteY6400" fmla="*/ 274796 h 514350"/>
                <a:gd name="connsiteX6401" fmla="*/ 1384459 w 6400800"/>
                <a:gd name="connsiteY6401" fmla="*/ 242411 h 514350"/>
                <a:gd name="connsiteX6402" fmla="*/ 1390174 w 6400800"/>
                <a:gd name="connsiteY6402" fmla="*/ 281464 h 514350"/>
                <a:gd name="connsiteX6403" fmla="*/ 1383506 w 6400800"/>
                <a:gd name="connsiteY6403" fmla="*/ 287179 h 514350"/>
                <a:gd name="connsiteX6404" fmla="*/ 1391126 w 6400800"/>
                <a:gd name="connsiteY6404" fmla="*/ 310991 h 514350"/>
                <a:gd name="connsiteX6405" fmla="*/ 1393031 w 6400800"/>
                <a:gd name="connsiteY6405" fmla="*/ 299561 h 514350"/>
                <a:gd name="connsiteX6406" fmla="*/ 1393031 w 6400800"/>
                <a:gd name="connsiteY6406" fmla="*/ 298609 h 514350"/>
                <a:gd name="connsiteX6407" fmla="*/ 1393984 w 6400800"/>
                <a:gd name="connsiteY6407" fmla="*/ 305276 h 514350"/>
                <a:gd name="connsiteX6408" fmla="*/ 1391126 w 6400800"/>
                <a:gd name="connsiteY6408" fmla="*/ 310991 h 514350"/>
                <a:gd name="connsiteX6409" fmla="*/ 1397794 w 6400800"/>
                <a:gd name="connsiteY6409" fmla="*/ 278606 h 514350"/>
                <a:gd name="connsiteX6410" fmla="*/ 1397794 w 6400800"/>
                <a:gd name="connsiteY6410" fmla="*/ 278606 h 514350"/>
                <a:gd name="connsiteX6411" fmla="*/ 1397794 w 6400800"/>
                <a:gd name="connsiteY6411" fmla="*/ 279559 h 514350"/>
                <a:gd name="connsiteX6412" fmla="*/ 1397794 w 6400800"/>
                <a:gd name="connsiteY6412" fmla="*/ 278606 h 514350"/>
                <a:gd name="connsiteX6413" fmla="*/ 1397794 w 6400800"/>
                <a:gd name="connsiteY6413" fmla="*/ 278606 h 514350"/>
                <a:gd name="connsiteX6414" fmla="*/ 1397794 w 6400800"/>
                <a:gd name="connsiteY6414" fmla="*/ 322421 h 514350"/>
                <a:gd name="connsiteX6415" fmla="*/ 1399699 w 6400800"/>
                <a:gd name="connsiteY6415" fmla="*/ 331946 h 514350"/>
                <a:gd name="connsiteX6416" fmla="*/ 1399699 w 6400800"/>
                <a:gd name="connsiteY6416" fmla="*/ 333851 h 514350"/>
                <a:gd name="connsiteX6417" fmla="*/ 1396841 w 6400800"/>
                <a:gd name="connsiteY6417" fmla="*/ 326231 h 514350"/>
                <a:gd name="connsiteX6418" fmla="*/ 1397794 w 6400800"/>
                <a:gd name="connsiteY6418" fmla="*/ 322421 h 514350"/>
                <a:gd name="connsiteX6419" fmla="*/ 1387316 w 6400800"/>
                <a:gd name="connsiteY6419" fmla="*/ 231934 h 514350"/>
                <a:gd name="connsiteX6420" fmla="*/ 1395889 w 6400800"/>
                <a:gd name="connsiteY6420" fmla="*/ 270986 h 514350"/>
                <a:gd name="connsiteX6421" fmla="*/ 1394936 w 6400800"/>
                <a:gd name="connsiteY6421" fmla="*/ 272891 h 514350"/>
                <a:gd name="connsiteX6422" fmla="*/ 1384459 w 6400800"/>
                <a:gd name="connsiteY6422" fmla="*/ 240506 h 514350"/>
                <a:gd name="connsiteX6423" fmla="*/ 1387316 w 6400800"/>
                <a:gd name="connsiteY6423" fmla="*/ 231934 h 514350"/>
                <a:gd name="connsiteX6424" fmla="*/ 1380649 w 6400800"/>
                <a:gd name="connsiteY6424" fmla="*/ 232886 h 514350"/>
                <a:gd name="connsiteX6425" fmla="*/ 1386364 w 6400800"/>
                <a:gd name="connsiteY6425" fmla="*/ 225266 h 514350"/>
                <a:gd name="connsiteX6426" fmla="*/ 1386364 w 6400800"/>
                <a:gd name="connsiteY6426" fmla="*/ 225266 h 514350"/>
                <a:gd name="connsiteX6427" fmla="*/ 1372076 w 6400800"/>
                <a:gd name="connsiteY6427" fmla="*/ 262414 h 514350"/>
                <a:gd name="connsiteX6428" fmla="*/ 1370171 w 6400800"/>
                <a:gd name="connsiteY6428" fmla="*/ 257651 h 514350"/>
                <a:gd name="connsiteX6429" fmla="*/ 1369219 w 6400800"/>
                <a:gd name="connsiteY6429" fmla="*/ 253841 h 514350"/>
                <a:gd name="connsiteX6430" fmla="*/ 1380649 w 6400800"/>
                <a:gd name="connsiteY6430" fmla="*/ 232886 h 514350"/>
                <a:gd name="connsiteX6431" fmla="*/ 1356836 w 6400800"/>
                <a:gd name="connsiteY6431" fmla="*/ 300514 h 514350"/>
                <a:gd name="connsiteX6432" fmla="*/ 1356836 w 6400800"/>
                <a:gd name="connsiteY6432" fmla="*/ 302419 h 514350"/>
                <a:gd name="connsiteX6433" fmla="*/ 1355884 w 6400800"/>
                <a:gd name="connsiteY6433" fmla="*/ 304324 h 514350"/>
                <a:gd name="connsiteX6434" fmla="*/ 1355884 w 6400800"/>
                <a:gd name="connsiteY6434" fmla="*/ 299561 h 514350"/>
                <a:gd name="connsiteX6435" fmla="*/ 1356836 w 6400800"/>
                <a:gd name="connsiteY6435" fmla="*/ 300514 h 514350"/>
                <a:gd name="connsiteX6436" fmla="*/ 1339691 w 6400800"/>
                <a:gd name="connsiteY6436" fmla="*/ 325279 h 514350"/>
                <a:gd name="connsiteX6437" fmla="*/ 1339691 w 6400800"/>
                <a:gd name="connsiteY6437" fmla="*/ 324326 h 514350"/>
                <a:gd name="connsiteX6438" fmla="*/ 1341596 w 6400800"/>
                <a:gd name="connsiteY6438" fmla="*/ 317659 h 514350"/>
                <a:gd name="connsiteX6439" fmla="*/ 1341596 w 6400800"/>
                <a:gd name="connsiteY6439" fmla="*/ 317659 h 514350"/>
                <a:gd name="connsiteX6440" fmla="*/ 1341596 w 6400800"/>
                <a:gd name="connsiteY6440" fmla="*/ 330994 h 514350"/>
                <a:gd name="connsiteX6441" fmla="*/ 1339691 w 6400800"/>
                <a:gd name="connsiteY6441" fmla="*/ 325279 h 514350"/>
                <a:gd name="connsiteX6442" fmla="*/ 1340644 w 6400800"/>
                <a:gd name="connsiteY6442" fmla="*/ 226219 h 514350"/>
                <a:gd name="connsiteX6443" fmla="*/ 1340644 w 6400800"/>
                <a:gd name="connsiteY6443" fmla="*/ 226219 h 514350"/>
                <a:gd name="connsiteX6444" fmla="*/ 1344454 w 6400800"/>
                <a:gd name="connsiteY6444" fmla="*/ 237649 h 514350"/>
                <a:gd name="connsiteX6445" fmla="*/ 1344454 w 6400800"/>
                <a:gd name="connsiteY6445" fmla="*/ 242411 h 514350"/>
                <a:gd name="connsiteX6446" fmla="*/ 1343501 w 6400800"/>
                <a:gd name="connsiteY6446" fmla="*/ 264319 h 514350"/>
                <a:gd name="connsiteX6447" fmla="*/ 1343501 w 6400800"/>
                <a:gd name="connsiteY6447" fmla="*/ 272891 h 514350"/>
                <a:gd name="connsiteX6448" fmla="*/ 1339691 w 6400800"/>
                <a:gd name="connsiteY6448" fmla="*/ 269081 h 514350"/>
                <a:gd name="connsiteX6449" fmla="*/ 1340644 w 6400800"/>
                <a:gd name="connsiteY6449" fmla="*/ 226219 h 514350"/>
                <a:gd name="connsiteX6450" fmla="*/ 1337786 w 6400800"/>
                <a:gd name="connsiteY6450" fmla="*/ 295751 h 514350"/>
                <a:gd name="connsiteX6451" fmla="*/ 1338739 w 6400800"/>
                <a:gd name="connsiteY6451" fmla="*/ 271939 h 514350"/>
                <a:gd name="connsiteX6452" fmla="*/ 1342549 w 6400800"/>
                <a:gd name="connsiteY6452" fmla="*/ 276701 h 514350"/>
                <a:gd name="connsiteX6453" fmla="*/ 1342549 w 6400800"/>
                <a:gd name="connsiteY6453" fmla="*/ 276701 h 514350"/>
                <a:gd name="connsiteX6454" fmla="*/ 1342549 w 6400800"/>
                <a:gd name="connsiteY6454" fmla="*/ 286226 h 514350"/>
                <a:gd name="connsiteX6455" fmla="*/ 1337786 w 6400800"/>
                <a:gd name="connsiteY6455" fmla="*/ 295751 h 514350"/>
                <a:gd name="connsiteX6456" fmla="*/ 1337786 w 6400800"/>
                <a:gd name="connsiteY6456" fmla="*/ 296704 h 514350"/>
                <a:gd name="connsiteX6457" fmla="*/ 1337786 w 6400800"/>
                <a:gd name="connsiteY6457" fmla="*/ 295751 h 514350"/>
                <a:gd name="connsiteX6458" fmla="*/ 1314926 w 6400800"/>
                <a:gd name="connsiteY6458" fmla="*/ 320516 h 514350"/>
                <a:gd name="connsiteX6459" fmla="*/ 1314926 w 6400800"/>
                <a:gd name="connsiteY6459" fmla="*/ 320516 h 514350"/>
                <a:gd name="connsiteX6460" fmla="*/ 1314926 w 6400800"/>
                <a:gd name="connsiteY6460" fmla="*/ 320516 h 514350"/>
                <a:gd name="connsiteX6461" fmla="*/ 1314926 w 6400800"/>
                <a:gd name="connsiteY6461" fmla="*/ 320516 h 514350"/>
                <a:gd name="connsiteX6462" fmla="*/ 1311116 w 6400800"/>
                <a:gd name="connsiteY6462" fmla="*/ 312896 h 514350"/>
                <a:gd name="connsiteX6463" fmla="*/ 1311116 w 6400800"/>
                <a:gd name="connsiteY6463" fmla="*/ 312896 h 514350"/>
                <a:gd name="connsiteX6464" fmla="*/ 1311116 w 6400800"/>
                <a:gd name="connsiteY6464" fmla="*/ 314801 h 514350"/>
                <a:gd name="connsiteX6465" fmla="*/ 1311116 w 6400800"/>
                <a:gd name="connsiteY6465" fmla="*/ 314801 h 514350"/>
                <a:gd name="connsiteX6466" fmla="*/ 1311116 w 6400800"/>
                <a:gd name="connsiteY6466" fmla="*/ 312896 h 514350"/>
                <a:gd name="connsiteX6467" fmla="*/ 1242536 w 6400800"/>
                <a:gd name="connsiteY6467" fmla="*/ 344329 h 514350"/>
                <a:gd name="connsiteX6468" fmla="*/ 1238726 w 6400800"/>
                <a:gd name="connsiteY6468" fmla="*/ 336709 h 514350"/>
                <a:gd name="connsiteX6469" fmla="*/ 1238726 w 6400800"/>
                <a:gd name="connsiteY6469" fmla="*/ 310991 h 514350"/>
                <a:gd name="connsiteX6470" fmla="*/ 1238726 w 6400800"/>
                <a:gd name="connsiteY6470" fmla="*/ 307181 h 514350"/>
                <a:gd name="connsiteX6471" fmla="*/ 1244441 w 6400800"/>
                <a:gd name="connsiteY6471" fmla="*/ 339566 h 514350"/>
                <a:gd name="connsiteX6472" fmla="*/ 1244441 w 6400800"/>
                <a:gd name="connsiteY6472" fmla="*/ 340519 h 514350"/>
                <a:gd name="connsiteX6473" fmla="*/ 1242536 w 6400800"/>
                <a:gd name="connsiteY6473" fmla="*/ 344329 h 514350"/>
                <a:gd name="connsiteX6474" fmla="*/ 1279684 w 6400800"/>
                <a:gd name="connsiteY6474" fmla="*/ 290989 h 514350"/>
                <a:gd name="connsiteX6475" fmla="*/ 1279684 w 6400800"/>
                <a:gd name="connsiteY6475" fmla="*/ 284321 h 514350"/>
                <a:gd name="connsiteX6476" fmla="*/ 1281589 w 6400800"/>
                <a:gd name="connsiteY6476" fmla="*/ 287179 h 514350"/>
                <a:gd name="connsiteX6477" fmla="*/ 1279684 w 6400800"/>
                <a:gd name="connsiteY6477" fmla="*/ 290989 h 514350"/>
                <a:gd name="connsiteX6478" fmla="*/ 1298734 w 6400800"/>
                <a:gd name="connsiteY6478" fmla="*/ 332899 h 514350"/>
                <a:gd name="connsiteX6479" fmla="*/ 1298734 w 6400800"/>
                <a:gd name="connsiteY6479" fmla="*/ 332899 h 514350"/>
                <a:gd name="connsiteX6480" fmla="*/ 1298734 w 6400800"/>
                <a:gd name="connsiteY6480" fmla="*/ 330994 h 514350"/>
                <a:gd name="connsiteX6481" fmla="*/ 1298734 w 6400800"/>
                <a:gd name="connsiteY6481" fmla="*/ 332899 h 514350"/>
                <a:gd name="connsiteX6482" fmla="*/ 1295876 w 6400800"/>
                <a:gd name="connsiteY6482" fmla="*/ 278606 h 514350"/>
                <a:gd name="connsiteX6483" fmla="*/ 1305401 w 6400800"/>
                <a:gd name="connsiteY6483" fmla="*/ 299561 h 514350"/>
                <a:gd name="connsiteX6484" fmla="*/ 1305401 w 6400800"/>
                <a:gd name="connsiteY6484" fmla="*/ 300514 h 514350"/>
                <a:gd name="connsiteX6485" fmla="*/ 1304449 w 6400800"/>
                <a:gd name="connsiteY6485" fmla="*/ 303371 h 514350"/>
                <a:gd name="connsiteX6486" fmla="*/ 1300639 w 6400800"/>
                <a:gd name="connsiteY6486" fmla="*/ 295751 h 514350"/>
                <a:gd name="connsiteX6487" fmla="*/ 1293971 w 6400800"/>
                <a:gd name="connsiteY6487" fmla="*/ 284321 h 514350"/>
                <a:gd name="connsiteX6488" fmla="*/ 1295876 w 6400800"/>
                <a:gd name="connsiteY6488" fmla="*/ 278606 h 514350"/>
                <a:gd name="connsiteX6489" fmla="*/ 1299686 w 6400800"/>
                <a:gd name="connsiteY6489" fmla="*/ 328136 h 514350"/>
                <a:gd name="connsiteX6490" fmla="*/ 1299686 w 6400800"/>
                <a:gd name="connsiteY6490" fmla="*/ 330041 h 514350"/>
                <a:gd name="connsiteX6491" fmla="*/ 1298734 w 6400800"/>
                <a:gd name="connsiteY6491" fmla="*/ 331946 h 514350"/>
                <a:gd name="connsiteX6492" fmla="*/ 1293019 w 6400800"/>
                <a:gd name="connsiteY6492" fmla="*/ 324326 h 514350"/>
                <a:gd name="connsiteX6493" fmla="*/ 1289209 w 6400800"/>
                <a:gd name="connsiteY6493" fmla="*/ 318611 h 514350"/>
                <a:gd name="connsiteX6494" fmla="*/ 1289209 w 6400800"/>
                <a:gd name="connsiteY6494" fmla="*/ 318611 h 514350"/>
                <a:gd name="connsiteX6495" fmla="*/ 1289209 w 6400800"/>
                <a:gd name="connsiteY6495" fmla="*/ 309086 h 514350"/>
                <a:gd name="connsiteX6496" fmla="*/ 1290161 w 6400800"/>
                <a:gd name="connsiteY6496" fmla="*/ 305276 h 514350"/>
                <a:gd name="connsiteX6497" fmla="*/ 1299686 w 6400800"/>
                <a:gd name="connsiteY6497" fmla="*/ 328136 h 514350"/>
                <a:gd name="connsiteX6498" fmla="*/ 1289209 w 6400800"/>
                <a:gd name="connsiteY6498" fmla="*/ 263366 h 514350"/>
                <a:gd name="connsiteX6499" fmla="*/ 1287304 w 6400800"/>
                <a:gd name="connsiteY6499" fmla="*/ 268129 h 514350"/>
                <a:gd name="connsiteX6500" fmla="*/ 1287304 w 6400800"/>
                <a:gd name="connsiteY6500" fmla="*/ 259556 h 514350"/>
                <a:gd name="connsiteX6501" fmla="*/ 1289209 w 6400800"/>
                <a:gd name="connsiteY6501" fmla="*/ 263366 h 514350"/>
                <a:gd name="connsiteX6502" fmla="*/ 1276826 w 6400800"/>
                <a:gd name="connsiteY6502" fmla="*/ 238601 h 514350"/>
                <a:gd name="connsiteX6503" fmla="*/ 1278731 w 6400800"/>
                <a:gd name="connsiteY6503" fmla="*/ 242411 h 514350"/>
                <a:gd name="connsiteX6504" fmla="*/ 1286351 w 6400800"/>
                <a:gd name="connsiteY6504" fmla="*/ 257651 h 514350"/>
                <a:gd name="connsiteX6505" fmla="*/ 1285399 w 6400800"/>
                <a:gd name="connsiteY6505" fmla="*/ 267176 h 514350"/>
                <a:gd name="connsiteX6506" fmla="*/ 1277779 w 6400800"/>
                <a:gd name="connsiteY6506" fmla="*/ 255746 h 514350"/>
                <a:gd name="connsiteX6507" fmla="*/ 1276826 w 6400800"/>
                <a:gd name="connsiteY6507" fmla="*/ 242411 h 514350"/>
                <a:gd name="connsiteX6508" fmla="*/ 1276826 w 6400800"/>
                <a:gd name="connsiteY6508" fmla="*/ 238601 h 514350"/>
                <a:gd name="connsiteX6509" fmla="*/ 1273016 w 6400800"/>
                <a:gd name="connsiteY6509" fmla="*/ 271939 h 514350"/>
                <a:gd name="connsiteX6510" fmla="*/ 1273969 w 6400800"/>
                <a:gd name="connsiteY6510" fmla="*/ 272891 h 514350"/>
                <a:gd name="connsiteX6511" fmla="*/ 1273016 w 6400800"/>
                <a:gd name="connsiteY6511" fmla="*/ 291941 h 514350"/>
                <a:gd name="connsiteX6512" fmla="*/ 1271111 w 6400800"/>
                <a:gd name="connsiteY6512" fmla="*/ 288131 h 514350"/>
                <a:gd name="connsiteX6513" fmla="*/ 1273016 w 6400800"/>
                <a:gd name="connsiteY6513" fmla="*/ 271939 h 514350"/>
                <a:gd name="connsiteX6514" fmla="*/ 1240631 w 6400800"/>
                <a:gd name="connsiteY6514" fmla="*/ 229076 h 514350"/>
                <a:gd name="connsiteX6515" fmla="*/ 1244441 w 6400800"/>
                <a:gd name="connsiteY6515" fmla="*/ 220504 h 514350"/>
                <a:gd name="connsiteX6516" fmla="*/ 1253966 w 6400800"/>
                <a:gd name="connsiteY6516" fmla="*/ 237649 h 514350"/>
                <a:gd name="connsiteX6517" fmla="*/ 1264444 w 6400800"/>
                <a:gd name="connsiteY6517" fmla="*/ 257651 h 514350"/>
                <a:gd name="connsiteX6518" fmla="*/ 1268254 w 6400800"/>
                <a:gd name="connsiteY6518" fmla="*/ 264319 h 514350"/>
                <a:gd name="connsiteX6519" fmla="*/ 1262539 w 6400800"/>
                <a:gd name="connsiteY6519" fmla="*/ 286226 h 514350"/>
                <a:gd name="connsiteX6520" fmla="*/ 1254919 w 6400800"/>
                <a:gd name="connsiteY6520" fmla="*/ 277654 h 514350"/>
                <a:gd name="connsiteX6521" fmla="*/ 1241584 w 6400800"/>
                <a:gd name="connsiteY6521" fmla="*/ 251936 h 514350"/>
                <a:gd name="connsiteX6522" fmla="*/ 1235869 w 6400800"/>
                <a:gd name="connsiteY6522" fmla="*/ 243364 h 514350"/>
                <a:gd name="connsiteX6523" fmla="*/ 1235869 w 6400800"/>
                <a:gd name="connsiteY6523" fmla="*/ 242411 h 514350"/>
                <a:gd name="connsiteX6524" fmla="*/ 1240631 w 6400800"/>
                <a:gd name="connsiteY6524" fmla="*/ 229076 h 514350"/>
                <a:gd name="connsiteX6525" fmla="*/ 1228249 w 6400800"/>
                <a:gd name="connsiteY6525" fmla="*/ 304324 h 514350"/>
                <a:gd name="connsiteX6526" fmla="*/ 1227296 w 6400800"/>
                <a:gd name="connsiteY6526" fmla="*/ 288131 h 514350"/>
                <a:gd name="connsiteX6527" fmla="*/ 1227296 w 6400800"/>
                <a:gd name="connsiteY6527" fmla="*/ 281464 h 514350"/>
                <a:gd name="connsiteX6528" fmla="*/ 1228249 w 6400800"/>
                <a:gd name="connsiteY6528" fmla="*/ 279559 h 514350"/>
                <a:gd name="connsiteX6529" fmla="*/ 1228249 w 6400800"/>
                <a:gd name="connsiteY6529" fmla="*/ 278606 h 514350"/>
                <a:gd name="connsiteX6530" fmla="*/ 1229201 w 6400800"/>
                <a:gd name="connsiteY6530" fmla="*/ 279559 h 514350"/>
                <a:gd name="connsiteX6531" fmla="*/ 1231106 w 6400800"/>
                <a:gd name="connsiteY6531" fmla="*/ 284321 h 514350"/>
                <a:gd name="connsiteX6532" fmla="*/ 1228249 w 6400800"/>
                <a:gd name="connsiteY6532" fmla="*/ 304324 h 514350"/>
                <a:gd name="connsiteX6533" fmla="*/ 1232059 w 6400800"/>
                <a:gd name="connsiteY6533" fmla="*/ 280511 h 514350"/>
                <a:gd name="connsiteX6534" fmla="*/ 1232059 w 6400800"/>
                <a:gd name="connsiteY6534" fmla="*/ 278606 h 514350"/>
                <a:gd name="connsiteX6535" fmla="*/ 1230154 w 6400800"/>
                <a:gd name="connsiteY6535" fmla="*/ 275749 h 514350"/>
                <a:gd name="connsiteX6536" fmla="*/ 1227296 w 6400800"/>
                <a:gd name="connsiteY6536" fmla="*/ 275749 h 514350"/>
                <a:gd name="connsiteX6537" fmla="*/ 1226344 w 6400800"/>
                <a:gd name="connsiteY6537" fmla="*/ 275749 h 514350"/>
                <a:gd name="connsiteX6538" fmla="*/ 1226344 w 6400800"/>
                <a:gd name="connsiteY6538" fmla="*/ 269081 h 514350"/>
                <a:gd name="connsiteX6539" fmla="*/ 1230154 w 6400800"/>
                <a:gd name="connsiteY6539" fmla="*/ 272891 h 514350"/>
                <a:gd name="connsiteX6540" fmla="*/ 1233011 w 6400800"/>
                <a:gd name="connsiteY6540" fmla="*/ 276701 h 514350"/>
                <a:gd name="connsiteX6541" fmla="*/ 1232059 w 6400800"/>
                <a:gd name="connsiteY6541" fmla="*/ 280511 h 514350"/>
                <a:gd name="connsiteX6542" fmla="*/ 1230154 w 6400800"/>
                <a:gd name="connsiteY6542" fmla="*/ 221456 h 514350"/>
                <a:gd name="connsiteX6543" fmla="*/ 1233964 w 6400800"/>
                <a:gd name="connsiteY6543" fmla="*/ 233839 h 514350"/>
                <a:gd name="connsiteX6544" fmla="*/ 1233964 w 6400800"/>
                <a:gd name="connsiteY6544" fmla="*/ 233839 h 514350"/>
                <a:gd name="connsiteX6545" fmla="*/ 1233011 w 6400800"/>
                <a:gd name="connsiteY6545" fmla="*/ 230029 h 514350"/>
                <a:gd name="connsiteX6546" fmla="*/ 1230154 w 6400800"/>
                <a:gd name="connsiteY6546" fmla="*/ 221456 h 514350"/>
                <a:gd name="connsiteX6547" fmla="*/ 1230154 w 6400800"/>
                <a:gd name="connsiteY6547" fmla="*/ 221456 h 514350"/>
                <a:gd name="connsiteX6548" fmla="*/ 1229201 w 6400800"/>
                <a:gd name="connsiteY6548" fmla="*/ 257651 h 514350"/>
                <a:gd name="connsiteX6549" fmla="*/ 1229201 w 6400800"/>
                <a:gd name="connsiteY6549" fmla="*/ 257651 h 514350"/>
                <a:gd name="connsiteX6550" fmla="*/ 1230154 w 6400800"/>
                <a:gd name="connsiteY6550" fmla="*/ 259556 h 514350"/>
                <a:gd name="connsiteX6551" fmla="*/ 1230154 w 6400800"/>
                <a:gd name="connsiteY6551" fmla="*/ 262414 h 514350"/>
                <a:gd name="connsiteX6552" fmla="*/ 1232059 w 6400800"/>
                <a:gd name="connsiteY6552" fmla="*/ 274796 h 514350"/>
                <a:gd name="connsiteX6553" fmla="*/ 1232059 w 6400800"/>
                <a:gd name="connsiteY6553" fmla="*/ 274796 h 514350"/>
                <a:gd name="connsiteX6554" fmla="*/ 1229201 w 6400800"/>
                <a:gd name="connsiteY6554" fmla="*/ 272891 h 514350"/>
                <a:gd name="connsiteX6555" fmla="*/ 1225391 w 6400800"/>
                <a:gd name="connsiteY6555" fmla="*/ 269081 h 514350"/>
                <a:gd name="connsiteX6556" fmla="*/ 1225391 w 6400800"/>
                <a:gd name="connsiteY6556" fmla="*/ 265271 h 514350"/>
                <a:gd name="connsiteX6557" fmla="*/ 1229201 w 6400800"/>
                <a:gd name="connsiteY6557" fmla="*/ 257651 h 514350"/>
                <a:gd name="connsiteX6558" fmla="*/ 1226344 w 6400800"/>
                <a:gd name="connsiteY6558" fmla="*/ 235744 h 514350"/>
                <a:gd name="connsiteX6559" fmla="*/ 1228249 w 6400800"/>
                <a:gd name="connsiteY6559" fmla="*/ 244316 h 514350"/>
                <a:gd name="connsiteX6560" fmla="*/ 1227296 w 6400800"/>
                <a:gd name="connsiteY6560" fmla="*/ 246221 h 514350"/>
                <a:gd name="connsiteX6561" fmla="*/ 1225391 w 6400800"/>
                <a:gd name="connsiteY6561" fmla="*/ 244316 h 514350"/>
                <a:gd name="connsiteX6562" fmla="*/ 1225391 w 6400800"/>
                <a:gd name="connsiteY6562" fmla="*/ 231934 h 514350"/>
                <a:gd name="connsiteX6563" fmla="*/ 1226344 w 6400800"/>
                <a:gd name="connsiteY6563" fmla="*/ 235744 h 514350"/>
                <a:gd name="connsiteX6564" fmla="*/ 1197769 w 6400800"/>
                <a:gd name="connsiteY6564" fmla="*/ 293846 h 514350"/>
                <a:gd name="connsiteX6565" fmla="*/ 1198721 w 6400800"/>
                <a:gd name="connsiteY6565" fmla="*/ 290036 h 514350"/>
                <a:gd name="connsiteX6566" fmla="*/ 1198721 w 6400800"/>
                <a:gd name="connsiteY6566" fmla="*/ 291941 h 514350"/>
                <a:gd name="connsiteX6567" fmla="*/ 1199674 w 6400800"/>
                <a:gd name="connsiteY6567" fmla="*/ 299561 h 514350"/>
                <a:gd name="connsiteX6568" fmla="*/ 1196816 w 6400800"/>
                <a:gd name="connsiteY6568" fmla="*/ 307181 h 514350"/>
                <a:gd name="connsiteX6569" fmla="*/ 1194911 w 6400800"/>
                <a:gd name="connsiteY6569" fmla="*/ 299561 h 514350"/>
                <a:gd name="connsiteX6570" fmla="*/ 1197769 w 6400800"/>
                <a:gd name="connsiteY6570" fmla="*/ 293846 h 514350"/>
                <a:gd name="connsiteX6571" fmla="*/ 1196816 w 6400800"/>
                <a:gd name="connsiteY6571" fmla="*/ 459581 h 514350"/>
                <a:gd name="connsiteX6572" fmla="*/ 1196816 w 6400800"/>
                <a:gd name="connsiteY6572" fmla="*/ 459581 h 514350"/>
                <a:gd name="connsiteX6573" fmla="*/ 1195864 w 6400800"/>
                <a:gd name="connsiteY6573" fmla="*/ 455771 h 514350"/>
                <a:gd name="connsiteX6574" fmla="*/ 1196816 w 6400800"/>
                <a:gd name="connsiteY6574" fmla="*/ 459581 h 514350"/>
                <a:gd name="connsiteX6575" fmla="*/ 1190149 w 6400800"/>
                <a:gd name="connsiteY6575" fmla="*/ 324326 h 514350"/>
                <a:gd name="connsiteX6576" fmla="*/ 1190149 w 6400800"/>
                <a:gd name="connsiteY6576" fmla="*/ 324326 h 514350"/>
                <a:gd name="connsiteX6577" fmla="*/ 1189196 w 6400800"/>
                <a:gd name="connsiteY6577" fmla="*/ 320516 h 514350"/>
                <a:gd name="connsiteX6578" fmla="*/ 1190149 w 6400800"/>
                <a:gd name="connsiteY6578" fmla="*/ 324326 h 514350"/>
                <a:gd name="connsiteX6579" fmla="*/ 1170146 w 6400800"/>
                <a:gd name="connsiteY6579" fmla="*/ 270986 h 514350"/>
                <a:gd name="connsiteX6580" fmla="*/ 1170146 w 6400800"/>
                <a:gd name="connsiteY6580" fmla="*/ 268129 h 514350"/>
                <a:gd name="connsiteX6581" fmla="*/ 1170146 w 6400800"/>
                <a:gd name="connsiteY6581" fmla="*/ 264319 h 514350"/>
                <a:gd name="connsiteX6582" fmla="*/ 1172051 w 6400800"/>
                <a:gd name="connsiteY6582" fmla="*/ 235744 h 514350"/>
                <a:gd name="connsiteX6583" fmla="*/ 1174909 w 6400800"/>
                <a:gd name="connsiteY6583" fmla="*/ 245269 h 514350"/>
                <a:gd name="connsiteX6584" fmla="*/ 1176814 w 6400800"/>
                <a:gd name="connsiteY6584" fmla="*/ 260509 h 514350"/>
                <a:gd name="connsiteX6585" fmla="*/ 1177766 w 6400800"/>
                <a:gd name="connsiteY6585" fmla="*/ 285274 h 514350"/>
                <a:gd name="connsiteX6586" fmla="*/ 1177766 w 6400800"/>
                <a:gd name="connsiteY6586" fmla="*/ 308134 h 514350"/>
                <a:gd name="connsiteX6587" fmla="*/ 1176814 w 6400800"/>
                <a:gd name="connsiteY6587" fmla="*/ 305276 h 514350"/>
                <a:gd name="connsiteX6588" fmla="*/ 1168241 w 6400800"/>
                <a:gd name="connsiteY6588" fmla="*/ 287179 h 514350"/>
                <a:gd name="connsiteX6589" fmla="*/ 1170146 w 6400800"/>
                <a:gd name="connsiteY6589" fmla="*/ 270986 h 514350"/>
                <a:gd name="connsiteX6590" fmla="*/ 1170146 w 6400800"/>
                <a:gd name="connsiteY6590" fmla="*/ 309086 h 514350"/>
                <a:gd name="connsiteX6591" fmla="*/ 1173956 w 6400800"/>
                <a:gd name="connsiteY6591" fmla="*/ 321469 h 514350"/>
                <a:gd name="connsiteX6592" fmla="*/ 1172051 w 6400800"/>
                <a:gd name="connsiteY6592" fmla="*/ 327184 h 514350"/>
                <a:gd name="connsiteX6593" fmla="*/ 1170146 w 6400800"/>
                <a:gd name="connsiteY6593" fmla="*/ 322421 h 514350"/>
                <a:gd name="connsiteX6594" fmla="*/ 1170146 w 6400800"/>
                <a:gd name="connsiteY6594" fmla="*/ 318611 h 514350"/>
                <a:gd name="connsiteX6595" fmla="*/ 1168241 w 6400800"/>
                <a:gd name="connsiteY6595" fmla="*/ 303371 h 514350"/>
                <a:gd name="connsiteX6596" fmla="*/ 1170146 w 6400800"/>
                <a:gd name="connsiteY6596" fmla="*/ 309086 h 514350"/>
                <a:gd name="connsiteX6597" fmla="*/ 1164431 w 6400800"/>
                <a:gd name="connsiteY6597" fmla="*/ 236696 h 514350"/>
                <a:gd name="connsiteX6598" fmla="*/ 1161574 w 6400800"/>
                <a:gd name="connsiteY6598" fmla="*/ 253841 h 514350"/>
                <a:gd name="connsiteX6599" fmla="*/ 1161574 w 6400800"/>
                <a:gd name="connsiteY6599" fmla="*/ 251936 h 514350"/>
                <a:gd name="connsiteX6600" fmla="*/ 1161574 w 6400800"/>
                <a:gd name="connsiteY6600" fmla="*/ 250984 h 514350"/>
                <a:gd name="connsiteX6601" fmla="*/ 1164431 w 6400800"/>
                <a:gd name="connsiteY6601" fmla="*/ 236696 h 514350"/>
                <a:gd name="connsiteX6602" fmla="*/ 1140619 w 6400800"/>
                <a:gd name="connsiteY6602" fmla="*/ 290036 h 514350"/>
                <a:gd name="connsiteX6603" fmla="*/ 1139666 w 6400800"/>
                <a:gd name="connsiteY6603" fmla="*/ 291941 h 514350"/>
                <a:gd name="connsiteX6604" fmla="*/ 1137761 w 6400800"/>
                <a:gd name="connsiteY6604" fmla="*/ 283369 h 514350"/>
                <a:gd name="connsiteX6605" fmla="*/ 1140619 w 6400800"/>
                <a:gd name="connsiteY6605" fmla="*/ 290036 h 514350"/>
                <a:gd name="connsiteX6606" fmla="*/ 1114901 w 6400800"/>
                <a:gd name="connsiteY6606" fmla="*/ 339566 h 514350"/>
                <a:gd name="connsiteX6607" fmla="*/ 1117759 w 6400800"/>
                <a:gd name="connsiteY6607" fmla="*/ 315754 h 514350"/>
                <a:gd name="connsiteX6608" fmla="*/ 1119664 w 6400800"/>
                <a:gd name="connsiteY6608" fmla="*/ 325279 h 514350"/>
                <a:gd name="connsiteX6609" fmla="*/ 1121569 w 6400800"/>
                <a:gd name="connsiteY6609" fmla="*/ 334804 h 514350"/>
                <a:gd name="connsiteX6610" fmla="*/ 1120616 w 6400800"/>
                <a:gd name="connsiteY6610" fmla="*/ 341471 h 514350"/>
                <a:gd name="connsiteX6611" fmla="*/ 1120616 w 6400800"/>
                <a:gd name="connsiteY6611" fmla="*/ 342424 h 514350"/>
                <a:gd name="connsiteX6612" fmla="*/ 1118711 w 6400800"/>
                <a:gd name="connsiteY6612" fmla="*/ 348139 h 514350"/>
                <a:gd name="connsiteX6613" fmla="*/ 1114901 w 6400800"/>
                <a:gd name="connsiteY6613" fmla="*/ 341471 h 514350"/>
                <a:gd name="connsiteX6614" fmla="*/ 1114901 w 6400800"/>
                <a:gd name="connsiteY6614" fmla="*/ 339566 h 514350"/>
                <a:gd name="connsiteX6615" fmla="*/ 1111091 w 6400800"/>
                <a:gd name="connsiteY6615" fmla="*/ 219551 h 514350"/>
                <a:gd name="connsiteX6616" fmla="*/ 1112044 w 6400800"/>
                <a:gd name="connsiteY6616" fmla="*/ 222409 h 514350"/>
                <a:gd name="connsiteX6617" fmla="*/ 1112996 w 6400800"/>
                <a:gd name="connsiteY6617" fmla="*/ 230029 h 514350"/>
                <a:gd name="connsiteX6618" fmla="*/ 1112996 w 6400800"/>
                <a:gd name="connsiteY6618" fmla="*/ 230029 h 514350"/>
                <a:gd name="connsiteX6619" fmla="*/ 1111091 w 6400800"/>
                <a:gd name="connsiteY6619" fmla="*/ 219551 h 514350"/>
                <a:gd name="connsiteX6620" fmla="*/ 1111091 w 6400800"/>
                <a:gd name="connsiteY6620" fmla="*/ 219551 h 514350"/>
                <a:gd name="connsiteX6621" fmla="*/ 1110139 w 6400800"/>
                <a:gd name="connsiteY6621" fmla="*/ 217646 h 514350"/>
                <a:gd name="connsiteX6622" fmla="*/ 1110139 w 6400800"/>
                <a:gd name="connsiteY6622" fmla="*/ 217646 h 514350"/>
                <a:gd name="connsiteX6623" fmla="*/ 1109186 w 6400800"/>
                <a:gd name="connsiteY6623" fmla="*/ 215741 h 514350"/>
                <a:gd name="connsiteX6624" fmla="*/ 1110139 w 6400800"/>
                <a:gd name="connsiteY6624" fmla="*/ 217646 h 514350"/>
                <a:gd name="connsiteX6625" fmla="*/ 1101566 w 6400800"/>
                <a:gd name="connsiteY6625" fmla="*/ 236696 h 514350"/>
                <a:gd name="connsiteX6626" fmla="*/ 1111091 w 6400800"/>
                <a:gd name="connsiteY6626" fmla="*/ 278606 h 514350"/>
                <a:gd name="connsiteX6627" fmla="*/ 1109186 w 6400800"/>
                <a:gd name="connsiteY6627" fmla="*/ 293846 h 514350"/>
                <a:gd name="connsiteX6628" fmla="*/ 1106329 w 6400800"/>
                <a:gd name="connsiteY6628" fmla="*/ 309086 h 514350"/>
                <a:gd name="connsiteX6629" fmla="*/ 1106329 w 6400800"/>
                <a:gd name="connsiteY6629" fmla="*/ 308134 h 514350"/>
                <a:gd name="connsiteX6630" fmla="*/ 1105376 w 6400800"/>
                <a:gd name="connsiteY6630" fmla="*/ 295751 h 514350"/>
                <a:gd name="connsiteX6631" fmla="*/ 1105376 w 6400800"/>
                <a:gd name="connsiteY6631" fmla="*/ 300514 h 514350"/>
                <a:gd name="connsiteX6632" fmla="*/ 1099661 w 6400800"/>
                <a:gd name="connsiteY6632" fmla="*/ 272891 h 514350"/>
                <a:gd name="connsiteX6633" fmla="*/ 1094899 w 6400800"/>
                <a:gd name="connsiteY6633" fmla="*/ 249079 h 514350"/>
                <a:gd name="connsiteX6634" fmla="*/ 1101566 w 6400800"/>
                <a:gd name="connsiteY6634" fmla="*/ 236696 h 514350"/>
                <a:gd name="connsiteX6635" fmla="*/ 1027271 w 6400800"/>
                <a:gd name="connsiteY6635" fmla="*/ 325279 h 514350"/>
                <a:gd name="connsiteX6636" fmla="*/ 1030129 w 6400800"/>
                <a:gd name="connsiteY6636" fmla="*/ 310991 h 514350"/>
                <a:gd name="connsiteX6637" fmla="*/ 1034891 w 6400800"/>
                <a:gd name="connsiteY6637" fmla="*/ 297656 h 514350"/>
                <a:gd name="connsiteX6638" fmla="*/ 1039654 w 6400800"/>
                <a:gd name="connsiteY6638" fmla="*/ 288131 h 514350"/>
                <a:gd name="connsiteX6639" fmla="*/ 1042511 w 6400800"/>
                <a:gd name="connsiteY6639" fmla="*/ 299561 h 514350"/>
                <a:gd name="connsiteX6640" fmla="*/ 1039654 w 6400800"/>
                <a:gd name="connsiteY6640" fmla="*/ 305276 h 514350"/>
                <a:gd name="connsiteX6641" fmla="*/ 1028224 w 6400800"/>
                <a:gd name="connsiteY6641" fmla="*/ 330994 h 514350"/>
                <a:gd name="connsiteX6642" fmla="*/ 1027271 w 6400800"/>
                <a:gd name="connsiteY6642" fmla="*/ 325279 h 514350"/>
                <a:gd name="connsiteX6643" fmla="*/ 1040606 w 6400800"/>
                <a:gd name="connsiteY6643" fmla="*/ 374809 h 514350"/>
                <a:gd name="connsiteX6644" fmla="*/ 1039654 w 6400800"/>
                <a:gd name="connsiteY6644" fmla="*/ 370999 h 514350"/>
                <a:gd name="connsiteX6645" fmla="*/ 1045369 w 6400800"/>
                <a:gd name="connsiteY6645" fmla="*/ 355759 h 514350"/>
                <a:gd name="connsiteX6646" fmla="*/ 1047274 w 6400800"/>
                <a:gd name="connsiteY6646" fmla="*/ 364331 h 514350"/>
                <a:gd name="connsiteX6647" fmla="*/ 1048226 w 6400800"/>
                <a:gd name="connsiteY6647" fmla="*/ 386239 h 514350"/>
                <a:gd name="connsiteX6648" fmla="*/ 1044416 w 6400800"/>
                <a:gd name="connsiteY6648" fmla="*/ 384334 h 514350"/>
                <a:gd name="connsiteX6649" fmla="*/ 1040606 w 6400800"/>
                <a:gd name="connsiteY6649" fmla="*/ 374809 h 514350"/>
                <a:gd name="connsiteX6650" fmla="*/ 1046321 w 6400800"/>
                <a:gd name="connsiteY6650" fmla="*/ 389096 h 514350"/>
                <a:gd name="connsiteX6651" fmla="*/ 1048226 w 6400800"/>
                <a:gd name="connsiteY6651" fmla="*/ 391001 h 514350"/>
                <a:gd name="connsiteX6652" fmla="*/ 1048226 w 6400800"/>
                <a:gd name="connsiteY6652" fmla="*/ 392906 h 514350"/>
                <a:gd name="connsiteX6653" fmla="*/ 1046321 w 6400800"/>
                <a:gd name="connsiteY6653" fmla="*/ 389096 h 514350"/>
                <a:gd name="connsiteX6654" fmla="*/ 1056799 w 6400800"/>
                <a:gd name="connsiteY6654" fmla="*/ 292894 h 514350"/>
                <a:gd name="connsiteX6655" fmla="*/ 1061561 w 6400800"/>
                <a:gd name="connsiteY6655" fmla="*/ 282416 h 514350"/>
                <a:gd name="connsiteX6656" fmla="*/ 1066324 w 6400800"/>
                <a:gd name="connsiteY6656" fmla="*/ 271939 h 514350"/>
                <a:gd name="connsiteX6657" fmla="*/ 1066324 w 6400800"/>
                <a:gd name="connsiteY6657" fmla="*/ 273844 h 514350"/>
                <a:gd name="connsiteX6658" fmla="*/ 1067276 w 6400800"/>
                <a:gd name="connsiteY6658" fmla="*/ 278606 h 514350"/>
                <a:gd name="connsiteX6659" fmla="*/ 1063466 w 6400800"/>
                <a:gd name="connsiteY6659" fmla="*/ 285274 h 514350"/>
                <a:gd name="connsiteX6660" fmla="*/ 1057751 w 6400800"/>
                <a:gd name="connsiteY6660" fmla="*/ 295751 h 514350"/>
                <a:gd name="connsiteX6661" fmla="*/ 1056799 w 6400800"/>
                <a:gd name="connsiteY6661" fmla="*/ 292894 h 514350"/>
                <a:gd name="connsiteX6662" fmla="*/ 1059656 w 6400800"/>
                <a:gd name="connsiteY6662" fmla="*/ 360521 h 514350"/>
                <a:gd name="connsiteX6663" fmla="*/ 1059656 w 6400800"/>
                <a:gd name="connsiteY6663" fmla="*/ 360521 h 514350"/>
                <a:gd name="connsiteX6664" fmla="*/ 1059656 w 6400800"/>
                <a:gd name="connsiteY6664" fmla="*/ 360521 h 514350"/>
                <a:gd name="connsiteX6665" fmla="*/ 1059656 w 6400800"/>
                <a:gd name="connsiteY6665" fmla="*/ 360521 h 514350"/>
                <a:gd name="connsiteX6666" fmla="*/ 1064419 w 6400800"/>
                <a:gd name="connsiteY6666" fmla="*/ 383381 h 514350"/>
                <a:gd name="connsiteX6667" fmla="*/ 1062514 w 6400800"/>
                <a:gd name="connsiteY6667" fmla="*/ 379571 h 514350"/>
                <a:gd name="connsiteX6668" fmla="*/ 1063466 w 6400800"/>
                <a:gd name="connsiteY6668" fmla="*/ 374809 h 514350"/>
                <a:gd name="connsiteX6669" fmla="*/ 1064419 w 6400800"/>
                <a:gd name="connsiteY6669" fmla="*/ 378619 h 514350"/>
                <a:gd name="connsiteX6670" fmla="*/ 1064419 w 6400800"/>
                <a:gd name="connsiteY6670" fmla="*/ 380524 h 514350"/>
                <a:gd name="connsiteX6671" fmla="*/ 1065371 w 6400800"/>
                <a:gd name="connsiteY6671" fmla="*/ 386239 h 514350"/>
                <a:gd name="connsiteX6672" fmla="*/ 1064419 w 6400800"/>
                <a:gd name="connsiteY6672" fmla="*/ 383381 h 514350"/>
                <a:gd name="connsiteX6673" fmla="*/ 1069181 w 6400800"/>
                <a:gd name="connsiteY6673" fmla="*/ 330994 h 514350"/>
                <a:gd name="connsiteX6674" fmla="*/ 1063466 w 6400800"/>
                <a:gd name="connsiteY6674" fmla="*/ 312896 h 514350"/>
                <a:gd name="connsiteX6675" fmla="*/ 1069181 w 6400800"/>
                <a:gd name="connsiteY6675" fmla="*/ 300514 h 514350"/>
                <a:gd name="connsiteX6676" fmla="*/ 1070134 w 6400800"/>
                <a:gd name="connsiteY6676" fmla="*/ 326231 h 514350"/>
                <a:gd name="connsiteX6677" fmla="*/ 1069181 w 6400800"/>
                <a:gd name="connsiteY6677" fmla="*/ 330994 h 514350"/>
                <a:gd name="connsiteX6678" fmla="*/ 1077754 w 6400800"/>
                <a:gd name="connsiteY6678" fmla="*/ 262414 h 514350"/>
                <a:gd name="connsiteX6679" fmla="*/ 1075849 w 6400800"/>
                <a:gd name="connsiteY6679" fmla="*/ 264319 h 514350"/>
                <a:gd name="connsiteX6680" fmla="*/ 1073944 w 6400800"/>
                <a:gd name="connsiteY6680" fmla="*/ 256699 h 514350"/>
                <a:gd name="connsiteX6681" fmla="*/ 1074896 w 6400800"/>
                <a:gd name="connsiteY6681" fmla="*/ 256699 h 514350"/>
                <a:gd name="connsiteX6682" fmla="*/ 1075849 w 6400800"/>
                <a:gd name="connsiteY6682" fmla="*/ 256699 h 514350"/>
                <a:gd name="connsiteX6683" fmla="*/ 1077754 w 6400800"/>
                <a:gd name="connsiteY6683" fmla="*/ 262414 h 514350"/>
                <a:gd name="connsiteX6684" fmla="*/ 1045369 w 6400800"/>
                <a:gd name="connsiteY6684" fmla="*/ 175736 h 514350"/>
                <a:gd name="connsiteX6685" fmla="*/ 1054894 w 6400800"/>
                <a:gd name="connsiteY6685" fmla="*/ 153829 h 514350"/>
                <a:gd name="connsiteX6686" fmla="*/ 1055846 w 6400800"/>
                <a:gd name="connsiteY6686" fmla="*/ 155734 h 514350"/>
                <a:gd name="connsiteX6687" fmla="*/ 1059656 w 6400800"/>
                <a:gd name="connsiteY6687" fmla="*/ 171926 h 514350"/>
                <a:gd name="connsiteX6688" fmla="*/ 1064419 w 6400800"/>
                <a:gd name="connsiteY6688" fmla="*/ 193834 h 514350"/>
                <a:gd name="connsiteX6689" fmla="*/ 1069181 w 6400800"/>
                <a:gd name="connsiteY6689" fmla="*/ 215741 h 514350"/>
                <a:gd name="connsiteX6690" fmla="*/ 1076801 w 6400800"/>
                <a:gd name="connsiteY6690" fmla="*/ 253841 h 514350"/>
                <a:gd name="connsiteX6691" fmla="*/ 1074896 w 6400800"/>
                <a:gd name="connsiteY6691" fmla="*/ 252889 h 514350"/>
                <a:gd name="connsiteX6692" fmla="*/ 1067276 w 6400800"/>
                <a:gd name="connsiteY6692" fmla="*/ 216694 h 514350"/>
                <a:gd name="connsiteX6693" fmla="*/ 1068229 w 6400800"/>
                <a:gd name="connsiteY6693" fmla="*/ 257651 h 514350"/>
                <a:gd name="connsiteX6694" fmla="*/ 1067276 w 6400800"/>
                <a:gd name="connsiteY6694" fmla="*/ 259556 h 514350"/>
                <a:gd name="connsiteX6695" fmla="*/ 1065371 w 6400800"/>
                <a:gd name="connsiteY6695" fmla="*/ 252889 h 514350"/>
                <a:gd name="connsiteX6696" fmla="*/ 1066324 w 6400800"/>
                <a:gd name="connsiteY6696" fmla="*/ 261461 h 514350"/>
                <a:gd name="connsiteX6697" fmla="*/ 1055846 w 6400800"/>
                <a:gd name="connsiteY6697" fmla="*/ 278606 h 514350"/>
                <a:gd name="connsiteX6698" fmla="*/ 1054894 w 6400800"/>
                <a:gd name="connsiteY6698" fmla="*/ 280511 h 514350"/>
                <a:gd name="connsiteX6699" fmla="*/ 1053941 w 6400800"/>
                <a:gd name="connsiteY6699" fmla="*/ 277654 h 514350"/>
                <a:gd name="connsiteX6700" fmla="*/ 1043464 w 6400800"/>
                <a:gd name="connsiteY6700" fmla="*/ 245269 h 514350"/>
                <a:gd name="connsiteX6701" fmla="*/ 1035844 w 6400800"/>
                <a:gd name="connsiteY6701" fmla="*/ 220504 h 514350"/>
                <a:gd name="connsiteX6702" fmla="*/ 1032034 w 6400800"/>
                <a:gd name="connsiteY6702" fmla="*/ 209074 h 514350"/>
                <a:gd name="connsiteX6703" fmla="*/ 1045369 w 6400800"/>
                <a:gd name="connsiteY6703" fmla="*/ 175736 h 514350"/>
                <a:gd name="connsiteX6704" fmla="*/ 1019651 w 6400800"/>
                <a:gd name="connsiteY6704" fmla="*/ 267176 h 514350"/>
                <a:gd name="connsiteX6705" fmla="*/ 1023461 w 6400800"/>
                <a:gd name="connsiteY6705" fmla="*/ 221456 h 514350"/>
                <a:gd name="connsiteX6706" fmla="*/ 1024414 w 6400800"/>
                <a:gd name="connsiteY6706" fmla="*/ 218599 h 514350"/>
                <a:gd name="connsiteX6707" fmla="*/ 1032034 w 6400800"/>
                <a:gd name="connsiteY6707" fmla="*/ 253841 h 514350"/>
                <a:gd name="connsiteX6708" fmla="*/ 1038701 w 6400800"/>
                <a:gd name="connsiteY6708" fmla="*/ 283369 h 514350"/>
                <a:gd name="connsiteX6709" fmla="*/ 1037749 w 6400800"/>
                <a:gd name="connsiteY6709" fmla="*/ 284321 h 514350"/>
                <a:gd name="connsiteX6710" fmla="*/ 1031081 w 6400800"/>
                <a:gd name="connsiteY6710" fmla="*/ 294799 h 514350"/>
                <a:gd name="connsiteX6711" fmla="*/ 1025366 w 6400800"/>
                <a:gd name="connsiteY6711" fmla="*/ 306229 h 514350"/>
                <a:gd name="connsiteX6712" fmla="*/ 1023461 w 6400800"/>
                <a:gd name="connsiteY6712" fmla="*/ 284321 h 514350"/>
                <a:gd name="connsiteX6713" fmla="*/ 1022509 w 6400800"/>
                <a:gd name="connsiteY6713" fmla="*/ 269081 h 514350"/>
                <a:gd name="connsiteX6714" fmla="*/ 1019651 w 6400800"/>
                <a:gd name="connsiteY6714" fmla="*/ 284321 h 514350"/>
                <a:gd name="connsiteX6715" fmla="*/ 1015841 w 6400800"/>
                <a:gd name="connsiteY6715" fmla="*/ 314801 h 514350"/>
                <a:gd name="connsiteX6716" fmla="*/ 1015841 w 6400800"/>
                <a:gd name="connsiteY6716" fmla="*/ 315754 h 514350"/>
                <a:gd name="connsiteX6717" fmla="*/ 1015841 w 6400800"/>
                <a:gd name="connsiteY6717" fmla="*/ 315754 h 514350"/>
                <a:gd name="connsiteX6718" fmla="*/ 1022509 w 6400800"/>
                <a:gd name="connsiteY6718" fmla="*/ 251936 h 514350"/>
                <a:gd name="connsiteX6719" fmla="*/ 1019651 w 6400800"/>
                <a:gd name="connsiteY6719" fmla="*/ 267176 h 514350"/>
                <a:gd name="connsiteX6720" fmla="*/ 1011079 w 6400800"/>
                <a:gd name="connsiteY6720" fmla="*/ 364331 h 514350"/>
                <a:gd name="connsiteX6721" fmla="*/ 1012031 w 6400800"/>
                <a:gd name="connsiteY6721" fmla="*/ 355759 h 514350"/>
                <a:gd name="connsiteX6722" fmla="*/ 1013936 w 6400800"/>
                <a:gd name="connsiteY6722" fmla="*/ 342424 h 514350"/>
                <a:gd name="connsiteX6723" fmla="*/ 1013936 w 6400800"/>
                <a:gd name="connsiteY6723" fmla="*/ 342424 h 514350"/>
                <a:gd name="connsiteX6724" fmla="*/ 1012031 w 6400800"/>
                <a:gd name="connsiteY6724" fmla="*/ 364331 h 514350"/>
                <a:gd name="connsiteX6725" fmla="*/ 1011079 w 6400800"/>
                <a:gd name="connsiteY6725" fmla="*/ 366236 h 514350"/>
                <a:gd name="connsiteX6726" fmla="*/ 1011079 w 6400800"/>
                <a:gd name="connsiteY6726" fmla="*/ 366236 h 514350"/>
                <a:gd name="connsiteX6727" fmla="*/ 1011079 w 6400800"/>
                <a:gd name="connsiteY6727" fmla="*/ 364331 h 514350"/>
                <a:gd name="connsiteX6728" fmla="*/ 1004411 w 6400800"/>
                <a:gd name="connsiteY6728" fmla="*/ 257651 h 514350"/>
                <a:gd name="connsiteX6729" fmla="*/ 1001554 w 6400800"/>
                <a:gd name="connsiteY6729" fmla="*/ 281464 h 514350"/>
                <a:gd name="connsiteX6730" fmla="*/ 996791 w 6400800"/>
                <a:gd name="connsiteY6730" fmla="*/ 271939 h 514350"/>
                <a:gd name="connsiteX6731" fmla="*/ 1004411 w 6400800"/>
                <a:gd name="connsiteY6731" fmla="*/ 257651 h 514350"/>
                <a:gd name="connsiteX6732" fmla="*/ 991076 w 6400800"/>
                <a:gd name="connsiteY6732" fmla="*/ 283369 h 514350"/>
                <a:gd name="connsiteX6733" fmla="*/ 995839 w 6400800"/>
                <a:gd name="connsiteY6733" fmla="*/ 273844 h 514350"/>
                <a:gd name="connsiteX6734" fmla="*/ 999649 w 6400800"/>
                <a:gd name="connsiteY6734" fmla="*/ 291941 h 514350"/>
                <a:gd name="connsiteX6735" fmla="*/ 995839 w 6400800"/>
                <a:gd name="connsiteY6735" fmla="*/ 326231 h 514350"/>
                <a:gd name="connsiteX6736" fmla="*/ 993934 w 6400800"/>
                <a:gd name="connsiteY6736" fmla="*/ 330994 h 514350"/>
                <a:gd name="connsiteX6737" fmla="*/ 992981 w 6400800"/>
                <a:gd name="connsiteY6737" fmla="*/ 320516 h 514350"/>
                <a:gd name="connsiteX6738" fmla="*/ 991076 w 6400800"/>
                <a:gd name="connsiteY6738" fmla="*/ 338614 h 514350"/>
                <a:gd name="connsiteX6739" fmla="*/ 990124 w 6400800"/>
                <a:gd name="connsiteY6739" fmla="*/ 341471 h 514350"/>
                <a:gd name="connsiteX6740" fmla="*/ 981551 w 6400800"/>
                <a:gd name="connsiteY6740" fmla="*/ 365284 h 514350"/>
                <a:gd name="connsiteX6741" fmla="*/ 980599 w 6400800"/>
                <a:gd name="connsiteY6741" fmla="*/ 363379 h 514350"/>
                <a:gd name="connsiteX6742" fmla="*/ 977741 w 6400800"/>
                <a:gd name="connsiteY6742" fmla="*/ 331946 h 514350"/>
                <a:gd name="connsiteX6743" fmla="*/ 975836 w 6400800"/>
                <a:gd name="connsiteY6743" fmla="*/ 311944 h 514350"/>
                <a:gd name="connsiteX6744" fmla="*/ 991076 w 6400800"/>
                <a:gd name="connsiteY6744" fmla="*/ 283369 h 514350"/>
                <a:gd name="connsiteX6745" fmla="*/ 960596 w 6400800"/>
                <a:gd name="connsiteY6745" fmla="*/ 298609 h 514350"/>
                <a:gd name="connsiteX6746" fmla="*/ 968216 w 6400800"/>
                <a:gd name="connsiteY6746" fmla="*/ 280511 h 514350"/>
                <a:gd name="connsiteX6747" fmla="*/ 967264 w 6400800"/>
                <a:gd name="connsiteY6747" fmla="*/ 294799 h 514350"/>
                <a:gd name="connsiteX6748" fmla="*/ 961549 w 6400800"/>
                <a:gd name="connsiteY6748" fmla="*/ 304324 h 514350"/>
                <a:gd name="connsiteX6749" fmla="*/ 961549 w 6400800"/>
                <a:gd name="connsiteY6749" fmla="*/ 303371 h 514350"/>
                <a:gd name="connsiteX6750" fmla="*/ 960596 w 6400800"/>
                <a:gd name="connsiteY6750" fmla="*/ 301466 h 514350"/>
                <a:gd name="connsiteX6751" fmla="*/ 960596 w 6400800"/>
                <a:gd name="connsiteY6751" fmla="*/ 298609 h 514350"/>
                <a:gd name="connsiteX6752" fmla="*/ 939641 w 6400800"/>
                <a:gd name="connsiteY6752" fmla="*/ 258604 h 514350"/>
                <a:gd name="connsiteX6753" fmla="*/ 939641 w 6400800"/>
                <a:gd name="connsiteY6753" fmla="*/ 258604 h 514350"/>
                <a:gd name="connsiteX6754" fmla="*/ 943451 w 6400800"/>
                <a:gd name="connsiteY6754" fmla="*/ 246221 h 514350"/>
                <a:gd name="connsiteX6755" fmla="*/ 943451 w 6400800"/>
                <a:gd name="connsiteY6755" fmla="*/ 251936 h 514350"/>
                <a:gd name="connsiteX6756" fmla="*/ 939641 w 6400800"/>
                <a:gd name="connsiteY6756" fmla="*/ 258604 h 514350"/>
                <a:gd name="connsiteX6757" fmla="*/ 939641 w 6400800"/>
                <a:gd name="connsiteY6757" fmla="*/ 258604 h 514350"/>
                <a:gd name="connsiteX6758" fmla="*/ 944404 w 6400800"/>
                <a:gd name="connsiteY6758" fmla="*/ 280511 h 514350"/>
                <a:gd name="connsiteX6759" fmla="*/ 943451 w 6400800"/>
                <a:gd name="connsiteY6759" fmla="*/ 273844 h 514350"/>
                <a:gd name="connsiteX6760" fmla="*/ 944404 w 6400800"/>
                <a:gd name="connsiteY6760" fmla="*/ 270986 h 514350"/>
                <a:gd name="connsiteX6761" fmla="*/ 944404 w 6400800"/>
                <a:gd name="connsiteY6761" fmla="*/ 271939 h 514350"/>
                <a:gd name="connsiteX6762" fmla="*/ 944404 w 6400800"/>
                <a:gd name="connsiteY6762" fmla="*/ 275749 h 514350"/>
                <a:gd name="connsiteX6763" fmla="*/ 944404 w 6400800"/>
                <a:gd name="connsiteY6763" fmla="*/ 280511 h 514350"/>
                <a:gd name="connsiteX6764" fmla="*/ 944404 w 6400800"/>
                <a:gd name="connsiteY6764" fmla="*/ 270986 h 514350"/>
                <a:gd name="connsiteX6765" fmla="*/ 944404 w 6400800"/>
                <a:gd name="connsiteY6765" fmla="*/ 270986 h 514350"/>
                <a:gd name="connsiteX6766" fmla="*/ 944404 w 6400800"/>
                <a:gd name="connsiteY6766" fmla="*/ 270986 h 514350"/>
                <a:gd name="connsiteX6767" fmla="*/ 944404 w 6400800"/>
                <a:gd name="connsiteY6767" fmla="*/ 270986 h 514350"/>
                <a:gd name="connsiteX6768" fmla="*/ 933926 w 6400800"/>
                <a:gd name="connsiteY6768" fmla="*/ 227171 h 514350"/>
                <a:gd name="connsiteX6769" fmla="*/ 958691 w 6400800"/>
                <a:gd name="connsiteY6769" fmla="*/ 138589 h 514350"/>
                <a:gd name="connsiteX6770" fmla="*/ 958691 w 6400800"/>
                <a:gd name="connsiteY6770" fmla="*/ 146209 h 514350"/>
                <a:gd name="connsiteX6771" fmla="*/ 953929 w 6400800"/>
                <a:gd name="connsiteY6771" fmla="*/ 203359 h 514350"/>
                <a:gd name="connsiteX6772" fmla="*/ 950119 w 6400800"/>
                <a:gd name="connsiteY6772" fmla="*/ 242411 h 514350"/>
                <a:gd name="connsiteX6773" fmla="*/ 948214 w 6400800"/>
                <a:gd name="connsiteY6773" fmla="*/ 246221 h 514350"/>
                <a:gd name="connsiteX6774" fmla="*/ 947261 w 6400800"/>
                <a:gd name="connsiteY6774" fmla="*/ 240506 h 514350"/>
                <a:gd name="connsiteX6775" fmla="*/ 949166 w 6400800"/>
                <a:gd name="connsiteY6775" fmla="*/ 233839 h 514350"/>
                <a:gd name="connsiteX6776" fmla="*/ 946309 w 6400800"/>
                <a:gd name="connsiteY6776" fmla="*/ 238601 h 514350"/>
                <a:gd name="connsiteX6777" fmla="*/ 944404 w 6400800"/>
                <a:gd name="connsiteY6777" fmla="*/ 230029 h 514350"/>
                <a:gd name="connsiteX6778" fmla="*/ 944404 w 6400800"/>
                <a:gd name="connsiteY6778" fmla="*/ 241459 h 514350"/>
                <a:gd name="connsiteX6779" fmla="*/ 939641 w 6400800"/>
                <a:gd name="connsiteY6779" fmla="*/ 251936 h 514350"/>
                <a:gd name="connsiteX6780" fmla="*/ 938689 w 6400800"/>
                <a:gd name="connsiteY6780" fmla="*/ 248126 h 514350"/>
                <a:gd name="connsiteX6781" fmla="*/ 936784 w 6400800"/>
                <a:gd name="connsiteY6781" fmla="*/ 241459 h 514350"/>
                <a:gd name="connsiteX6782" fmla="*/ 943451 w 6400800"/>
                <a:gd name="connsiteY6782" fmla="*/ 217646 h 514350"/>
                <a:gd name="connsiteX6783" fmla="*/ 934879 w 6400800"/>
                <a:gd name="connsiteY6783" fmla="*/ 235744 h 514350"/>
                <a:gd name="connsiteX6784" fmla="*/ 932974 w 6400800"/>
                <a:gd name="connsiteY6784" fmla="*/ 230029 h 514350"/>
                <a:gd name="connsiteX6785" fmla="*/ 933926 w 6400800"/>
                <a:gd name="connsiteY6785" fmla="*/ 227171 h 514350"/>
                <a:gd name="connsiteX6786" fmla="*/ 921544 w 6400800"/>
                <a:gd name="connsiteY6786" fmla="*/ 452914 h 514350"/>
                <a:gd name="connsiteX6787" fmla="*/ 920591 w 6400800"/>
                <a:gd name="connsiteY6787" fmla="*/ 451961 h 514350"/>
                <a:gd name="connsiteX6788" fmla="*/ 919639 w 6400800"/>
                <a:gd name="connsiteY6788" fmla="*/ 438626 h 514350"/>
                <a:gd name="connsiteX6789" fmla="*/ 921544 w 6400800"/>
                <a:gd name="connsiteY6789" fmla="*/ 452914 h 514350"/>
                <a:gd name="connsiteX6790" fmla="*/ 912019 w 6400800"/>
                <a:gd name="connsiteY6790" fmla="*/ 210979 h 514350"/>
                <a:gd name="connsiteX6791" fmla="*/ 915829 w 6400800"/>
                <a:gd name="connsiteY6791" fmla="*/ 227171 h 514350"/>
                <a:gd name="connsiteX6792" fmla="*/ 914876 w 6400800"/>
                <a:gd name="connsiteY6792" fmla="*/ 230029 h 514350"/>
                <a:gd name="connsiteX6793" fmla="*/ 912971 w 6400800"/>
                <a:gd name="connsiteY6793" fmla="*/ 236696 h 514350"/>
                <a:gd name="connsiteX6794" fmla="*/ 912019 w 6400800"/>
                <a:gd name="connsiteY6794" fmla="*/ 232886 h 514350"/>
                <a:gd name="connsiteX6795" fmla="*/ 912019 w 6400800"/>
                <a:gd name="connsiteY6795" fmla="*/ 228124 h 514350"/>
                <a:gd name="connsiteX6796" fmla="*/ 911066 w 6400800"/>
                <a:gd name="connsiteY6796" fmla="*/ 210979 h 514350"/>
                <a:gd name="connsiteX6797" fmla="*/ 911066 w 6400800"/>
                <a:gd name="connsiteY6797" fmla="*/ 204311 h 514350"/>
                <a:gd name="connsiteX6798" fmla="*/ 912019 w 6400800"/>
                <a:gd name="connsiteY6798" fmla="*/ 210979 h 514350"/>
                <a:gd name="connsiteX6799" fmla="*/ 833914 w 6400800"/>
                <a:gd name="connsiteY6799" fmla="*/ 333851 h 514350"/>
                <a:gd name="connsiteX6800" fmla="*/ 834866 w 6400800"/>
                <a:gd name="connsiteY6800" fmla="*/ 331946 h 514350"/>
                <a:gd name="connsiteX6801" fmla="*/ 834866 w 6400800"/>
                <a:gd name="connsiteY6801" fmla="*/ 337661 h 514350"/>
                <a:gd name="connsiteX6802" fmla="*/ 833914 w 6400800"/>
                <a:gd name="connsiteY6802" fmla="*/ 333851 h 514350"/>
                <a:gd name="connsiteX6803" fmla="*/ 847249 w 6400800"/>
                <a:gd name="connsiteY6803" fmla="*/ 304324 h 514350"/>
                <a:gd name="connsiteX6804" fmla="*/ 846296 w 6400800"/>
                <a:gd name="connsiteY6804" fmla="*/ 301466 h 514350"/>
                <a:gd name="connsiteX6805" fmla="*/ 846296 w 6400800"/>
                <a:gd name="connsiteY6805" fmla="*/ 299561 h 514350"/>
                <a:gd name="connsiteX6806" fmla="*/ 851059 w 6400800"/>
                <a:gd name="connsiteY6806" fmla="*/ 286226 h 514350"/>
                <a:gd name="connsiteX6807" fmla="*/ 847249 w 6400800"/>
                <a:gd name="connsiteY6807" fmla="*/ 304324 h 514350"/>
                <a:gd name="connsiteX6808" fmla="*/ 880586 w 6400800"/>
                <a:gd name="connsiteY6808" fmla="*/ 300514 h 514350"/>
                <a:gd name="connsiteX6809" fmla="*/ 876776 w 6400800"/>
                <a:gd name="connsiteY6809" fmla="*/ 319564 h 514350"/>
                <a:gd name="connsiteX6810" fmla="*/ 872966 w 6400800"/>
                <a:gd name="connsiteY6810" fmla="*/ 343376 h 514350"/>
                <a:gd name="connsiteX6811" fmla="*/ 869156 w 6400800"/>
                <a:gd name="connsiteY6811" fmla="*/ 350996 h 514350"/>
                <a:gd name="connsiteX6812" fmla="*/ 868204 w 6400800"/>
                <a:gd name="connsiteY6812" fmla="*/ 349091 h 514350"/>
                <a:gd name="connsiteX6813" fmla="*/ 867251 w 6400800"/>
                <a:gd name="connsiteY6813" fmla="*/ 348139 h 514350"/>
                <a:gd name="connsiteX6814" fmla="*/ 867251 w 6400800"/>
                <a:gd name="connsiteY6814" fmla="*/ 335756 h 514350"/>
                <a:gd name="connsiteX6815" fmla="*/ 866299 w 6400800"/>
                <a:gd name="connsiteY6815" fmla="*/ 301466 h 514350"/>
                <a:gd name="connsiteX6816" fmla="*/ 863441 w 6400800"/>
                <a:gd name="connsiteY6816" fmla="*/ 272891 h 514350"/>
                <a:gd name="connsiteX6817" fmla="*/ 861536 w 6400800"/>
                <a:gd name="connsiteY6817" fmla="*/ 257651 h 514350"/>
                <a:gd name="connsiteX6818" fmla="*/ 862489 w 6400800"/>
                <a:gd name="connsiteY6818" fmla="*/ 255746 h 514350"/>
                <a:gd name="connsiteX6819" fmla="*/ 862489 w 6400800"/>
                <a:gd name="connsiteY6819" fmla="*/ 255746 h 514350"/>
                <a:gd name="connsiteX6820" fmla="*/ 876776 w 6400800"/>
                <a:gd name="connsiteY6820" fmla="*/ 286226 h 514350"/>
                <a:gd name="connsiteX6821" fmla="*/ 881539 w 6400800"/>
                <a:gd name="connsiteY6821" fmla="*/ 296704 h 514350"/>
                <a:gd name="connsiteX6822" fmla="*/ 880586 w 6400800"/>
                <a:gd name="connsiteY6822" fmla="*/ 300514 h 514350"/>
                <a:gd name="connsiteX6823" fmla="*/ 885349 w 6400800"/>
                <a:gd name="connsiteY6823" fmla="*/ 318611 h 514350"/>
                <a:gd name="connsiteX6824" fmla="*/ 884396 w 6400800"/>
                <a:gd name="connsiteY6824" fmla="*/ 319564 h 514350"/>
                <a:gd name="connsiteX6825" fmla="*/ 883444 w 6400800"/>
                <a:gd name="connsiteY6825" fmla="*/ 320516 h 514350"/>
                <a:gd name="connsiteX6826" fmla="*/ 884396 w 6400800"/>
                <a:gd name="connsiteY6826" fmla="*/ 303371 h 514350"/>
                <a:gd name="connsiteX6827" fmla="*/ 887254 w 6400800"/>
                <a:gd name="connsiteY6827" fmla="*/ 310039 h 514350"/>
                <a:gd name="connsiteX6828" fmla="*/ 885349 w 6400800"/>
                <a:gd name="connsiteY6828" fmla="*/ 318611 h 514350"/>
                <a:gd name="connsiteX6829" fmla="*/ 900589 w 6400800"/>
                <a:gd name="connsiteY6829" fmla="*/ 246221 h 514350"/>
                <a:gd name="connsiteX6830" fmla="*/ 900589 w 6400800"/>
                <a:gd name="connsiteY6830" fmla="*/ 246221 h 514350"/>
                <a:gd name="connsiteX6831" fmla="*/ 898684 w 6400800"/>
                <a:gd name="connsiteY6831" fmla="*/ 234791 h 514350"/>
                <a:gd name="connsiteX6832" fmla="*/ 897731 w 6400800"/>
                <a:gd name="connsiteY6832" fmla="*/ 252889 h 514350"/>
                <a:gd name="connsiteX6833" fmla="*/ 897731 w 6400800"/>
                <a:gd name="connsiteY6833" fmla="*/ 253841 h 514350"/>
                <a:gd name="connsiteX6834" fmla="*/ 894874 w 6400800"/>
                <a:gd name="connsiteY6834" fmla="*/ 250031 h 514350"/>
                <a:gd name="connsiteX6835" fmla="*/ 897731 w 6400800"/>
                <a:gd name="connsiteY6835" fmla="*/ 254794 h 514350"/>
                <a:gd name="connsiteX6836" fmla="*/ 897731 w 6400800"/>
                <a:gd name="connsiteY6836" fmla="*/ 257651 h 514350"/>
                <a:gd name="connsiteX6837" fmla="*/ 896779 w 6400800"/>
                <a:gd name="connsiteY6837" fmla="*/ 264319 h 514350"/>
                <a:gd name="connsiteX6838" fmla="*/ 896779 w 6400800"/>
                <a:gd name="connsiteY6838" fmla="*/ 264319 h 514350"/>
                <a:gd name="connsiteX6839" fmla="*/ 896779 w 6400800"/>
                <a:gd name="connsiteY6839" fmla="*/ 264319 h 514350"/>
                <a:gd name="connsiteX6840" fmla="*/ 896779 w 6400800"/>
                <a:gd name="connsiteY6840" fmla="*/ 265271 h 514350"/>
                <a:gd name="connsiteX6841" fmla="*/ 896779 w 6400800"/>
                <a:gd name="connsiteY6841" fmla="*/ 270986 h 514350"/>
                <a:gd name="connsiteX6842" fmla="*/ 896779 w 6400800"/>
                <a:gd name="connsiteY6842" fmla="*/ 272891 h 514350"/>
                <a:gd name="connsiteX6843" fmla="*/ 895826 w 6400800"/>
                <a:gd name="connsiteY6843" fmla="*/ 285274 h 514350"/>
                <a:gd name="connsiteX6844" fmla="*/ 895826 w 6400800"/>
                <a:gd name="connsiteY6844" fmla="*/ 287179 h 514350"/>
                <a:gd name="connsiteX6845" fmla="*/ 891064 w 6400800"/>
                <a:gd name="connsiteY6845" fmla="*/ 279559 h 514350"/>
                <a:gd name="connsiteX6846" fmla="*/ 873919 w 6400800"/>
                <a:gd name="connsiteY6846" fmla="*/ 250984 h 514350"/>
                <a:gd name="connsiteX6847" fmla="*/ 869156 w 6400800"/>
                <a:gd name="connsiteY6847" fmla="*/ 243364 h 514350"/>
                <a:gd name="connsiteX6848" fmla="*/ 869156 w 6400800"/>
                <a:gd name="connsiteY6848" fmla="*/ 242411 h 514350"/>
                <a:gd name="connsiteX6849" fmla="*/ 878681 w 6400800"/>
                <a:gd name="connsiteY6849" fmla="*/ 215741 h 514350"/>
                <a:gd name="connsiteX6850" fmla="*/ 887254 w 6400800"/>
                <a:gd name="connsiteY6850" fmla="*/ 200501 h 514350"/>
                <a:gd name="connsiteX6851" fmla="*/ 895826 w 6400800"/>
                <a:gd name="connsiteY6851" fmla="*/ 223361 h 514350"/>
                <a:gd name="connsiteX6852" fmla="*/ 901541 w 6400800"/>
                <a:gd name="connsiteY6852" fmla="*/ 240506 h 514350"/>
                <a:gd name="connsiteX6853" fmla="*/ 900589 w 6400800"/>
                <a:gd name="connsiteY6853" fmla="*/ 246221 h 514350"/>
                <a:gd name="connsiteX6854" fmla="*/ 891064 w 6400800"/>
                <a:gd name="connsiteY6854" fmla="*/ 190976 h 514350"/>
                <a:gd name="connsiteX6855" fmla="*/ 892969 w 6400800"/>
                <a:gd name="connsiteY6855" fmla="*/ 187166 h 514350"/>
                <a:gd name="connsiteX6856" fmla="*/ 896779 w 6400800"/>
                <a:gd name="connsiteY6856" fmla="*/ 202406 h 514350"/>
                <a:gd name="connsiteX6857" fmla="*/ 891064 w 6400800"/>
                <a:gd name="connsiteY6857" fmla="*/ 190976 h 514350"/>
                <a:gd name="connsiteX6858" fmla="*/ 904399 w 6400800"/>
                <a:gd name="connsiteY6858" fmla="*/ 181451 h 514350"/>
                <a:gd name="connsiteX6859" fmla="*/ 904399 w 6400800"/>
                <a:gd name="connsiteY6859" fmla="*/ 183356 h 514350"/>
                <a:gd name="connsiteX6860" fmla="*/ 903446 w 6400800"/>
                <a:gd name="connsiteY6860" fmla="*/ 210979 h 514350"/>
                <a:gd name="connsiteX6861" fmla="*/ 903446 w 6400800"/>
                <a:gd name="connsiteY6861" fmla="*/ 210026 h 514350"/>
                <a:gd name="connsiteX6862" fmla="*/ 894874 w 6400800"/>
                <a:gd name="connsiteY6862" fmla="*/ 188119 h 514350"/>
                <a:gd name="connsiteX6863" fmla="*/ 903446 w 6400800"/>
                <a:gd name="connsiteY6863" fmla="*/ 173831 h 514350"/>
                <a:gd name="connsiteX6864" fmla="*/ 904399 w 6400800"/>
                <a:gd name="connsiteY6864" fmla="*/ 181451 h 514350"/>
                <a:gd name="connsiteX6865" fmla="*/ 888206 w 6400800"/>
                <a:gd name="connsiteY6865" fmla="*/ 137636 h 514350"/>
                <a:gd name="connsiteX6866" fmla="*/ 890111 w 6400800"/>
                <a:gd name="connsiteY6866" fmla="*/ 132874 h 514350"/>
                <a:gd name="connsiteX6867" fmla="*/ 898684 w 6400800"/>
                <a:gd name="connsiteY6867" fmla="*/ 161449 h 514350"/>
                <a:gd name="connsiteX6868" fmla="*/ 893921 w 6400800"/>
                <a:gd name="connsiteY6868" fmla="*/ 168116 h 514350"/>
                <a:gd name="connsiteX6869" fmla="*/ 885349 w 6400800"/>
                <a:gd name="connsiteY6869" fmla="*/ 180499 h 514350"/>
                <a:gd name="connsiteX6870" fmla="*/ 874871 w 6400800"/>
                <a:gd name="connsiteY6870" fmla="*/ 163354 h 514350"/>
                <a:gd name="connsiteX6871" fmla="*/ 888206 w 6400800"/>
                <a:gd name="connsiteY6871" fmla="*/ 137636 h 514350"/>
                <a:gd name="connsiteX6872" fmla="*/ 872966 w 6400800"/>
                <a:gd name="connsiteY6872" fmla="*/ 169069 h 514350"/>
                <a:gd name="connsiteX6873" fmla="*/ 881539 w 6400800"/>
                <a:gd name="connsiteY6873" fmla="*/ 188119 h 514350"/>
                <a:gd name="connsiteX6874" fmla="*/ 878681 w 6400800"/>
                <a:gd name="connsiteY6874" fmla="*/ 191929 h 514350"/>
                <a:gd name="connsiteX6875" fmla="*/ 856774 w 6400800"/>
                <a:gd name="connsiteY6875" fmla="*/ 226219 h 514350"/>
                <a:gd name="connsiteX6876" fmla="*/ 851059 w 6400800"/>
                <a:gd name="connsiteY6876" fmla="*/ 217646 h 514350"/>
                <a:gd name="connsiteX6877" fmla="*/ 872966 w 6400800"/>
                <a:gd name="connsiteY6877" fmla="*/ 169069 h 514350"/>
                <a:gd name="connsiteX6878" fmla="*/ 847249 w 6400800"/>
                <a:gd name="connsiteY6878" fmla="*/ 225266 h 514350"/>
                <a:gd name="connsiteX6879" fmla="*/ 848201 w 6400800"/>
                <a:gd name="connsiteY6879" fmla="*/ 223361 h 514350"/>
                <a:gd name="connsiteX6880" fmla="*/ 852011 w 6400800"/>
                <a:gd name="connsiteY6880" fmla="*/ 232886 h 514350"/>
                <a:gd name="connsiteX6881" fmla="*/ 845344 w 6400800"/>
                <a:gd name="connsiteY6881" fmla="*/ 243364 h 514350"/>
                <a:gd name="connsiteX6882" fmla="*/ 837724 w 6400800"/>
                <a:gd name="connsiteY6882" fmla="*/ 256699 h 514350"/>
                <a:gd name="connsiteX6883" fmla="*/ 836771 w 6400800"/>
                <a:gd name="connsiteY6883" fmla="*/ 250984 h 514350"/>
                <a:gd name="connsiteX6884" fmla="*/ 847249 w 6400800"/>
                <a:gd name="connsiteY6884" fmla="*/ 225266 h 514350"/>
                <a:gd name="connsiteX6885" fmla="*/ 835819 w 6400800"/>
                <a:gd name="connsiteY6885" fmla="*/ 195739 h 514350"/>
                <a:gd name="connsiteX6886" fmla="*/ 835819 w 6400800"/>
                <a:gd name="connsiteY6886" fmla="*/ 195739 h 514350"/>
                <a:gd name="connsiteX6887" fmla="*/ 840581 w 6400800"/>
                <a:gd name="connsiteY6887" fmla="*/ 206216 h 514350"/>
                <a:gd name="connsiteX6888" fmla="*/ 833914 w 6400800"/>
                <a:gd name="connsiteY6888" fmla="*/ 219551 h 514350"/>
                <a:gd name="connsiteX6889" fmla="*/ 832961 w 6400800"/>
                <a:gd name="connsiteY6889" fmla="*/ 221456 h 514350"/>
                <a:gd name="connsiteX6890" fmla="*/ 835819 w 6400800"/>
                <a:gd name="connsiteY6890" fmla="*/ 195739 h 514350"/>
                <a:gd name="connsiteX6891" fmla="*/ 826294 w 6400800"/>
                <a:gd name="connsiteY6891" fmla="*/ 274796 h 514350"/>
                <a:gd name="connsiteX6892" fmla="*/ 828199 w 6400800"/>
                <a:gd name="connsiteY6892" fmla="*/ 270986 h 514350"/>
                <a:gd name="connsiteX6893" fmla="*/ 828199 w 6400800"/>
                <a:gd name="connsiteY6893" fmla="*/ 272891 h 514350"/>
                <a:gd name="connsiteX6894" fmla="*/ 826294 w 6400800"/>
                <a:gd name="connsiteY6894" fmla="*/ 276701 h 514350"/>
                <a:gd name="connsiteX6895" fmla="*/ 826294 w 6400800"/>
                <a:gd name="connsiteY6895" fmla="*/ 274796 h 514350"/>
                <a:gd name="connsiteX6896" fmla="*/ 812006 w 6400800"/>
                <a:gd name="connsiteY6896" fmla="*/ 448151 h 514350"/>
                <a:gd name="connsiteX6897" fmla="*/ 812006 w 6400800"/>
                <a:gd name="connsiteY6897" fmla="*/ 448151 h 514350"/>
                <a:gd name="connsiteX6898" fmla="*/ 812006 w 6400800"/>
                <a:gd name="connsiteY6898" fmla="*/ 448151 h 514350"/>
                <a:gd name="connsiteX6899" fmla="*/ 812006 w 6400800"/>
                <a:gd name="connsiteY6899" fmla="*/ 448151 h 514350"/>
                <a:gd name="connsiteX6900" fmla="*/ 785336 w 6400800"/>
                <a:gd name="connsiteY6900" fmla="*/ 330041 h 514350"/>
                <a:gd name="connsiteX6901" fmla="*/ 782479 w 6400800"/>
                <a:gd name="connsiteY6901" fmla="*/ 325279 h 514350"/>
                <a:gd name="connsiteX6902" fmla="*/ 782479 w 6400800"/>
                <a:gd name="connsiteY6902" fmla="*/ 315754 h 514350"/>
                <a:gd name="connsiteX6903" fmla="*/ 786289 w 6400800"/>
                <a:gd name="connsiteY6903" fmla="*/ 326231 h 514350"/>
                <a:gd name="connsiteX6904" fmla="*/ 785336 w 6400800"/>
                <a:gd name="connsiteY6904" fmla="*/ 330041 h 514350"/>
                <a:gd name="connsiteX6905" fmla="*/ 797719 w 6400800"/>
                <a:gd name="connsiteY6905" fmla="*/ 271939 h 514350"/>
                <a:gd name="connsiteX6906" fmla="*/ 803434 w 6400800"/>
                <a:gd name="connsiteY6906" fmla="*/ 286226 h 514350"/>
                <a:gd name="connsiteX6907" fmla="*/ 802481 w 6400800"/>
                <a:gd name="connsiteY6907" fmla="*/ 288131 h 514350"/>
                <a:gd name="connsiteX6908" fmla="*/ 792956 w 6400800"/>
                <a:gd name="connsiteY6908" fmla="*/ 310039 h 514350"/>
                <a:gd name="connsiteX6909" fmla="*/ 792956 w 6400800"/>
                <a:gd name="connsiteY6909" fmla="*/ 309086 h 514350"/>
                <a:gd name="connsiteX6910" fmla="*/ 787241 w 6400800"/>
                <a:gd name="connsiteY6910" fmla="*/ 296704 h 514350"/>
                <a:gd name="connsiteX6911" fmla="*/ 795814 w 6400800"/>
                <a:gd name="connsiteY6911" fmla="*/ 266224 h 514350"/>
                <a:gd name="connsiteX6912" fmla="*/ 797719 w 6400800"/>
                <a:gd name="connsiteY6912" fmla="*/ 271939 h 514350"/>
                <a:gd name="connsiteX6913" fmla="*/ 790099 w 6400800"/>
                <a:gd name="connsiteY6913" fmla="*/ 253841 h 514350"/>
                <a:gd name="connsiteX6914" fmla="*/ 793909 w 6400800"/>
                <a:gd name="connsiteY6914" fmla="*/ 261461 h 514350"/>
                <a:gd name="connsiteX6915" fmla="*/ 793909 w 6400800"/>
                <a:gd name="connsiteY6915" fmla="*/ 262414 h 514350"/>
                <a:gd name="connsiteX6916" fmla="*/ 784384 w 6400800"/>
                <a:gd name="connsiteY6916" fmla="*/ 286226 h 514350"/>
                <a:gd name="connsiteX6917" fmla="*/ 785336 w 6400800"/>
                <a:gd name="connsiteY6917" fmla="*/ 273844 h 514350"/>
                <a:gd name="connsiteX6918" fmla="*/ 790099 w 6400800"/>
                <a:gd name="connsiteY6918" fmla="*/ 253841 h 514350"/>
                <a:gd name="connsiteX6919" fmla="*/ 773906 w 6400800"/>
                <a:gd name="connsiteY6919" fmla="*/ 236696 h 514350"/>
                <a:gd name="connsiteX6920" fmla="*/ 776764 w 6400800"/>
                <a:gd name="connsiteY6920" fmla="*/ 213836 h 514350"/>
                <a:gd name="connsiteX6921" fmla="*/ 783431 w 6400800"/>
                <a:gd name="connsiteY6921" fmla="*/ 229076 h 514350"/>
                <a:gd name="connsiteX6922" fmla="*/ 780574 w 6400800"/>
                <a:gd name="connsiteY6922" fmla="*/ 235744 h 514350"/>
                <a:gd name="connsiteX6923" fmla="*/ 777716 w 6400800"/>
                <a:gd name="connsiteY6923" fmla="*/ 231934 h 514350"/>
                <a:gd name="connsiteX6924" fmla="*/ 780574 w 6400800"/>
                <a:gd name="connsiteY6924" fmla="*/ 236696 h 514350"/>
                <a:gd name="connsiteX6925" fmla="*/ 773906 w 6400800"/>
                <a:gd name="connsiteY6925" fmla="*/ 255746 h 514350"/>
                <a:gd name="connsiteX6926" fmla="*/ 773906 w 6400800"/>
                <a:gd name="connsiteY6926" fmla="*/ 236696 h 514350"/>
                <a:gd name="connsiteX6927" fmla="*/ 724376 w 6400800"/>
                <a:gd name="connsiteY6927" fmla="*/ 219551 h 514350"/>
                <a:gd name="connsiteX6928" fmla="*/ 726281 w 6400800"/>
                <a:gd name="connsiteY6928" fmla="*/ 203359 h 514350"/>
                <a:gd name="connsiteX6929" fmla="*/ 726281 w 6400800"/>
                <a:gd name="connsiteY6929" fmla="*/ 229076 h 514350"/>
                <a:gd name="connsiteX6930" fmla="*/ 723424 w 6400800"/>
                <a:gd name="connsiteY6930" fmla="*/ 223361 h 514350"/>
                <a:gd name="connsiteX6931" fmla="*/ 724376 w 6400800"/>
                <a:gd name="connsiteY6931" fmla="*/ 219551 h 514350"/>
                <a:gd name="connsiteX6932" fmla="*/ 723424 w 6400800"/>
                <a:gd name="connsiteY6932" fmla="*/ 224314 h 514350"/>
                <a:gd name="connsiteX6933" fmla="*/ 724376 w 6400800"/>
                <a:gd name="connsiteY6933" fmla="*/ 235744 h 514350"/>
                <a:gd name="connsiteX6934" fmla="*/ 726281 w 6400800"/>
                <a:gd name="connsiteY6934" fmla="*/ 250984 h 514350"/>
                <a:gd name="connsiteX6935" fmla="*/ 726281 w 6400800"/>
                <a:gd name="connsiteY6935" fmla="*/ 251936 h 514350"/>
                <a:gd name="connsiteX6936" fmla="*/ 727234 w 6400800"/>
                <a:gd name="connsiteY6936" fmla="*/ 276701 h 514350"/>
                <a:gd name="connsiteX6937" fmla="*/ 727234 w 6400800"/>
                <a:gd name="connsiteY6937" fmla="*/ 288131 h 514350"/>
                <a:gd name="connsiteX6938" fmla="*/ 725329 w 6400800"/>
                <a:gd name="connsiteY6938" fmla="*/ 284321 h 514350"/>
                <a:gd name="connsiteX6939" fmla="*/ 717709 w 6400800"/>
                <a:gd name="connsiteY6939" fmla="*/ 260509 h 514350"/>
                <a:gd name="connsiteX6940" fmla="*/ 723424 w 6400800"/>
                <a:gd name="connsiteY6940" fmla="*/ 224314 h 514350"/>
                <a:gd name="connsiteX6941" fmla="*/ 710089 w 6400800"/>
                <a:gd name="connsiteY6941" fmla="*/ 308134 h 514350"/>
                <a:gd name="connsiteX6942" fmla="*/ 711041 w 6400800"/>
                <a:gd name="connsiteY6942" fmla="*/ 320516 h 514350"/>
                <a:gd name="connsiteX6943" fmla="*/ 717709 w 6400800"/>
                <a:gd name="connsiteY6943" fmla="*/ 373856 h 514350"/>
                <a:gd name="connsiteX6944" fmla="*/ 711041 w 6400800"/>
                <a:gd name="connsiteY6944" fmla="*/ 389096 h 514350"/>
                <a:gd name="connsiteX6945" fmla="*/ 709136 w 6400800"/>
                <a:gd name="connsiteY6945" fmla="*/ 383381 h 514350"/>
                <a:gd name="connsiteX6946" fmla="*/ 711041 w 6400800"/>
                <a:gd name="connsiteY6946" fmla="*/ 372904 h 514350"/>
                <a:gd name="connsiteX6947" fmla="*/ 713899 w 6400800"/>
                <a:gd name="connsiteY6947" fmla="*/ 352901 h 514350"/>
                <a:gd name="connsiteX6948" fmla="*/ 707231 w 6400800"/>
                <a:gd name="connsiteY6948" fmla="*/ 372904 h 514350"/>
                <a:gd name="connsiteX6949" fmla="*/ 706279 w 6400800"/>
                <a:gd name="connsiteY6949" fmla="*/ 374809 h 514350"/>
                <a:gd name="connsiteX6950" fmla="*/ 701516 w 6400800"/>
                <a:gd name="connsiteY6950" fmla="*/ 357664 h 514350"/>
                <a:gd name="connsiteX6951" fmla="*/ 701516 w 6400800"/>
                <a:gd name="connsiteY6951" fmla="*/ 357664 h 514350"/>
                <a:gd name="connsiteX6952" fmla="*/ 710089 w 6400800"/>
                <a:gd name="connsiteY6952" fmla="*/ 308134 h 514350"/>
                <a:gd name="connsiteX6953" fmla="*/ 676751 w 6400800"/>
                <a:gd name="connsiteY6953" fmla="*/ 253841 h 514350"/>
                <a:gd name="connsiteX6954" fmla="*/ 676751 w 6400800"/>
                <a:gd name="connsiteY6954" fmla="*/ 246221 h 514350"/>
                <a:gd name="connsiteX6955" fmla="*/ 679609 w 6400800"/>
                <a:gd name="connsiteY6955" fmla="*/ 220504 h 514350"/>
                <a:gd name="connsiteX6956" fmla="*/ 682466 w 6400800"/>
                <a:gd name="connsiteY6956" fmla="*/ 181451 h 514350"/>
                <a:gd name="connsiteX6957" fmla="*/ 682466 w 6400800"/>
                <a:gd name="connsiteY6957" fmla="*/ 178594 h 514350"/>
                <a:gd name="connsiteX6958" fmla="*/ 696754 w 6400800"/>
                <a:gd name="connsiteY6958" fmla="*/ 231934 h 514350"/>
                <a:gd name="connsiteX6959" fmla="*/ 705326 w 6400800"/>
                <a:gd name="connsiteY6959" fmla="*/ 267176 h 514350"/>
                <a:gd name="connsiteX6960" fmla="*/ 703421 w 6400800"/>
                <a:gd name="connsiteY6960" fmla="*/ 273844 h 514350"/>
                <a:gd name="connsiteX6961" fmla="*/ 694849 w 6400800"/>
                <a:gd name="connsiteY6961" fmla="*/ 307181 h 514350"/>
                <a:gd name="connsiteX6962" fmla="*/ 692944 w 6400800"/>
                <a:gd name="connsiteY6962" fmla="*/ 313849 h 514350"/>
                <a:gd name="connsiteX6963" fmla="*/ 690086 w 6400800"/>
                <a:gd name="connsiteY6963" fmla="*/ 322421 h 514350"/>
                <a:gd name="connsiteX6964" fmla="*/ 673894 w 6400800"/>
                <a:gd name="connsiteY6964" fmla="*/ 274796 h 514350"/>
                <a:gd name="connsiteX6965" fmla="*/ 676751 w 6400800"/>
                <a:gd name="connsiteY6965" fmla="*/ 253841 h 514350"/>
                <a:gd name="connsiteX6966" fmla="*/ 668179 w 6400800"/>
                <a:gd name="connsiteY6966" fmla="*/ 331946 h 514350"/>
                <a:gd name="connsiteX6967" fmla="*/ 668179 w 6400800"/>
                <a:gd name="connsiteY6967" fmla="*/ 330041 h 514350"/>
                <a:gd name="connsiteX6968" fmla="*/ 669131 w 6400800"/>
                <a:gd name="connsiteY6968" fmla="*/ 334804 h 514350"/>
                <a:gd name="connsiteX6969" fmla="*/ 671989 w 6400800"/>
                <a:gd name="connsiteY6969" fmla="*/ 346234 h 514350"/>
                <a:gd name="connsiteX6970" fmla="*/ 674846 w 6400800"/>
                <a:gd name="connsiteY6970" fmla="*/ 359569 h 514350"/>
                <a:gd name="connsiteX6971" fmla="*/ 676751 w 6400800"/>
                <a:gd name="connsiteY6971" fmla="*/ 370999 h 514350"/>
                <a:gd name="connsiteX6972" fmla="*/ 675799 w 6400800"/>
                <a:gd name="connsiteY6972" fmla="*/ 373856 h 514350"/>
                <a:gd name="connsiteX6973" fmla="*/ 674846 w 6400800"/>
                <a:gd name="connsiteY6973" fmla="*/ 377666 h 514350"/>
                <a:gd name="connsiteX6974" fmla="*/ 670084 w 6400800"/>
                <a:gd name="connsiteY6974" fmla="*/ 368141 h 514350"/>
                <a:gd name="connsiteX6975" fmla="*/ 664369 w 6400800"/>
                <a:gd name="connsiteY6975" fmla="*/ 358616 h 514350"/>
                <a:gd name="connsiteX6976" fmla="*/ 668179 w 6400800"/>
                <a:gd name="connsiteY6976" fmla="*/ 331946 h 514350"/>
                <a:gd name="connsiteX6977" fmla="*/ 656749 w 6400800"/>
                <a:gd name="connsiteY6977" fmla="*/ 266224 h 514350"/>
                <a:gd name="connsiteX6978" fmla="*/ 656749 w 6400800"/>
                <a:gd name="connsiteY6978" fmla="*/ 267176 h 514350"/>
                <a:gd name="connsiteX6979" fmla="*/ 656749 w 6400800"/>
                <a:gd name="connsiteY6979" fmla="*/ 269081 h 514350"/>
                <a:gd name="connsiteX6980" fmla="*/ 656749 w 6400800"/>
                <a:gd name="connsiteY6980" fmla="*/ 266224 h 514350"/>
                <a:gd name="connsiteX6981" fmla="*/ 608171 w 6400800"/>
                <a:gd name="connsiteY6981" fmla="*/ 318611 h 514350"/>
                <a:gd name="connsiteX6982" fmla="*/ 611981 w 6400800"/>
                <a:gd name="connsiteY6982" fmla="*/ 279559 h 514350"/>
                <a:gd name="connsiteX6983" fmla="*/ 613886 w 6400800"/>
                <a:gd name="connsiteY6983" fmla="*/ 288131 h 514350"/>
                <a:gd name="connsiteX6984" fmla="*/ 615791 w 6400800"/>
                <a:gd name="connsiteY6984" fmla="*/ 327184 h 514350"/>
                <a:gd name="connsiteX6985" fmla="*/ 615791 w 6400800"/>
                <a:gd name="connsiteY6985" fmla="*/ 331946 h 514350"/>
                <a:gd name="connsiteX6986" fmla="*/ 615791 w 6400800"/>
                <a:gd name="connsiteY6986" fmla="*/ 337661 h 514350"/>
                <a:gd name="connsiteX6987" fmla="*/ 613886 w 6400800"/>
                <a:gd name="connsiteY6987" fmla="*/ 333851 h 514350"/>
                <a:gd name="connsiteX6988" fmla="*/ 607219 w 6400800"/>
                <a:gd name="connsiteY6988" fmla="*/ 321469 h 514350"/>
                <a:gd name="connsiteX6989" fmla="*/ 608171 w 6400800"/>
                <a:gd name="connsiteY6989" fmla="*/ 318611 h 514350"/>
                <a:gd name="connsiteX6990" fmla="*/ 606266 w 6400800"/>
                <a:gd name="connsiteY6990" fmla="*/ 341471 h 514350"/>
                <a:gd name="connsiteX6991" fmla="*/ 615791 w 6400800"/>
                <a:gd name="connsiteY6991" fmla="*/ 364331 h 514350"/>
                <a:gd name="connsiteX6992" fmla="*/ 615791 w 6400800"/>
                <a:gd name="connsiteY6992" fmla="*/ 365284 h 514350"/>
                <a:gd name="connsiteX6993" fmla="*/ 611029 w 6400800"/>
                <a:gd name="connsiteY6993" fmla="*/ 375761 h 514350"/>
                <a:gd name="connsiteX6994" fmla="*/ 608171 w 6400800"/>
                <a:gd name="connsiteY6994" fmla="*/ 363379 h 514350"/>
                <a:gd name="connsiteX6995" fmla="*/ 605314 w 6400800"/>
                <a:gd name="connsiteY6995" fmla="*/ 350996 h 514350"/>
                <a:gd name="connsiteX6996" fmla="*/ 606266 w 6400800"/>
                <a:gd name="connsiteY6996" fmla="*/ 341471 h 514350"/>
                <a:gd name="connsiteX6997" fmla="*/ 606266 w 6400800"/>
                <a:gd name="connsiteY6997" fmla="*/ 424339 h 514350"/>
                <a:gd name="connsiteX6998" fmla="*/ 609124 w 6400800"/>
                <a:gd name="connsiteY6998" fmla="*/ 433864 h 514350"/>
                <a:gd name="connsiteX6999" fmla="*/ 607219 w 6400800"/>
                <a:gd name="connsiteY6999" fmla="*/ 436721 h 514350"/>
                <a:gd name="connsiteX7000" fmla="*/ 601504 w 6400800"/>
                <a:gd name="connsiteY7000" fmla="*/ 435769 h 514350"/>
                <a:gd name="connsiteX7001" fmla="*/ 606266 w 6400800"/>
                <a:gd name="connsiteY7001" fmla="*/ 424339 h 514350"/>
                <a:gd name="connsiteX7002" fmla="*/ 599599 w 6400800"/>
                <a:gd name="connsiteY7002" fmla="*/ 401479 h 514350"/>
                <a:gd name="connsiteX7003" fmla="*/ 599599 w 6400800"/>
                <a:gd name="connsiteY7003" fmla="*/ 401479 h 514350"/>
                <a:gd name="connsiteX7004" fmla="*/ 599599 w 6400800"/>
                <a:gd name="connsiteY7004" fmla="*/ 403384 h 514350"/>
                <a:gd name="connsiteX7005" fmla="*/ 599599 w 6400800"/>
                <a:gd name="connsiteY7005" fmla="*/ 401479 h 514350"/>
                <a:gd name="connsiteX7006" fmla="*/ 587216 w 6400800"/>
                <a:gd name="connsiteY7006" fmla="*/ 300514 h 514350"/>
                <a:gd name="connsiteX7007" fmla="*/ 591979 w 6400800"/>
                <a:gd name="connsiteY7007" fmla="*/ 310039 h 514350"/>
                <a:gd name="connsiteX7008" fmla="*/ 591026 w 6400800"/>
                <a:gd name="connsiteY7008" fmla="*/ 316706 h 514350"/>
                <a:gd name="connsiteX7009" fmla="*/ 591026 w 6400800"/>
                <a:gd name="connsiteY7009" fmla="*/ 316706 h 514350"/>
                <a:gd name="connsiteX7010" fmla="*/ 590074 w 6400800"/>
                <a:gd name="connsiteY7010" fmla="*/ 319564 h 514350"/>
                <a:gd name="connsiteX7011" fmla="*/ 587216 w 6400800"/>
                <a:gd name="connsiteY7011" fmla="*/ 311944 h 514350"/>
                <a:gd name="connsiteX7012" fmla="*/ 586264 w 6400800"/>
                <a:gd name="connsiteY7012" fmla="*/ 299561 h 514350"/>
                <a:gd name="connsiteX7013" fmla="*/ 587216 w 6400800"/>
                <a:gd name="connsiteY7013" fmla="*/ 300514 h 514350"/>
                <a:gd name="connsiteX7014" fmla="*/ 553879 w 6400800"/>
                <a:gd name="connsiteY7014" fmla="*/ 257651 h 514350"/>
                <a:gd name="connsiteX7015" fmla="*/ 555784 w 6400800"/>
                <a:gd name="connsiteY7015" fmla="*/ 233839 h 514350"/>
                <a:gd name="connsiteX7016" fmla="*/ 558641 w 6400800"/>
                <a:gd name="connsiteY7016" fmla="*/ 249079 h 514350"/>
                <a:gd name="connsiteX7017" fmla="*/ 556736 w 6400800"/>
                <a:gd name="connsiteY7017" fmla="*/ 247174 h 514350"/>
                <a:gd name="connsiteX7018" fmla="*/ 558641 w 6400800"/>
                <a:gd name="connsiteY7018" fmla="*/ 250984 h 514350"/>
                <a:gd name="connsiteX7019" fmla="*/ 570071 w 6400800"/>
                <a:gd name="connsiteY7019" fmla="*/ 297656 h 514350"/>
                <a:gd name="connsiteX7020" fmla="*/ 571976 w 6400800"/>
                <a:gd name="connsiteY7020" fmla="*/ 303371 h 514350"/>
                <a:gd name="connsiteX7021" fmla="*/ 569119 w 6400800"/>
                <a:gd name="connsiteY7021" fmla="*/ 312896 h 514350"/>
                <a:gd name="connsiteX7022" fmla="*/ 564356 w 6400800"/>
                <a:gd name="connsiteY7022" fmla="*/ 295751 h 514350"/>
                <a:gd name="connsiteX7023" fmla="*/ 553879 w 6400800"/>
                <a:gd name="connsiteY7023" fmla="*/ 266224 h 514350"/>
                <a:gd name="connsiteX7024" fmla="*/ 553879 w 6400800"/>
                <a:gd name="connsiteY7024" fmla="*/ 257651 h 514350"/>
                <a:gd name="connsiteX7025" fmla="*/ 551974 w 6400800"/>
                <a:gd name="connsiteY7025" fmla="*/ 295751 h 514350"/>
                <a:gd name="connsiteX7026" fmla="*/ 551974 w 6400800"/>
                <a:gd name="connsiteY7026" fmla="*/ 295751 h 514350"/>
                <a:gd name="connsiteX7027" fmla="*/ 552926 w 6400800"/>
                <a:gd name="connsiteY7027" fmla="*/ 298609 h 514350"/>
                <a:gd name="connsiteX7028" fmla="*/ 556736 w 6400800"/>
                <a:gd name="connsiteY7028" fmla="*/ 317659 h 514350"/>
                <a:gd name="connsiteX7029" fmla="*/ 557689 w 6400800"/>
                <a:gd name="connsiteY7029" fmla="*/ 321469 h 514350"/>
                <a:gd name="connsiteX7030" fmla="*/ 557689 w 6400800"/>
                <a:gd name="connsiteY7030" fmla="*/ 322421 h 514350"/>
                <a:gd name="connsiteX7031" fmla="*/ 557689 w 6400800"/>
                <a:gd name="connsiteY7031" fmla="*/ 326231 h 514350"/>
                <a:gd name="connsiteX7032" fmla="*/ 552926 w 6400800"/>
                <a:gd name="connsiteY7032" fmla="*/ 306229 h 514350"/>
                <a:gd name="connsiteX7033" fmla="*/ 551974 w 6400800"/>
                <a:gd name="connsiteY7033" fmla="*/ 295751 h 514350"/>
                <a:gd name="connsiteX7034" fmla="*/ 529114 w 6400800"/>
                <a:gd name="connsiteY7034" fmla="*/ 290036 h 514350"/>
                <a:gd name="connsiteX7035" fmla="*/ 529114 w 6400800"/>
                <a:gd name="connsiteY7035" fmla="*/ 290036 h 514350"/>
                <a:gd name="connsiteX7036" fmla="*/ 529114 w 6400800"/>
                <a:gd name="connsiteY7036" fmla="*/ 290036 h 514350"/>
                <a:gd name="connsiteX7037" fmla="*/ 529114 w 6400800"/>
                <a:gd name="connsiteY7037" fmla="*/ 290036 h 514350"/>
                <a:gd name="connsiteX7038" fmla="*/ 522446 w 6400800"/>
                <a:gd name="connsiteY7038" fmla="*/ 336709 h 514350"/>
                <a:gd name="connsiteX7039" fmla="*/ 523399 w 6400800"/>
                <a:gd name="connsiteY7039" fmla="*/ 329089 h 514350"/>
                <a:gd name="connsiteX7040" fmla="*/ 526256 w 6400800"/>
                <a:gd name="connsiteY7040" fmla="*/ 336709 h 514350"/>
                <a:gd name="connsiteX7041" fmla="*/ 531019 w 6400800"/>
                <a:gd name="connsiteY7041" fmla="*/ 350996 h 514350"/>
                <a:gd name="connsiteX7042" fmla="*/ 531971 w 6400800"/>
                <a:gd name="connsiteY7042" fmla="*/ 374809 h 514350"/>
                <a:gd name="connsiteX7043" fmla="*/ 533876 w 6400800"/>
                <a:gd name="connsiteY7043" fmla="*/ 403384 h 514350"/>
                <a:gd name="connsiteX7044" fmla="*/ 528161 w 6400800"/>
                <a:gd name="connsiteY7044" fmla="*/ 394811 h 514350"/>
                <a:gd name="connsiteX7045" fmla="*/ 532924 w 6400800"/>
                <a:gd name="connsiteY7045" fmla="*/ 410051 h 514350"/>
                <a:gd name="connsiteX7046" fmla="*/ 534829 w 6400800"/>
                <a:gd name="connsiteY7046" fmla="*/ 417671 h 514350"/>
                <a:gd name="connsiteX7047" fmla="*/ 535781 w 6400800"/>
                <a:gd name="connsiteY7047" fmla="*/ 430054 h 514350"/>
                <a:gd name="connsiteX7048" fmla="*/ 523399 w 6400800"/>
                <a:gd name="connsiteY7048" fmla="*/ 428149 h 514350"/>
                <a:gd name="connsiteX7049" fmla="*/ 522446 w 6400800"/>
                <a:gd name="connsiteY7049" fmla="*/ 427196 h 514350"/>
                <a:gd name="connsiteX7050" fmla="*/ 522446 w 6400800"/>
                <a:gd name="connsiteY7050" fmla="*/ 423386 h 514350"/>
                <a:gd name="connsiteX7051" fmla="*/ 527209 w 6400800"/>
                <a:gd name="connsiteY7051" fmla="*/ 410051 h 514350"/>
                <a:gd name="connsiteX7052" fmla="*/ 522446 w 6400800"/>
                <a:gd name="connsiteY7052" fmla="*/ 418624 h 514350"/>
                <a:gd name="connsiteX7053" fmla="*/ 521494 w 6400800"/>
                <a:gd name="connsiteY7053" fmla="*/ 405289 h 514350"/>
                <a:gd name="connsiteX7054" fmla="*/ 517684 w 6400800"/>
                <a:gd name="connsiteY7054" fmla="*/ 369094 h 514350"/>
                <a:gd name="connsiteX7055" fmla="*/ 522446 w 6400800"/>
                <a:gd name="connsiteY7055" fmla="*/ 336709 h 514350"/>
                <a:gd name="connsiteX7056" fmla="*/ 512921 w 6400800"/>
                <a:gd name="connsiteY7056" fmla="*/ 271939 h 514350"/>
                <a:gd name="connsiteX7057" fmla="*/ 509111 w 6400800"/>
                <a:gd name="connsiteY7057" fmla="*/ 287179 h 514350"/>
                <a:gd name="connsiteX7058" fmla="*/ 509111 w 6400800"/>
                <a:gd name="connsiteY7058" fmla="*/ 288131 h 514350"/>
                <a:gd name="connsiteX7059" fmla="*/ 507206 w 6400800"/>
                <a:gd name="connsiteY7059" fmla="*/ 275749 h 514350"/>
                <a:gd name="connsiteX7060" fmla="*/ 508159 w 6400800"/>
                <a:gd name="connsiteY7060" fmla="*/ 262414 h 514350"/>
                <a:gd name="connsiteX7061" fmla="*/ 509111 w 6400800"/>
                <a:gd name="connsiteY7061" fmla="*/ 262414 h 514350"/>
                <a:gd name="connsiteX7062" fmla="*/ 512921 w 6400800"/>
                <a:gd name="connsiteY7062" fmla="*/ 271939 h 514350"/>
                <a:gd name="connsiteX7063" fmla="*/ 497681 w 6400800"/>
                <a:gd name="connsiteY7063" fmla="*/ 207169 h 514350"/>
                <a:gd name="connsiteX7064" fmla="*/ 506254 w 6400800"/>
                <a:gd name="connsiteY7064" fmla="*/ 245269 h 514350"/>
                <a:gd name="connsiteX7065" fmla="*/ 509111 w 6400800"/>
                <a:gd name="connsiteY7065" fmla="*/ 256699 h 514350"/>
                <a:gd name="connsiteX7066" fmla="*/ 506254 w 6400800"/>
                <a:gd name="connsiteY7066" fmla="*/ 256699 h 514350"/>
                <a:gd name="connsiteX7067" fmla="*/ 505301 w 6400800"/>
                <a:gd name="connsiteY7067" fmla="*/ 256699 h 514350"/>
                <a:gd name="connsiteX7068" fmla="*/ 505301 w 6400800"/>
                <a:gd name="connsiteY7068" fmla="*/ 256699 h 514350"/>
                <a:gd name="connsiteX7069" fmla="*/ 497681 w 6400800"/>
                <a:gd name="connsiteY7069" fmla="*/ 207169 h 514350"/>
                <a:gd name="connsiteX7070" fmla="*/ 497681 w 6400800"/>
                <a:gd name="connsiteY7070" fmla="*/ 207169 h 514350"/>
                <a:gd name="connsiteX7071" fmla="*/ 487204 w 6400800"/>
                <a:gd name="connsiteY7071" fmla="*/ 419576 h 514350"/>
                <a:gd name="connsiteX7072" fmla="*/ 486251 w 6400800"/>
                <a:gd name="connsiteY7072" fmla="*/ 422434 h 514350"/>
                <a:gd name="connsiteX7073" fmla="*/ 483394 w 6400800"/>
                <a:gd name="connsiteY7073" fmla="*/ 422434 h 514350"/>
                <a:gd name="connsiteX7074" fmla="*/ 483394 w 6400800"/>
                <a:gd name="connsiteY7074" fmla="*/ 418624 h 514350"/>
                <a:gd name="connsiteX7075" fmla="*/ 481489 w 6400800"/>
                <a:gd name="connsiteY7075" fmla="*/ 401479 h 514350"/>
                <a:gd name="connsiteX7076" fmla="*/ 487204 w 6400800"/>
                <a:gd name="connsiteY7076" fmla="*/ 419576 h 514350"/>
                <a:gd name="connsiteX7077" fmla="*/ 437674 w 6400800"/>
                <a:gd name="connsiteY7077" fmla="*/ 390049 h 514350"/>
                <a:gd name="connsiteX7078" fmla="*/ 437674 w 6400800"/>
                <a:gd name="connsiteY7078" fmla="*/ 390049 h 514350"/>
                <a:gd name="connsiteX7079" fmla="*/ 437674 w 6400800"/>
                <a:gd name="connsiteY7079" fmla="*/ 388144 h 514350"/>
                <a:gd name="connsiteX7080" fmla="*/ 437674 w 6400800"/>
                <a:gd name="connsiteY7080" fmla="*/ 388144 h 514350"/>
                <a:gd name="connsiteX7081" fmla="*/ 437674 w 6400800"/>
                <a:gd name="connsiteY7081" fmla="*/ 390049 h 514350"/>
                <a:gd name="connsiteX7082" fmla="*/ 437674 w 6400800"/>
                <a:gd name="connsiteY7082" fmla="*/ 390049 h 514350"/>
                <a:gd name="connsiteX7083" fmla="*/ 448151 w 6400800"/>
                <a:gd name="connsiteY7083" fmla="*/ 362426 h 514350"/>
                <a:gd name="connsiteX7084" fmla="*/ 446246 w 6400800"/>
                <a:gd name="connsiteY7084" fmla="*/ 356711 h 514350"/>
                <a:gd name="connsiteX7085" fmla="*/ 449104 w 6400800"/>
                <a:gd name="connsiteY7085" fmla="*/ 347186 h 514350"/>
                <a:gd name="connsiteX7086" fmla="*/ 448151 w 6400800"/>
                <a:gd name="connsiteY7086" fmla="*/ 362426 h 514350"/>
                <a:gd name="connsiteX7087" fmla="*/ 436721 w 6400800"/>
                <a:gd name="connsiteY7087" fmla="*/ 227171 h 514350"/>
                <a:gd name="connsiteX7088" fmla="*/ 440531 w 6400800"/>
                <a:gd name="connsiteY7088" fmla="*/ 246221 h 514350"/>
                <a:gd name="connsiteX7089" fmla="*/ 434816 w 6400800"/>
                <a:gd name="connsiteY7089" fmla="*/ 234791 h 514350"/>
                <a:gd name="connsiteX7090" fmla="*/ 436721 w 6400800"/>
                <a:gd name="connsiteY7090" fmla="*/ 227171 h 514350"/>
                <a:gd name="connsiteX7091" fmla="*/ 428149 w 6400800"/>
                <a:gd name="connsiteY7091" fmla="*/ 280511 h 514350"/>
                <a:gd name="connsiteX7092" fmla="*/ 431959 w 6400800"/>
                <a:gd name="connsiteY7092" fmla="*/ 253841 h 514350"/>
                <a:gd name="connsiteX7093" fmla="*/ 432911 w 6400800"/>
                <a:gd name="connsiteY7093" fmla="*/ 258604 h 514350"/>
                <a:gd name="connsiteX7094" fmla="*/ 438626 w 6400800"/>
                <a:gd name="connsiteY7094" fmla="*/ 284321 h 514350"/>
                <a:gd name="connsiteX7095" fmla="*/ 439579 w 6400800"/>
                <a:gd name="connsiteY7095" fmla="*/ 290036 h 514350"/>
                <a:gd name="connsiteX7096" fmla="*/ 432911 w 6400800"/>
                <a:gd name="connsiteY7096" fmla="*/ 281464 h 514350"/>
                <a:gd name="connsiteX7097" fmla="*/ 439579 w 6400800"/>
                <a:gd name="connsiteY7097" fmla="*/ 295751 h 514350"/>
                <a:gd name="connsiteX7098" fmla="*/ 441484 w 6400800"/>
                <a:gd name="connsiteY7098" fmla="*/ 299561 h 514350"/>
                <a:gd name="connsiteX7099" fmla="*/ 443389 w 6400800"/>
                <a:gd name="connsiteY7099" fmla="*/ 312896 h 514350"/>
                <a:gd name="connsiteX7100" fmla="*/ 446246 w 6400800"/>
                <a:gd name="connsiteY7100" fmla="*/ 328136 h 514350"/>
                <a:gd name="connsiteX7101" fmla="*/ 447199 w 6400800"/>
                <a:gd name="connsiteY7101" fmla="*/ 335756 h 514350"/>
                <a:gd name="connsiteX7102" fmla="*/ 445294 w 6400800"/>
                <a:gd name="connsiteY7102" fmla="*/ 341471 h 514350"/>
                <a:gd name="connsiteX7103" fmla="*/ 442436 w 6400800"/>
                <a:gd name="connsiteY7103" fmla="*/ 349091 h 514350"/>
                <a:gd name="connsiteX7104" fmla="*/ 434816 w 6400800"/>
                <a:gd name="connsiteY7104" fmla="*/ 331946 h 514350"/>
                <a:gd name="connsiteX7105" fmla="*/ 434816 w 6400800"/>
                <a:gd name="connsiteY7105" fmla="*/ 317659 h 514350"/>
                <a:gd name="connsiteX7106" fmla="*/ 432911 w 6400800"/>
                <a:gd name="connsiteY7106" fmla="*/ 328136 h 514350"/>
                <a:gd name="connsiteX7107" fmla="*/ 423386 w 6400800"/>
                <a:gd name="connsiteY7107" fmla="*/ 303371 h 514350"/>
                <a:gd name="connsiteX7108" fmla="*/ 428149 w 6400800"/>
                <a:gd name="connsiteY7108" fmla="*/ 280511 h 514350"/>
                <a:gd name="connsiteX7109" fmla="*/ 418624 w 6400800"/>
                <a:gd name="connsiteY7109" fmla="*/ 345281 h 514350"/>
                <a:gd name="connsiteX7110" fmla="*/ 422434 w 6400800"/>
                <a:gd name="connsiteY7110" fmla="*/ 322421 h 514350"/>
                <a:gd name="connsiteX7111" fmla="*/ 427196 w 6400800"/>
                <a:gd name="connsiteY7111" fmla="*/ 339566 h 514350"/>
                <a:gd name="connsiteX7112" fmla="*/ 430054 w 6400800"/>
                <a:gd name="connsiteY7112" fmla="*/ 350996 h 514350"/>
                <a:gd name="connsiteX7113" fmla="*/ 428149 w 6400800"/>
                <a:gd name="connsiteY7113" fmla="*/ 362426 h 514350"/>
                <a:gd name="connsiteX7114" fmla="*/ 426244 w 6400800"/>
                <a:gd name="connsiteY7114" fmla="*/ 356711 h 514350"/>
                <a:gd name="connsiteX7115" fmla="*/ 420529 w 6400800"/>
                <a:gd name="connsiteY7115" fmla="*/ 344329 h 514350"/>
                <a:gd name="connsiteX7116" fmla="*/ 422434 w 6400800"/>
                <a:gd name="connsiteY7116" fmla="*/ 357664 h 514350"/>
                <a:gd name="connsiteX7117" fmla="*/ 424339 w 6400800"/>
                <a:gd name="connsiteY7117" fmla="*/ 372904 h 514350"/>
                <a:gd name="connsiteX7118" fmla="*/ 425291 w 6400800"/>
                <a:gd name="connsiteY7118" fmla="*/ 377666 h 514350"/>
                <a:gd name="connsiteX7119" fmla="*/ 424339 w 6400800"/>
                <a:gd name="connsiteY7119" fmla="*/ 375761 h 514350"/>
                <a:gd name="connsiteX7120" fmla="*/ 424339 w 6400800"/>
                <a:gd name="connsiteY7120" fmla="*/ 374809 h 514350"/>
                <a:gd name="connsiteX7121" fmla="*/ 418624 w 6400800"/>
                <a:gd name="connsiteY7121" fmla="*/ 351949 h 514350"/>
                <a:gd name="connsiteX7122" fmla="*/ 418624 w 6400800"/>
                <a:gd name="connsiteY7122" fmla="*/ 345281 h 514350"/>
                <a:gd name="connsiteX7123" fmla="*/ 406241 w 6400800"/>
                <a:gd name="connsiteY7123" fmla="*/ 261461 h 514350"/>
                <a:gd name="connsiteX7124" fmla="*/ 411956 w 6400800"/>
                <a:gd name="connsiteY7124" fmla="*/ 285274 h 514350"/>
                <a:gd name="connsiteX7125" fmla="*/ 407194 w 6400800"/>
                <a:gd name="connsiteY7125" fmla="*/ 310039 h 514350"/>
                <a:gd name="connsiteX7126" fmla="*/ 405289 w 6400800"/>
                <a:gd name="connsiteY7126" fmla="*/ 302419 h 514350"/>
                <a:gd name="connsiteX7127" fmla="*/ 406241 w 6400800"/>
                <a:gd name="connsiteY7127" fmla="*/ 261461 h 514350"/>
                <a:gd name="connsiteX7128" fmla="*/ 382429 w 6400800"/>
                <a:gd name="connsiteY7128" fmla="*/ 290036 h 514350"/>
                <a:gd name="connsiteX7129" fmla="*/ 381476 w 6400800"/>
                <a:gd name="connsiteY7129" fmla="*/ 293846 h 514350"/>
                <a:gd name="connsiteX7130" fmla="*/ 381476 w 6400800"/>
                <a:gd name="connsiteY7130" fmla="*/ 285274 h 514350"/>
                <a:gd name="connsiteX7131" fmla="*/ 382429 w 6400800"/>
                <a:gd name="connsiteY7131" fmla="*/ 290036 h 514350"/>
                <a:gd name="connsiteX7132" fmla="*/ 361474 w 6400800"/>
                <a:gd name="connsiteY7132" fmla="*/ 394811 h 514350"/>
                <a:gd name="connsiteX7133" fmla="*/ 361474 w 6400800"/>
                <a:gd name="connsiteY7133" fmla="*/ 404336 h 514350"/>
                <a:gd name="connsiteX7134" fmla="*/ 361474 w 6400800"/>
                <a:gd name="connsiteY7134" fmla="*/ 407194 h 514350"/>
                <a:gd name="connsiteX7135" fmla="*/ 354806 w 6400800"/>
                <a:gd name="connsiteY7135" fmla="*/ 383381 h 514350"/>
                <a:gd name="connsiteX7136" fmla="*/ 354806 w 6400800"/>
                <a:gd name="connsiteY7136" fmla="*/ 382429 h 514350"/>
                <a:gd name="connsiteX7137" fmla="*/ 352901 w 6400800"/>
                <a:gd name="connsiteY7137" fmla="*/ 373856 h 514350"/>
                <a:gd name="connsiteX7138" fmla="*/ 361474 w 6400800"/>
                <a:gd name="connsiteY7138" fmla="*/ 394811 h 514350"/>
                <a:gd name="connsiteX7139" fmla="*/ 347186 w 6400800"/>
                <a:gd name="connsiteY7139" fmla="*/ 307181 h 514350"/>
                <a:gd name="connsiteX7140" fmla="*/ 349091 w 6400800"/>
                <a:gd name="connsiteY7140" fmla="*/ 311944 h 514350"/>
                <a:gd name="connsiteX7141" fmla="*/ 347186 w 6400800"/>
                <a:gd name="connsiteY7141" fmla="*/ 309086 h 514350"/>
                <a:gd name="connsiteX7142" fmla="*/ 347186 w 6400800"/>
                <a:gd name="connsiteY7142" fmla="*/ 307181 h 514350"/>
                <a:gd name="connsiteX7143" fmla="*/ 347186 w 6400800"/>
                <a:gd name="connsiteY7143" fmla="*/ 429101 h 514350"/>
                <a:gd name="connsiteX7144" fmla="*/ 348139 w 6400800"/>
                <a:gd name="connsiteY7144" fmla="*/ 432911 h 514350"/>
                <a:gd name="connsiteX7145" fmla="*/ 346234 w 6400800"/>
                <a:gd name="connsiteY7145" fmla="*/ 432911 h 514350"/>
                <a:gd name="connsiteX7146" fmla="*/ 347186 w 6400800"/>
                <a:gd name="connsiteY7146" fmla="*/ 429101 h 514350"/>
                <a:gd name="connsiteX7147" fmla="*/ 310991 w 6400800"/>
                <a:gd name="connsiteY7147" fmla="*/ 439579 h 514350"/>
                <a:gd name="connsiteX7148" fmla="*/ 311944 w 6400800"/>
                <a:gd name="connsiteY7148" fmla="*/ 424339 h 514350"/>
                <a:gd name="connsiteX7149" fmla="*/ 317659 w 6400800"/>
                <a:gd name="connsiteY7149" fmla="*/ 438626 h 514350"/>
                <a:gd name="connsiteX7150" fmla="*/ 310991 w 6400800"/>
                <a:gd name="connsiteY7150" fmla="*/ 439579 h 514350"/>
                <a:gd name="connsiteX7151" fmla="*/ 302419 w 6400800"/>
                <a:gd name="connsiteY7151" fmla="*/ 230981 h 514350"/>
                <a:gd name="connsiteX7152" fmla="*/ 304324 w 6400800"/>
                <a:gd name="connsiteY7152" fmla="*/ 237649 h 514350"/>
                <a:gd name="connsiteX7153" fmla="*/ 307181 w 6400800"/>
                <a:gd name="connsiteY7153" fmla="*/ 252889 h 514350"/>
                <a:gd name="connsiteX7154" fmla="*/ 300514 w 6400800"/>
                <a:gd name="connsiteY7154" fmla="*/ 244316 h 514350"/>
                <a:gd name="connsiteX7155" fmla="*/ 302419 w 6400800"/>
                <a:gd name="connsiteY7155" fmla="*/ 230981 h 514350"/>
                <a:gd name="connsiteX7156" fmla="*/ 295751 w 6400800"/>
                <a:gd name="connsiteY7156" fmla="*/ 269081 h 514350"/>
                <a:gd name="connsiteX7157" fmla="*/ 297656 w 6400800"/>
                <a:gd name="connsiteY7157" fmla="*/ 262414 h 514350"/>
                <a:gd name="connsiteX7158" fmla="*/ 295751 w 6400800"/>
                <a:gd name="connsiteY7158" fmla="*/ 265271 h 514350"/>
                <a:gd name="connsiteX7159" fmla="*/ 297656 w 6400800"/>
                <a:gd name="connsiteY7159" fmla="*/ 251936 h 514350"/>
                <a:gd name="connsiteX7160" fmla="*/ 299561 w 6400800"/>
                <a:gd name="connsiteY7160" fmla="*/ 243364 h 514350"/>
                <a:gd name="connsiteX7161" fmla="*/ 301466 w 6400800"/>
                <a:gd name="connsiteY7161" fmla="*/ 247174 h 514350"/>
                <a:gd name="connsiteX7162" fmla="*/ 310039 w 6400800"/>
                <a:gd name="connsiteY7162" fmla="*/ 270986 h 514350"/>
                <a:gd name="connsiteX7163" fmla="*/ 319564 w 6400800"/>
                <a:gd name="connsiteY7163" fmla="*/ 312896 h 514350"/>
                <a:gd name="connsiteX7164" fmla="*/ 330041 w 6400800"/>
                <a:gd name="connsiteY7164" fmla="*/ 358616 h 514350"/>
                <a:gd name="connsiteX7165" fmla="*/ 330041 w 6400800"/>
                <a:gd name="connsiteY7165" fmla="*/ 362426 h 514350"/>
                <a:gd name="connsiteX7166" fmla="*/ 327184 w 6400800"/>
                <a:gd name="connsiteY7166" fmla="*/ 404336 h 514350"/>
                <a:gd name="connsiteX7167" fmla="*/ 327184 w 6400800"/>
                <a:gd name="connsiteY7167" fmla="*/ 404336 h 514350"/>
                <a:gd name="connsiteX7168" fmla="*/ 321469 w 6400800"/>
                <a:gd name="connsiteY7168" fmla="*/ 392906 h 514350"/>
                <a:gd name="connsiteX7169" fmla="*/ 310991 w 6400800"/>
                <a:gd name="connsiteY7169" fmla="*/ 362426 h 514350"/>
                <a:gd name="connsiteX7170" fmla="*/ 296704 w 6400800"/>
                <a:gd name="connsiteY7170" fmla="*/ 318611 h 514350"/>
                <a:gd name="connsiteX7171" fmla="*/ 291941 w 6400800"/>
                <a:gd name="connsiteY7171" fmla="*/ 302419 h 514350"/>
                <a:gd name="connsiteX7172" fmla="*/ 295751 w 6400800"/>
                <a:gd name="connsiteY7172" fmla="*/ 269081 h 514350"/>
                <a:gd name="connsiteX7173" fmla="*/ 283369 w 6400800"/>
                <a:gd name="connsiteY7173" fmla="*/ 378619 h 514350"/>
                <a:gd name="connsiteX7174" fmla="*/ 284321 w 6400800"/>
                <a:gd name="connsiteY7174" fmla="*/ 365284 h 514350"/>
                <a:gd name="connsiteX7175" fmla="*/ 285274 w 6400800"/>
                <a:gd name="connsiteY7175" fmla="*/ 363379 h 514350"/>
                <a:gd name="connsiteX7176" fmla="*/ 295751 w 6400800"/>
                <a:gd name="connsiteY7176" fmla="*/ 387191 h 514350"/>
                <a:gd name="connsiteX7177" fmla="*/ 302419 w 6400800"/>
                <a:gd name="connsiteY7177" fmla="*/ 400526 h 514350"/>
                <a:gd name="connsiteX7178" fmla="*/ 303371 w 6400800"/>
                <a:gd name="connsiteY7178" fmla="*/ 404336 h 514350"/>
                <a:gd name="connsiteX7179" fmla="*/ 301466 w 6400800"/>
                <a:gd name="connsiteY7179" fmla="*/ 412909 h 514350"/>
                <a:gd name="connsiteX7180" fmla="*/ 295751 w 6400800"/>
                <a:gd name="connsiteY7180" fmla="*/ 442436 h 514350"/>
                <a:gd name="connsiteX7181" fmla="*/ 283369 w 6400800"/>
                <a:gd name="connsiteY7181" fmla="*/ 444341 h 514350"/>
                <a:gd name="connsiteX7182" fmla="*/ 281464 w 6400800"/>
                <a:gd name="connsiteY7182" fmla="*/ 435769 h 514350"/>
                <a:gd name="connsiteX7183" fmla="*/ 281464 w 6400800"/>
                <a:gd name="connsiteY7183" fmla="*/ 407194 h 514350"/>
                <a:gd name="connsiteX7184" fmla="*/ 283369 w 6400800"/>
                <a:gd name="connsiteY7184" fmla="*/ 378619 h 514350"/>
                <a:gd name="connsiteX7185" fmla="*/ 237649 w 6400800"/>
                <a:gd name="connsiteY7185" fmla="*/ 415766 h 514350"/>
                <a:gd name="connsiteX7186" fmla="*/ 228124 w 6400800"/>
                <a:gd name="connsiteY7186" fmla="*/ 395764 h 514350"/>
                <a:gd name="connsiteX7187" fmla="*/ 229076 w 6400800"/>
                <a:gd name="connsiteY7187" fmla="*/ 383381 h 514350"/>
                <a:gd name="connsiteX7188" fmla="*/ 239554 w 6400800"/>
                <a:gd name="connsiteY7188" fmla="*/ 406241 h 514350"/>
                <a:gd name="connsiteX7189" fmla="*/ 237649 w 6400800"/>
                <a:gd name="connsiteY7189" fmla="*/ 415766 h 514350"/>
                <a:gd name="connsiteX7190" fmla="*/ 247174 w 6400800"/>
                <a:gd name="connsiteY7190" fmla="*/ 431006 h 514350"/>
                <a:gd name="connsiteX7191" fmla="*/ 248126 w 6400800"/>
                <a:gd name="connsiteY7191" fmla="*/ 425291 h 514350"/>
                <a:gd name="connsiteX7192" fmla="*/ 248126 w 6400800"/>
                <a:gd name="connsiteY7192" fmla="*/ 425291 h 514350"/>
                <a:gd name="connsiteX7193" fmla="*/ 247174 w 6400800"/>
                <a:gd name="connsiteY7193" fmla="*/ 431006 h 514350"/>
                <a:gd name="connsiteX7194" fmla="*/ 264319 w 6400800"/>
                <a:gd name="connsiteY7194" fmla="*/ 204311 h 514350"/>
                <a:gd name="connsiteX7195" fmla="*/ 270986 w 6400800"/>
                <a:gd name="connsiteY7195" fmla="*/ 185261 h 514350"/>
                <a:gd name="connsiteX7196" fmla="*/ 267176 w 6400800"/>
                <a:gd name="connsiteY7196" fmla="*/ 214789 h 514350"/>
                <a:gd name="connsiteX7197" fmla="*/ 266224 w 6400800"/>
                <a:gd name="connsiteY7197" fmla="*/ 210026 h 514350"/>
                <a:gd name="connsiteX7198" fmla="*/ 264319 w 6400800"/>
                <a:gd name="connsiteY7198" fmla="*/ 204311 h 514350"/>
                <a:gd name="connsiteX7199" fmla="*/ 264319 w 6400800"/>
                <a:gd name="connsiteY7199" fmla="*/ 204311 h 514350"/>
                <a:gd name="connsiteX7200" fmla="*/ 254794 w 6400800"/>
                <a:gd name="connsiteY7200" fmla="*/ 235744 h 514350"/>
                <a:gd name="connsiteX7201" fmla="*/ 258604 w 6400800"/>
                <a:gd name="connsiteY7201" fmla="*/ 220504 h 514350"/>
                <a:gd name="connsiteX7202" fmla="*/ 261461 w 6400800"/>
                <a:gd name="connsiteY7202" fmla="*/ 242411 h 514350"/>
                <a:gd name="connsiteX7203" fmla="*/ 262414 w 6400800"/>
                <a:gd name="connsiteY7203" fmla="*/ 245269 h 514350"/>
                <a:gd name="connsiteX7204" fmla="*/ 260509 w 6400800"/>
                <a:gd name="connsiteY7204" fmla="*/ 270034 h 514350"/>
                <a:gd name="connsiteX7205" fmla="*/ 257651 w 6400800"/>
                <a:gd name="connsiteY7205" fmla="*/ 264319 h 514350"/>
                <a:gd name="connsiteX7206" fmla="*/ 250984 w 6400800"/>
                <a:gd name="connsiteY7206" fmla="*/ 249079 h 514350"/>
                <a:gd name="connsiteX7207" fmla="*/ 254794 w 6400800"/>
                <a:gd name="connsiteY7207" fmla="*/ 235744 h 514350"/>
                <a:gd name="connsiteX7208" fmla="*/ 245269 w 6400800"/>
                <a:gd name="connsiteY7208" fmla="*/ 276701 h 514350"/>
                <a:gd name="connsiteX7209" fmla="*/ 249079 w 6400800"/>
                <a:gd name="connsiteY7209" fmla="*/ 260509 h 514350"/>
                <a:gd name="connsiteX7210" fmla="*/ 250984 w 6400800"/>
                <a:gd name="connsiteY7210" fmla="*/ 268129 h 514350"/>
                <a:gd name="connsiteX7211" fmla="*/ 258604 w 6400800"/>
                <a:gd name="connsiteY7211" fmla="*/ 292894 h 514350"/>
                <a:gd name="connsiteX7212" fmla="*/ 259556 w 6400800"/>
                <a:gd name="connsiteY7212" fmla="*/ 294799 h 514350"/>
                <a:gd name="connsiteX7213" fmla="*/ 259556 w 6400800"/>
                <a:gd name="connsiteY7213" fmla="*/ 297656 h 514350"/>
                <a:gd name="connsiteX7214" fmla="*/ 257651 w 6400800"/>
                <a:gd name="connsiteY7214" fmla="*/ 333851 h 514350"/>
                <a:gd name="connsiteX7215" fmla="*/ 250984 w 6400800"/>
                <a:gd name="connsiteY7215" fmla="*/ 309086 h 514350"/>
                <a:gd name="connsiteX7216" fmla="*/ 253841 w 6400800"/>
                <a:gd name="connsiteY7216" fmla="*/ 301466 h 514350"/>
                <a:gd name="connsiteX7217" fmla="*/ 250984 w 6400800"/>
                <a:gd name="connsiteY7217" fmla="*/ 307181 h 514350"/>
                <a:gd name="connsiteX7218" fmla="*/ 244316 w 6400800"/>
                <a:gd name="connsiteY7218" fmla="*/ 284321 h 514350"/>
                <a:gd name="connsiteX7219" fmla="*/ 245269 w 6400800"/>
                <a:gd name="connsiteY7219" fmla="*/ 276701 h 514350"/>
                <a:gd name="connsiteX7220" fmla="*/ 236696 w 6400800"/>
                <a:gd name="connsiteY7220" fmla="*/ 325279 h 514350"/>
                <a:gd name="connsiteX7221" fmla="*/ 237649 w 6400800"/>
                <a:gd name="connsiteY7221" fmla="*/ 322421 h 514350"/>
                <a:gd name="connsiteX7222" fmla="*/ 238601 w 6400800"/>
                <a:gd name="connsiteY7222" fmla="*/ 329089 h 514350"/>
                <a:gd name="connsiteX7223" fmla="*/ 235744 w 6400800"/>
                <a:gd name="connsiteY7223" fmla="*/ 335756 h 514350"/>
                <a:gd name="connsiteX7224" fmla="*/ 236696 w 6400800"/>
                <a:gd name="connsiteY7224" fmla="*/ 325279 h 514350"/>
                <a:gd name="connsiteX7225" fmla="*/ 234791 w 6400800"/>
                <a:gd name="connsiteY7225" fmla="*/ 353854 h 514350"/>
                <a:gd name="connsiteX7226" fmla="*/ 240506 w 6400800"/>
                <a:gd name="connsiteY7226" fmla="*/ 337661 h 514350"/>
                <a:gd name="connsiteX7227" fmla="*/ 241459 w 6400800"/>
                <a:gd name="connsiteY7227" fmla="*/ 342424 h 514350"/>
                <a:gd name="connsiteX7228" fmla="*/ 248126 w 6400800"/>
                <a:gd name="connsiteY7228" fmla="*/ 372904 h 514350"/>
                <a:gd name="connsiteX7229" fmla="*/ 247174 w 6400800"/>
                <a:gd name="connsiteY7229" fmla="*/ 378619 h 514350"/>
                <a:gd name="connsiteX7230" fmla="*/ 242411 w 6400800"/>
                <a:gd name="connsiteY7230" fmla="*/ 369094 h 514350"/>
                <a:gd name="connsiteX7231" fmla="*/ 234791 w 6400800"/>
                <a:gd name="connsiteY7231" fmla="*/ 353854 h 514350"/>
                <a:gd name="connsiteX7232" fmla="*/ 234791 w 6400800"/>
                <a:gd name="connsiteY7232" fmla="*/ 353854 h 514350"/>
                <a:gd name="connsiteX7233" fmla="*/ 222409 w 6400800"/>
                <a:gd name="connsiteY7233" fmla="*/ 297656 h 514350"/>
                <a:gd name="connsiteX7234" fmla="*/ 227171 w 6400800"/>
                <a:gd name="connsiteY7234" fmla="*/ 278606 h 514350"/>
                <a:gd name="connsiteX7235" fmla="*/ 228124 w 6400800"/>
                <a:gd name="connsiteY7235" fmla="*/ 284321 h 514350"/>
                <a:gd name="connsiteX7236" fmla="*/ 230029 w 6400800"/>
                <a:gd name="connsiteY7236" fmla="*/ 290989 h 514350"/>
                <a:gd name="connsiteX7237" fmla="*/ 222409 w 6400800"/>
                <a:gd name="connsiteY7237" fmla="*/ 324326 h 514350"/>
                <a:gd name="connsiteX7238" fmla="*/ 221456 w 6400800"/>
                <a:gd name="connsiteY7238" fmla="*/ 330041 h 514350"/>
                <a:gd name="connsiteX7239" fmla="*/ 220504 w 6400800"/>
                <a:gd name="connsiteY7239" fmla="*/ 329089 h 514350"/>
                <a:gd name="connsiteX7240" fmla="*/ 218599 w 6400800"/>
                <a:gd name="connsiteY7240" fmla="*/ 312896 h 514350"/>
                <a:gd name="connsiteX7241" fmla="*/ 222409 w 6400800"/>
                <a:gd name="connsiteY7241" fmla="*/ 297656 h 514350"/>
                <a:gd name="connsiteX7242" fmla="*/ 169069 w 6400800"/>
                <a:gd name="connsiteY7242" fmla="*/ 411956 h 514350"/>
                <a:gd name="connsiteX7243" fmla="*/ 169069 w 6400800"/>
                <a:gd name="connsiteY7243" fmla="*/ 412909 h 514350"/>
                <a:gd name="connsiteX7244" fmla="*/ 165259 w 6400800"/>
                <a:gd name="connsiteY7244" fmla="*/ 396716 h 514350"/>
                <a:gd name="connsiteX7245" fmla="*/ 164306 w 6400800"/>
                <a:gd name="connsiteY7245" fmla="*/ 375761 h 514350"/>
                <a:gd name="connsiteX7246" fmla="*/ 161449 w 6400800"/>
                <a:gd name="connsiteY7246" fmla="*/ 345281 h 514350"/>
                <a:gd name="connsiteX7247" fmla="*/ 158591 w 6400800"/>
                <a:gd name="connsiteY7247" fmla="*/ 321469 h 514350"/>
                <a:gd name="connsiteX7248" fmla="*/ 159544 w 6400800"/>
                <a:gd name="connsiteY7248" fmla="*/ 323374 h 514350"/>
                <a:gd name="connsiteX7249" fmla="*/ 162401 w 6400800"/>
                <a:gd name="connsiteY7249" fmla="*/ 328136 h 514350"/>
                <a:gd name="connsiteX7250" fmla="*/ 167164 w 6400800"/>
                <a:gd name="connsiteY7250" fmla="*/ 376714 h 514350"/>
                <a:gd name="connsiteX7251" fmla="*/ 170021 w 6400800"/>
                <a:gd name="connsiteY7251" fmla="*/ 402431 h 514350"/>
                <a:gd name="connsiteX7252" fmla="*/ 169069 w 6400800"/>
                <a:gd name="connsiteY7252" fmla="*/ 411956 h 514350"/>
                <a:gd name="connsiteX7253" fmla="*/ 209074 w 6400800"/>
                <a:gd name="connsiteY7253" fmla="*/ 350044 h 514350"/>
                <a:gd name="connsiteX7254" fmla="*/ 209074 w 6400800"/>
                <a:gd name="connsiteY7254" fmla="*/ 359569 h 514350"/>
                <a:gd name="connsiteX7255" fmla="*/ 207169 w 6400800"/>
                <a:gd name="connsiteY7255" fmla="*/ 356711 h 514350"/>
                <a:gd name="connsiteX7256" fmla="*/ 209074 w 6400800"/>
                <a:gd name="connsiteY7256" fmla="*/ 350044 h 514350"/>
                <a:gd name="connsiteX7257" fmla="*/ 170974 w 6400800"/>
                <a:gd name="connsiteY7257" fmla="*/ 259556 h 514350"/>
                <a:gd name="connsiteX7258" fmla="*/ 178594 w 6400800"/>
                <a:gd name="connsiteY7258" fmla="*/ 274796 h 514350"/>
                <a:gd name="connsiteX7259" fmla="*/ 187166 w 6400800"/>
                <a:gd name="connsiteY7259" fmla="*/ 291941 h 514350"/>
                <a:gd name="connsiteX7260" fmla="*/ 205264 w 6400800"/>
                <a:gd name="connsiteY7260" fmla="*/ 330041 h 514350"/>
                <a:gd name="connsiteX7261" fmla="*/ 200501 w 6400800"/>
                <a:gd name="connsiteY7261" fmla="*/ 343376 h 514350"/>
                <a:gd name="connsiteX7262" fmla="*/ 199549 w 6400800"/>
                <a:gd name="connsiteY7262" fmla="*/ 342424 h 514350"/>
                <a:gd name="connsiteX7263" fmla="*/ 180499 w 6400800"/>
                <a:gd name="connsiteY7263" fmla="*/ 310039 h 514350"/>
                <a:gd name="connsiteX7264" fmla="*/ 176689 w 6400800"/>
                <a:gd name="connsiteY7264" fmla="*/ 296704 h 514350"/>
                <a:gd name="connsiteX7265" fmla="*/ 176689 w 6400800"/>
                <a:gd name="connsiteY7265" fmla="*/ 305276 h 514350"/>
                <a:gd name="connsiteX7266" fmla="*/ 172879 w 6400800"/>
                <a:gd name="connsiteY7266" fmla="*/ 299561 h 514350"/>
                <a:gd name="connsiteX7267" fmla="*/ 171926 w 6400800"/>
                <a:gd name="connsiteY7267" fmla="*/ 298609 h 514350"/>
                <a:gd name="connsiteX7268" fmla="*/ 168116 w 6400800"/>
                <a:gd name="connsiteY7268" fmla="*/ 279559 h 514350"/>
                <a:gd name="connsiteX7269" fmla="*/ 158591 w 6400800"/>
                <a:gd name="connsiteY7269" fmla="*/ 235744 h 514350"/>
                <a:gd name="connsiteX7270" fmla="*/ 170974 w 6400800"/>
                <a:gd name="connsiteY7270" fmla="*/ 259556 h 514350"/>
                <a:gd name="connsiteX7271" fmla="*/ 161449 w 6400800"/>
                <a:gd name="connsiteY7271" fmla="*/ 307181 h 514350"/>
                <a:gd name="connsiteX7272" fmla="*/ 156686 w 6400800"/>
                <a:gd name="connsiteY7272" fmla="*/ 301466 h 514350"/>
                <a:gd name="connsiteX7273" fmla="*/ 155734 w 6400800"/>
                <a:gd name="connsiteY7273" fmla="*/ 297656 h 514350"/>
                <a:gd name="connsiteX7274" fmla="*/ 161449 w 6400800"/>
                <a:gd name="connsiteY7274" fmla="*/ 307181 h 514350"/>
                <a:gd name="connsiteX7275" fmla="*/ 130969 w 6400800"/>
                <a:gd name="connsiteY7275" fmla="*/ 280511 h 514350"/>
                <a:gd name="connsiteX7276" fmla="*/ 133826 w 6400800"/>
                <a:gd name="connsiteY7276" fmla="*/ 284321 h 514350"/>
                <a:gd name="connsiteX7277" fmla="*/ 145256 w 6400800"/>
                <a:gd name="connsiteY7277" fmla="*/ 301466 h 514350"/>
                <a:gd name="connsiteX7278" fmla="*/ 150971 w 6400800"/>
                <a:gd name="connsiteY7278" fmla="*/ 310039 h 514350"/>
                <a:gd name="connsiteX7279" fmla="*/ 150019 w 6400800"/>
                <a:gd name="connsiteY7279" fmla="*/ 341471 h 514350"/>
                <a:gd name="connsiteX7280" fmla="*/ 149066 w 6400800"/>
                <a:gd name="connsiteY7280" fmla="*/ 339566 h 514350"/>
                <a:gd name="connsiteX7281" fmla="*/ 145256 w 6400800"/>
                <a:gd name="connsiteY7281" fmla="*/ 328136 h 514350"/>
                <a:gd name="connsiteX7282" fmla="*/ 140494 w 6400800"/>
                <a:gd name="connsiteY7282" fmla="*/ 317659 h 514350"/>
                <a:gd name="connsiteX7283" fmla="*/ 132874 w 6400800"/>
                <a:gd name="connsiteY7283" fmla="*/ 301466 h 514350"/>
                <a:gd name="connsiteX7284" fmla="*/ 127159 w 6400800"/>
                <a:gd name="connsiteY7284" fmla="*/ 290989 h 514350"/>
                <a:gd name="connsiteX7285" fmla="*/ 130969 w 6400800"/>
                <a:gd name="connsiteY7285" fmla="*/ 280511 h 514350"/>
                <a:gd name="connsiteX7286" fmla="*/ 121444 w 6400800"/>
                <a:gd name="connsiteY7286" fmla="*/ 318611 h 514350"/>
                <a:gd name="connsiteX7287" fmla="*/ 127159 w 6400800"/>
                <a:gd name="connsiteY7287" fmla="*/ 294799 h 514350"/>
                <a:gd name="connsiteX7288" fmla="*/ 127159 w 6400800"/>
                <a:gd name="connsiteY7288" fmla="*/ 293846 h 514350"/>
                <a:gd name="connsiteX7289" fmla="*/ 129064 w 6400800"/>
                <a:gd name="connsiteY7289" fmla="*/ 303371 h 514350"/>
                <a:gd name="connsiteX7290" fmla="*/ 133826 w 6400800"/>
                <a:gd name="connsiteY7290" fmla="*/ 320516 h 514350"/>
                <a:gd name="connsiteX7291" fmla="*/ 138589 w 6400800"/>
                <a:gd name="connsiteY7291" fmla="*/ 342424 h 514350"/>
                <a:gd name="connsiteX7292" fmla="*/ 143351 w 6400800"/>
                <a:gd name="connsiteY7292" fmla="*/ 369094 h 514350"/>
                <a:gd name="connsiteX7293" fmla="*/ 148114 w 6400800"/>
                <a:gd name="connsiteY7293" fmla="*/ 398621 h 514350"/>
                <a:gd name="connsiteX7294" fmla="*/ 149066 w 6400800"/>
                <a:gd name="connsiteY7294" fmla="*/ 403384 h 514350"/>
                <a:gd name="connsiteX7295" fmla="*/ 149066 w 6400800"/>
                <a:gd name="connsiteY7295" fmla="*/ 411004 h 514350"/>
                <a:gd name="connsiteX7296" fmla="*/ 149066 w 6400800"/>
                <a:gd name="connsiteY7296" fmla="*/ 416719 h 514350"/>
                <a:gd name="connsiteX7297" fmla="*/ 138589 w 6400800"/>
                <a:gd name="connsiteY7297" fmla="*/ 388144 h 514350"/>
                <a:gd name="connsiteX7298" fmla="*/ 129064 w 6400800"/>
                <a:gd name="connsiteY7298" fmla="*/ 363379 h 514350"/>
                <a:gd name="connsiteX7299" fmla="*/ 131921 w 6400800"/>
                <a:gd name="connsiteY7299" fmla="*/ 358616 h 514350"/>
                <a:gd name="connsiteX7300" fmla="*/ 129064 w 6400800"/>
                <a:gd name="connsiteY7300" fmla="*/ 361474 h 514350"/>
                <a:gd name="connsiteX7301" fmla="*/ 124301 w 6400800"/>
                <a:gd name="connsiteY7301" fmla="*/ 350044 h 514350"/>
                <a:gd name="connsiteX7302" fmla="*/ 125254 w 6400800"/>
                <a:gd name="connsiteY7302" fmla="*/ 344329 h 514350"/>
                <a:gd name="connsiteX7303" fmla="*/ 129064 w 6400800"/>
                <a:gd name="connsiteY7303" fmla="*/ 328136 h 514350"/>
                <a:gd name="connsiteX7304" fmla="*/ 121444 w 6400800"/>
                <a:gd name="connsiteY7304" fmla="*/ 343376 h 514350"/>
                <a:gd name="connsiteX7305" fmla="*/ 121444 w 6400800"/>
                <a:gd name="connsiteY7305" fmla="*/ 343376 h 514350"/>
                <a:gd name="connsiteX7306" fmla="*/ 120491 w 6400800"/>
                <a:gd name="connsiteY7306" fmla="*/ 341471 h 514350"/>
                <a:gd name="connsiteX7307" fmla="*/ 117634 w 6400800"/>
                <a:gd name="connsiteY7307" fmla="*/ 334804 h 514350"/>
                <a:gd name="connsiteX7308" fmla="*/ 121444 w 6400800"/>
                <a:gd name="connsiteY7308" fmla="*/ 318611 h 514350"/>
                <a:gd name="connsiteX7309" fmla="*/ 116681 w 6400800"/>
                <a:gd name="connsiteY7309" fmla="*/ 393859 h 514350"/>
                <a:gd name="connsiteX7310" fmla="*/ 127159 w 6400800"/>
                <a:gd name="connsiteY7310" fmla="*/ 419576 h 514350"/>
                <a:gd name="connsiteX7311" fmla="*/ 113824 w 6400800"/>
                <a:gd name="connsiteY7311" fmla="*/ 414814 h 514350"/>
                <a:gd name="connsiteX7312" fmla="*/ 116681 w 6400800"/>
                <a:gd name="connsiteY7312" fmla="*/ 393859 h 514350"/>
                <a:gd name="connsiteX7313" fmla="*/ 91916 w 6400800"/>
                <a:gd name="connsiteY7313" fmla="*/ 341471 h 514350"/>
                <a:gd name="connsiteX7314" fmla="*/ 92869 w 6400800"/>
                <a:gd name="connsiteY7314" fmla="*/ 335756 h 514350"/>
                <a:gd name="connsiteX7315" fmla="*/ 94774 w 6400800"/>
                <a:gd name="connsiteY7315" fmla="*/ 340519 h 514350"/>
                <a:gd name="connsiteX7316" fmla="*/ 102394 w 6400800"/>
                <a:gd name="connsiteY7316" fmla="*/ 358616 h 514350"/>
                <a:gd name="connsiteX7317" fmla="*/ 96679 w 6400800"/>
                <a:gd name="connsiteY7317" fmla="*/ 384334 h 514350"/>
                <a:gd name="connsiteX7318" fmla="*/ 94774 w 6400800"/>
                <a:gd name="connsiteY7318" fmla="*/ 399574 h 514350"/>
                <a:gd name="connsiteX7319" fmla="*/ 93821 w 6400800"/>
                <a:gd name="connsiteY7319" fmla="*/ 400526 h 514350"/>
                <a:gd name="connsiteX7320" fmla="*/ 90964 w 6400800"/>
                <a:gd name="connsiteY7320" fmla="*/ 404336 h 514350"/>
                <a:gd name="connsiteX7321" fmla="*/ 88106 w 6400800"/>
                <a:gd name="connsiteY7321" fmla="*/ 382429 h 514350"/>
                <a:gd name="connsiteX7322" fmla="*/ 85249 w 6400800"/>
                <a:gd name="connsiteY7322" fmla="*/ 365284 h 514350"/>
                <a:gd name="connsiteX7323" fmla="*/ 91916 w 6400800"/>
                <a:gd name="connsiteY7323" fmla="*/ 341471 h 514350"/>
                <a:gd name="connsiteX7324" fmla="*/ 72866 w 6400800"/>
                <a:gd name="connsiteY7324" fmla="*/ 407194 h 514350"/>
                <a:gd name="connsiteX7325" fmla="*/ 72866 w 6400800"/>
                <a:gd name="connsiteY7325" fmla="*/ 409099 h 514350"/>
                <a:gd name="connsiteX7326" fmla="*/ 71914 w 6400800"/>
                <a:gd name="connsiteY7326" fmla="*/ 409099 h 514350"/>
                <a:gd name="connsiteX7327" fmla="*/ 72866 w 6400800"/>
                <a:gd name="connsiteY7327" fmla="*/ 407194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  <a:cxn ang="0">
                  <a:pos x="connsiteX2796" y="connsiteY2796"/>
                </a:cxn>
                <a:cxn ang="0">
                  <a:pos x="connsiteX2797" y="connsiteY2797"/>
                </a:cxn>
                <a:cxn ang="0">
                  <a:pos x="connsiteX2798" y="connsiteY2798"/>
                </a:cxn>
                <a:cxn ang="0">
                  <a:pos x="connsiteX2799" y="connsiteY2799"/>
                </a:cxn>
                <a:cxn ang="0">
                  <a:pos x="connsiteX2800" y="connsiteY2800"/>
                </a:cxn>
                <a:cxn ang="0">
                  <a:pos x="connsiteX2801" y="connsiteY2801"/>
                </a:cxn>
                <a:cxn ang="0">
                  <a:pos x="connsiteX2802" y="connsiteY2802"/>
                </a:cxn>
                <a:cxn ang="0">
                  <a:pos x="connsiteX2803" y="connsiteY2803"/>
                </a:cxn>
                <a:cxn ang="0">
                  <a:pos x="connsiteX2804" y="connsiteY2804"/>
                </a:cxn>
                <a:cxn ang="0">
                  <a:pos x="connsiteX2805" y="connsiteY2805"/>
                </a:cxn>
                <a:cxn ang="0">
                  <a:pos x="connsiteX2806" y="connsiteY2806"/>
                </a:cxn>
                <a:cxn ang="0">
                  <a:pos x="connsiteX2807" y="connsiteY2807"/>
                </a:cxn>
                <a:cxn ang="0">
                  <a:pos x="connsiteX2808" y="connsiteY2808"/>
                </a:cxn>
                <a:cxn ang="0">
                  <a:pos x="connsiteX2809" y="connsiteY2809"/>
                </a:cxn>
                <a:cxn ang="0">
                  <a:pos x="connsiteX2810" y="connsiteY2810"/>
                </a:cxn>
                <a:cxn ang="0">
                  <a:pos x="connsiteX2811" y="connsiteY2811"/>
                </a:cxn>
                <a:cxn ang="0">
                  <a:pos x="connsiteX2812" y="connsiteY2812"/>
                </a:cxn>
                <a:cxn ang="0">
                  <a:pos x="connsiteX2813" y="connsiteY2813"/>
                </a:cxn>
                <a:cxn ang="0">
                  <a:pos x="connsiteX2814" y="connsiteY2814"/>
                </a:cxn>
                <a:cxn ang="0">
                  <a:pos x="connsiteX2815" y="connsiteY2815"/>
                </a:cxn>
                <a:cxn ang="0">
                  <a:pos x="connsiteX2816" y="connsiteY2816"/>
                </a:cxn>
                <a:cxn ang="0">
                  <a:pos x="connsiteX2817" y="connsiteY2817"/>
                </a:cxn>
                <a:cxn ang="0">
                  <a:pos x="connsiteX2818" y="connsiteY2818"/>
                </a:cxn>
                <a:cxn ang="0">
                  <a:pos x="connsiteX2819" y="connsiteY2819"/>
                </a:cxn>
                <a:cxn ang="0">
                  <a:pos x="connsiteX2820" y="connsiteY2820"/>
                </a:cxn>
                <a:cxn ang="0">
                  <a:pos x="connsiteX2821" y="connsiteY2821"/>
                </a:cxn>
                <a:cxn ang="0">
                  <a:pos x="connsiteX2822" y="connsiteY2822"/>
                </a:cxn>
                <a:cxn ang="0">
                  <a:pos x="connsiteX2823" y="connsiteY2823"/>
                </a:cxn>
                <a:cxn ang="0">
                  <a:pos x="connsiteX2824" y="connsiteY2824"/>
                </a:cxn>
                <a:cxn ang="0">
                  <a:pos x="connsiteX2825" y="connsiteY2825"/>
                </a:cxn>
                <a:cxn ang="0">
                  <a:pos x="connsiteX2826" y="connsiteY2826"/>
                </a:cxn>
                <a:cxn ang="0">
                  <a:pos x="connsiteX2827" y="connsiteY2827"/>
                </a:cxn>
                <a:cxn ang="0">
                  <a:pos x="connsiteX2828" y="connsiteY2828"/>
                </a:cxn>
                <a:cxn ang="0">
                  <a:pos x="connsiteX2829" y="connsiteY2829"/>
                </a:cxn>
                <a:cxn ang="0">
                  <a:pos x="connsiteX2830" y="connsiteY2830"/>
                </a:cxn>
                <a:cxn ang="0">
                  <a:pos x="connsiteX2831" y="connsiteY2831"/>
                </a:cxn>
                <a:cxn ang="0">
                  <a:pos x="connsiteX2832" y="connsiteY2832"/>
                </a:cxn>
                <a:cxn ang="0">
                  <a:pos x="connsiteX2833" y="connsiteY2833"/>
                </a:cxn>
                <a:cxn ang="0">
                  <a:pos x="connsiteX2834" y="connsiteY2834"/>
                </a:cxn>
                <a:cxn ang="0">
                  <a:pos x="connsiteX2835" y="connsiteY2835"/>
                </a:cxn>
                <a:cxn ang="0">
                  <a:pos x="connsiteX2836" y="connsiteY2836"/>
                </a:cxn>
                <a:cxn ang="0">
                  <a:pos x="connsiteX2837" y="connsiteY2837"/>
                </a:cxn>
                <a:cxn ang="0">
                  <a:pos x="connsiteX2838" y="connsiteY2838"/>
                </a:cxn>
                <a:cxn ang="0">
                  <a:pos x="connsiteX2839" y="connsiteY2839"/>
                </a:cxn>
                <a:cxn ang="0">
                  <a:pos x="connsiteX2840" y="connsiteY2840"/>
                </a:cxn>
                <a:cxn ang="0">
                  <a:pos x="connsiteX2841" y="connsiteY2841"/>
                </a:cxn>
                <a:cxn ang="0">
                  <a:pos x="connsiteX2842" y="connsiteY2842"/>
                </a:cxn>
                <a:cxn ang="0">
                  <a:pos x="connsiteX2843" y="connsiteY2843"/>
                </a:cxn>
                <a:cxn ang="0">
                  <a:pos x="connsiteX2844" y="connsiteY2844"/>
                </a:cxn>
                <a:cxn ang="0">
                  <a:pos x="connsiteX2845" y="connsiteY2845"/>
                </a:cxn>
                <a:cxn ang="0">
                  <a:pos x="connsiteX2846" y="connsiteY2846"/>
                </a:cxn>
                <a:cxn ang="0">
                  <a:pos x="connsiteX2847" y="connsiteY2847"/>
                </a:cxn>
                <a:cxn ang="0">
                  <a:pos x="connsiteX2848" y="connsiteY2848"/>
                </a:cxn>
                <a:cxn ang="0">
                  <a:pos x="connsiteX2849" y="connsiteY2849"/>
                </a:cxn>
                <a:cxn ang="0">
                  <a:pos x="connsiteX2850" y="connsiteY2850"/>
                </a:cxn>
                <a:cxn ang="0">
                  <a:pos x="connsiteX2851" y="connsiteY2851"/>
                </a:cxn>
                <a:cxn ang="0">
                  <a:pos x="connsiteX2852" y="connsiteY2852"/>
                </a:cxn>
                <a:cxn ang="0">
                  <a:pos x="connsiteX2853" y="connsiteY2853"/>
                </a:cxn>
                <a:cxn ang="0">
                  <a:pos x="connsiteX2854" y="connsiteY2854"/>
                </a:cxn>
                <a:cxn ang="0">
                  <a:pos x="connsiteX2855" y="connsiteY2855"/>
                </a:cxn>
                <a:cxn ang="0">
                  <a:pos x="connsiteX2856" y="connsiteY2856"/>
                </a:cxn>
                <a:cxn ang="0">
                  <a:pos x="connsiteX2857" y="connsiteY2857"/>
                </a:cxn>
                <a:cxn ang="0">
                  <a:pos x="connsiteX2858" y="connsiteY2858"/>
                </a:cxn>
                <a:cxn ang="0">
                  <a:pos x="connsiteX2859" y="connsiteY2859"/>
                </a:cxn>
                <a:cxn ang="0">
                  <a:pos x="connsiteX2860" y="connsiteY2860"/>
                </a:cxn>
                <a:cxn ang="0">
                  <a:pos x="connsiteX2861" y="connsiteY2861"/>
                </a:cxn>
                <a:cxn ang="0">
                  <a:pos x="connsiteX2862" y="connsiteY2862"/>
                </a:cxn>
                <a:cxn ang="0">
                  <a:pos x="connsiteX2863" y="connsiteY2863"/>
                </a:cxn>
                <a:cxn ang="0">
                  <a:pos x="connsiteX2864" y="connsiteY2864"/>
                </a:cxn>
                <a:cxn ang="0">
                  <a:pos x="connsiteX2865" y="connsiteY2865"/>
                </a:cxn>
                <a:cxn ang="0">
                  <a:pos x="connsiteX2866" y="connsiteY2866"/>
                </a:cxn>
                <a:cxn ang="0">
                  <a:pos x="connsiteX2867" y="connsiteY2867"/>
                </a:cxn>
                <a:cxn ang="0">
                  <a:pos x="connsiteX2868" y="connsiteY2868"/>
                </a:cxn>
                <a:cxn ang="0">
                  <a:pos x="connsiteX2869" y="connsiteY2869"/>
                </a:cxn>
                <a:cxn ang="0">
                  <a:pos x="connsiteX2870" y="connsiteY2870"/>
                </a:cxn>
                <a:cxn ang="0">
                  <a:pos x="connsiteX2871" y="connsiteY2871"/>
                </a:cxn>
                <a:cxn ang="0">
                  <a:pos x="connsiteX2872" y="connsiteY2872"/>
                </a:cxn>
                <a:cxn ang="0">
                  <a:pos x="connsiteX2873" y="connsiteY2873"/>
                </a:cxn>
                <a:cxn ang="0">
                  <a:pos x="connsiteX2874" y="connsiteY2874"/>
                </a:cxn>
                <a:cxn ang="0">
                  <a:pos x="connsiteX2875" y="connsiteY2875"/>
                </a:cxn>
                <a:cxn ang="0">
                  <a:pos x="connsiteX2876" y="connsiteY2876"/>
                </a:cxn>
                <a:cxn ang="0">
                  <a:pos x="connsiteX2877" y="connsiteY2877"/>
                </a:cxn>
                <a:cxn ang="0">
                  <a:pos x="connsiteX2878" y="connsiteY2878"/>
                </a:cxn>
                <a:cxn ang="0">
                  <a:pos x="connsiteX2879" y="connsiteY2879"/>
                </a:cxn>
                <a:cxn ang="0">
                  <a:pos x="connsiteX2880" y="connsiteY2880"/>
                </a:cxn>
                <a:cxn ang="0">
                  <a:pos x="connsiteX2881" y="connsiteY2881"/>
                </a:cxn>
                <a:cxn ang="0">
                  <a:pos x="connsiteX2882" y="connsiteY2882"/>
                </a:cxn>
                <a:cxn ang="0">
                  <a:pos x="connsiteX2883" y="connsiteY2883"/>
                </a:cxn>
                <a:cxn ang="0">
                  <a:pos x="connsiteX2884" y="connsiteY2884"/>
                </a:cxn>
                <a:cxn ang="0">
                  <a:pos x="connsiteX2885" y="connsiteY2885"/>
                </a:cxn>
                <a:cxn ang="0">
                  <a:pos x="connsiteX2886" y="connsiteY2886"/>
                </a:cxn>
                <a:cxn ang="0">
                  <a:pos x="connsiteX2887" y="connsiteY2887"/>
                </a:cxn>
                <a:cxn ang="0">
                  <a:pos x="connsiteX2888" y="connsiteY2888"/>
                </a:cxn>
                <a:cxn ang="0">
                  <a:pos x="connsiteX2889" y="connsiteY2889"/>
                </a:cxn>
                <a:cxn ang="0">
                  <a:pos x="connsiteX2890" y="connsiteY2890"/>
                </a:cxn>
                <a:cxn ang="0">
                  <a:pos x="connsiteX2891" y="connsiteY2891"/>
                </a:cxn>
                <a:cxn ang="0">
                  <a:pos x="connsiteX2892" y="connsiteY2892"/>
                </a:cxn>
                <a:cxn ang="0">
                  <a:pos x="connsiteX2893" y="connsiteY2893"/>
                </a:cxn>
                <a:cxn ang="0">
                  <a:pos x="connsiteX2894" y="connsiteY2894"/>
                </a:cxn>
                <a:cxn ang="0">
                  <a:pos x="connsiteX2895" y="connsiteY2895"/>
                </a:cxn>
                <a:cxn ang="0">
                  <a:pos x="connsiteX2896" y="connsiteY2896"/>
                </a:cxn>
                <a:cxn ang="0">
                  <a:pos x="connsiteX2897" y="connsiteY2897"/>
                </a:cxn>
                <a:cxn ang="0">
                  <a:pos x="connsiteX2898" y="connsiteY2898"/>
                </a:cxn>
                <a:cxn ang="0">
                  <a:pos x="connsiteX2899" y="connsiteY2899"/>
                </a:cxn>
                <a:cxn ang="0">
                  <a:pos x="connsiteX2900" y="connsiteY2900"/>
                </a:cxn>
                <a:cxn ang="0">
                  <a:pos x="connsiteX2901" y="connsiteY2901"/>
                </a:cxn>
                <a:cxn ang="0">
                  <a:pos x="connsiteX2902" y="connsiteY2902"/>
                </a:cxn>
                <a:cxn ang="0">
                  <a:pos x="connsiteX2903" y="connsiteY2903"/>
                </a:cxn>
                <a:cxn ang="0">
                  <a:pos x="connsiteX2904" y="connsiteY2904"/>
                </a:cxn>
                <a:cxn ang="0">
                  <a:pos x="connsiteX2905" y="connsiteY2905"/>
                </a:cxn>
                <a:cxn ang="0">
                  <a:pos x="connsiteX2906" y="connsiteY2906"/>
                </a:cxn>
                <a:cxn ang="0">
                  <a:pos x="connsiteX2907" y="connsiteY2907"/>
                </a:cxn>
                <a:cxn ang="0">
                  <a:pos x="connsiteX2908" y="connsiteY2908"/>
                </a:cxn>
                <a:cxn ang="0">
                  <a:pos x="connsiteX2909" y="connsiteY2909"/>
                </a:cxn>
                <a:cxn ang="0">
                  <a:pos x="connsiteX2910" y="connsiteY2910"/>
                </a:cxn>
                <a:cxn ang="0">
                  <a:pos x="connsiteX2911" y="connsiteY2911"/>
                </a:cxn>
                <a:cxn ang="0">
                  <a:pos x="connsiteX2912" y="connsiteY2912"/>
                </a:cxn>
                <a:cxn ang="0">
                  <a:pos x="connsiteX2913" y="connsiteY2913"/>
                </a:cxn>
                <a:cxn ang="0">
                  <a:pos x="connsiteX2914" y="connsiteY2914"/>
                </a:cxn>
                <a:cxn ang="0">
                  <a:pos x="connsiteX2915" y="connsiteY2915"/>
                </a:cxn>
                <a:cxn ang="0">
                  <a:pos x="connsiteX2916" y="connsiteY2916"/>
                </a:cxn>
                <a:cxn ang="0">
                  <a:pos x="connsiteX2917" y="connsiteY2917"/>
                </a:cxn>
                <a:cxn ang="0">
                  <a:pos x="connsiteX2918" y="connsiteY2918"/>
                </a:cxn>
                <a:cxn ang="0">
                  <a:pos x="connsiteX2919" y="connsiteY2919"/>
                </a:cxn>
                <a:cxn ang="0">
                  <a:pos x="connsiteX2920" y="connsiteY2920"/>
                </a:cxn>
                <a:cxn ang="0">
                  <a:pos x="connsiteX2921" y="connsiteY2921"/>
                </a:cxn>
                <a:cxn ang="0">
                  <a:pos x="connsiteX2922" y="connsiteY2922"/>
                </a:cxn>
                <a:cxn ang="0">
                  <a:pos x="connsiteX2923" y="connsiteY2923"/>
                </a:cxn>
                <a:cxn ang="0">
                  <a:pos x="connsiteX2924" y="connsiteY2924"/>
                </a:cxn>
                <a:cxn ang="0">
                  <a:pos x="connsiteX2925" y="connsiteY2925"/>
                </a:cxn>
                <a:cxn ang="0">
                  <a:pos x="connsiteX2926" y="connsiteY2926"/>
                </a:cxn>
                <a:cxn ang="0">
                  <a:pos x="connsiteX2927" y="connsiteY2927"/>
                </a:cxn>
                <a:cxn ang="0">
                  <a:pos x="connsiteX2928" y="connsiteY2928"/>
                </a:cxn>
                <a:cxn ang="0">
                  <a:pos x="connsiteX2929" y="connsiteY2929"/>
                </a:cxn>
                <a:cxn ang="0">
                  <a:pos x="connsiteX2930" y="connsiteY2930"/>
                </a:cxn>
                <a:cxn ang="0">
                  <a:pos x="connsiteX2931" y="connsiteY2931"/>
                </a:cxn>
                <a:cxn ang="0">
                  <a:pos x="connsiteX2932" y="connsiteY2932"/>
                </a:cxn>
                <a:cxn ang="0">
                  <a:pos x="connsiteX2933" y="connsiteY2933"/>
                </a:cxn>
                <a:cxn ang="0">
                  <a:pos x="connsiteX2934" y="connsiteY2934"/>
                </a:cxn>
                <a:cxn ang="0">
                  <a:pos x="connsiteX2935" y="connsiteY2935"/>
                </a:cxn>
                <a:cxn ang="0">
                  <a:pos x="connsiteX2936" y="connsiteY2936"/>
                </a:cxn>
                <a:cxn ang="0">
                  <a:pos x="connsiteX2937" y="connsiteY2937"/>
                </a:cxn>
                <a:cxn ang="0">
                  <a:pos x="connsiteX2938" y="connsiteY2938"/>
                </a:cxn>
                <a:cxn ang="0">
                  <a:pos x="connsiteX2939" y="connsiteY2939"/>
                </a:cxn>
                <a:cxn ang="0">
                  <a:pos x="connsiteX2940" y="connsiteY2940"/>
                </a:cxn>
                <a:cxn ang="0">
                  <a:pos x="connsiteX2941" y="connsiteY2941"/>
                </a:cxn>
                <a:cxn ang="0">
                  <a:pos x="connsiteX2942" y="connsiteY2942"/>
                </a:cxn>
                <a:cxn ang="0">
                  <a:pos x="connsiteX2943" y="connsiteY2943"/>
                </a:cxn>
                <a:cxn ang="0">
                  <a:pos x="connsiteX2944" y="connsiteY2944"/>
                </a:cxn>
                <a:cxn ang="0">
                  <a:pos x="connsiteX2945" y="connsiteY2945"/>
                </a:cxn>
                <a:cxn ang="0">
                  <a:pos x="connsiteX2946" y="connsiteY2946"/>
                </a:cxn>
                <a:cxn ang="0">
                  <a:pos x="connsiteX2947" y="connsiteY2947"/>
                </a:cxn>
                <a:cxn ang="0">
                  <a:pos x="connsiteX2948" y="connsiteY2948"/>
                </a:cxn>
                <a:cxn ang="0">
                  <a:pos x="connsiteX2949" y="connsiteY2949"/>
                </a:cxn>
                <a:cxn ang="0">
                  <a:pos x="connsiteX2950" y="connsiteY2950"/>
                </a:cxn>
                <a:cxn ang="0">
                  <a:pos x="connsiteX2951" y="connsiteY2951"/>
                </a:cxn>
                <a:cxn ang="0">
                  <a:pos x="connsiteX2952" y="connsiteY2952"/>
                </a:cxn>
                <a:cxn ang="0">
                  <a:pos x="connsiteX2953" y="connsiteY2953"/>
                </a:cxn>
                <a:cxn ang="0">
                  <a:pos x="connsiteX2954" y="connsiteY2954"/>
                </a:cxn>
                <a:cxn ang="0">
                  <a:pos x="connsiteX2955" y="connsiteY2955"/>
                </a:cxn>
                <a:cxn ang="0">
                  <a:pos x="connsiteX2956" y="connsiteY2956"/>
                </a:cxn>
                <a:cxn ang="0">
                  <a:pos x="connsiteX2957" y="connsiteY2957"/>
                </a:cxn>
                <a:cxn ang="0">
                  <a:pos x="connsiteX2958" y="connsiteY2958"/>
                </a:cxn>
                <a:cxn ang="0">
                  <a:pos x="connsiteX2959" y="connsiteY2959"/>
                </a:cxn>
                <a:cxn ang="0">
                  <a:pos x="connsiteX2960" y="connsiteY2960"/>
                </a:cxn>
                <a:cxn ang="0">
                  <a:pos x="connsiteX2961" y="connsiteY2961"/>
                </a:cxn>
                <a:cxn ang="0">
                  <a:pos x="connsiteX2962" y="connsiteY2962"/>
                </a:cxn>
                <a:cxn ang="0">
                  <a:pos x="connsiteX2963" y="connsiteY2963"/>
                </a:cxn>
                <a:cxn ang="0">
                  <a:pos x="connsiteX2964" y="connsiteY2964"/>
                </a:cxn>
                <a:cxn ang="0">
                  <a:pos x="connsiteX2965" y="connsiteY2965"/>
                </a:cxn>
                <a:cxn ang="0">
                  <a:pos x="connsiteX2966" y="connsiteY2966"/>
                </a:cxn>
                <a:cxn ang="0">
                  <a:pos x="connsiteX2967" y="connsiteY2967"/>
                </a:cxn>
                <a:cxn ang="0">
                  <a:pos x="connsiteX2968" y="connsiteY2968"/>
                </a:cxn>
                <a:cxn ang="0">
                  <a:pos x="connsiteX2969" y="connsiteY2969"/>
                </a:cxn>
                <a:cxn ang="0">
                  <a:pos x="connsiteX2970" y="connsiteY2970"/>
                </a:cxn>
                <a:cxn ang="0">
                  <a:pos x="connsiteX2971" y="connsiteY2971"/>
                </a:cxn>
                <a:cxn ang="0">
                  <a:pos x="connsiteX2972" y="connsiteY2972"/>
                </a:cxn>
                <a:cxn ang="0">
                  <a:pos x="connsiteX2973" y="connsiteY2973"/>
                </a:cxn>
                <a:cxn ang="0">
                  <a:pos x="connsiteX2974" y="connsiteY2974"/>
                </a:cxn>
                <a:cxn ang="0">
                  <a:pos x="connsiteX2975" y="connsiteY2975"/>
                </a:cxn>
                <a:cxn ang="0">
                  <a:pos x="connsiteX2976" y="connsiteY2976"/>
                </a:cxn>
                <a:cxn ang="0">
                  <a:pos x="connsiteX2977" y="connsiteY2977"/>
                </a:cxn>
                <a:cxn ang="0">
                  <a:pos x="connsiteX2978" y="connsiteY2978"/>
                </a:cxn>
                <a:cxn ang="0">
                  <a:pos x="connsiteX2979" y="connsiteY2979"/>
                </a:cxn>
                <a:cxn ang="0">
                  <a:pos x="connsiteX2980" y="connsiteY2980"/>
                </a:cxn>
                <a:cxn ang="0">
                  <a:pos x="connsiteX2981" y="connsiteY2981"/>
                </a:cxn>
                <a:cxn ang="0">
                  <a:pos x="connsiteX2982" y="connsiteY2982"/>
                </a:cxn>
                <a:cxn ang="0">
                  <a:pos x="connsiteX2983" y="connsiteY2983"/>
                </a:cxn>
                <a:cxn ang="0">
                  <a:pos x="connsiteX2984" y="connsiteY2984"/>
                </a:cxn>
                <a:cxn ang="0">
                  <a:pos x="connsiteX2985" y="connsiteY2985"/>
                </a:cxn>
                <a:cxn ang="0">
                  <a:pos x="connsiteX2986" y="connsiteY2986"/>
                </a:cxn>
                <a:cxn ang="0">
                  <a:pos x="connsiteX2987" y="connsiteY2987"/>
                </a:cxn>
                <a:cxn ang="0">
                  <a:pos x="connsiteX2988" y="connsiteY2988"/>
                </a:cxn>
                <a:cxn ang="0">
                  <a:pos x="connsiteX2989" y="connsiteY2989"/>
                </a:cxn>
                <a:cxn ang="0">
                  <a:pos x="connsiteX2990" y="connsiteY2990"/>
                </a:cxn>
                <a:cxn ang="0">
                  <a:pos x="connsiteX2991" y="connsiteY2991"/>
                </a:cxn>
                <a:cxn ang="0">
                  <a:pos x="connsiteX2992" y="connsiteY2992"/>
                </a:cxn>
                <a:cxn ang="0">
                  <a:pos x="connsiteX2993" y="connsiteY2993"/>
                </a:cxn>
                <a:cxn ang="0">
                  <a:pos x="connsiteX2994" y="connsiteY2994"/>
                </a:cxn>
                <a:cxn ang="0">
                  <a:pos x="connsiteX2995" y="connsiteY2995"/>
                </a:cxn>
                <a:cxn ang="0">
                  <a:pos x="connsiteX2996" y="connsiteY2996"/>
                </a:cxn>
                <a:cxn ang="0">
                  <a:pos x="connsiteX2997" y="connsiteY2997"/>
                </a:cxn>
                <a:cxn ang="0">
                  <a:pos x="connsiteX2998" y="connsiteY2998"/>
                </a:cxn>
                <a:cxn ang="0">
                  <a:pos x="connsiteX2999" y="connsiteY2999"/>
                </a:cxn>
                <a:cxn ang="0">
                  <a:pos x="connsiteX3000" y="connsiteY3000"/>
                </a:cxn>
                <a:cxn ang="0">
                  <a:pos x="connsiteX3001" y="connsiteY3001"/>
                </a:cxn>
                <a:cxn ang="0">
                  <a:pos x="connsiteX3002" y="connsiteY3002"/>
                </a:cxn>
                <a:cxn ang="0">
                  <a:pos x="connsiteX3003" y="connsiteY3003"/>
                </a:cxn>
                <a:cxn ang="0">
                  <a:pos x="connsiteX3004" y="connsiteY3004"/>
                </a:cxn>
                <a:cxn ang="0">
                  <a:pos x="connsiteX3005" y="connsiteY3005"/>
                </a:cxn>
                <a:cxn ang="0">
                  <a:pos x="connsiteX3006" y="connsiteY3006"/>
                </a:cxn>
                <a:cxn ang="0">
                  <a:pos x="connsiteX3007" y="connsiteY3007"/>
                </a:cxn>
                <a:cxn ang="0">
                  <a:pos x="connsiteX3008" y="connsiteY3008"/>
                </a:cxn>
                <a:cxn ang="0">
                  <a:pos x="connsiteX3009" y="connsiteY3009"/>
                </a:cxn>
                <a:cxn ang="0">
                  <a:pos x="connsiteX3010" y="connsiteY3010"/>
                </a:cxn>
                <a:cxn ang="0">
                  <a:pos x="connsiteX3011" y="connsiteY3011"/>
                </a:cxn>
                <a:cxn ang="0">
                  <a:pos x="connsiteX3012" y="connsiteY3012"/>
                </a:cxn>
                <a:cxn ang="0">
                  <a:pos x="connsiteX3013" y="connsiteY3013"/>
                </a:cxn>
                <a:cxn ang="0">
                  <a:pos x="connsiteX3014" y="connsiteY3014"/>
                </a:cxn>
                <a:cxn ang="0">
                  <a:pos x="connsiteX3015" y="connsiteY3015"/>
                </a:cxn>
                <a:cxn ang="0">
                  <a:pos x="connsiteX3016" y="connsiteY3016"/>
                </a:cxn>
                <a:cxn ang="0">
                  <a:pos x="connsiteX3017" y="connsiteY3017"/>
                </a:cxn>
                <a:cxn ang="0">
                  <a:pos x="connsiteX3018" y="connsiteY3018"/>
                </a:cxn>
                <a:cxn ang="0">
                  <a:pos x="connsiteX3019" y="connsiteY3019"/>
                </a:cxn>
                <a:cxn ang="0">
                  <a:pos x="connsiteX3020" y="connsiteY3020"/>
                </a:cxn>
                <a:cxn ang="0">
                  <a:pos x="connsiteX3021" y="connsiteY3021"/>
                </a:cxn>
                <a:cxn ang="0">
                  <a:pos x="connsiteX3022" y="connsiteY3022"/>
                </a:cxn>
                <a:cxn ang="0">
                  <a:pos x="connsiteX3023" y="connsiteY3023"/>
                </a:cxn>
                <a:cxn ang="0">
                  <a:pos x="connsiteX3024" y="connsiteY3024"/>
                </a:cxn>
                <a:cxn ang="0">
                  <a:pos x="connsiteX3025" y="connsiteY3025"/>
                </a:cxn>
                <a:cxn ang="0">
                  <a:pos x="connsiteX3026" y="connsiteY3026"/>
                </a:cxn>
                <a:cxn ang="0">
                  <a:pos x="connsiteX3027" y="connsiteY3027"/>
                </a:cxn>
                <a:cxn ang="0">
                  <a:pos x="connsiteX3028" y="connsiteY3028"/>
                </a:cxn>
                <a:cxn ang="0">
                  <a:pos x="connsiteX3029" y="connsiteY3029"/>
                </a:cxn>
                <a:cxn ang="0">
                  <a:pos x="connsiteX3030" y="connsiteY3030"/>
                </a:cxn>
                <a:cxn ang="0">
                  <a:pos x="connsiteX3031" y="connsiteY3031"/>
                </a:cxn>
                <a:cxn ang="0">
                  <a:pos x="connsiteX3032" y="connsiteY3032"/>
                </a:cxn>
                <a:cxn ang="0">
                  <a:pos x="connsiteX3033" y="connsiteY3033"/>
                </a:cxn>
                <a:cxn ang="0">
                  <a:pos x="connsiteX3034" y="connsiteY3034"/>
                </a:cxn>
                <a:cxn ang="0">
                  <a:pos x="connsiteX3035" y="connsiteY3035"/>
                </a:cxn>
                <a:cxn ang="0">
                  <a:pos x="connsiteX3036" y="connsiteY3036"/>
                </a:cxn>
                <a:cxn ang="0">
                  <a:pos x="connsiteX3037" y="connsiteY3037"/>
                </a:cxn>
                <a:cxn ang="0">
                  <a:pos x="connsiteX3038" y="connsiteY3038"/>
                </a:cxn>
                <a:cxn ang="0">
                  <a:pos x="connsiteX3039" y="connsiteY3039"/>
                </a:cxn>
                <a:cxn ang="0">
                  <a:pos x="connsiteX3040" y="connsiteY3040"/>
                </a:cxn>
                <a:cxn ang="0">
                  <a:pos x="connsiteX3041" y="connsiteY3041"/>
                </a:cxn>
                <a:cxn ang="0">
                  <a:pos x="connsiteX3042" y="connsiteY3042"/>
                </a:cxn>
                <a:cxn ang="0">
                  <a:pos x="connsiteX3043" y="connsiteY3043"/>
                </a:cxn>
                <a:cxn ang="0">
                  <a:pos x="connsiteX3044" y="connsiteY3044"/>
                </a:cxn>
                <a:cxn ang="0">
                  <a:pos x="connsiteX3045" y="connsiteY3045"/>
                </a:cxn>
                <a:cxn ang="0">
                  <a:pos x="connsiteX3046" y="connsiteY3046"/>
                </a:cxn>
                <a:cxn ang="0">
                  <a:pos x="connsiteX3047" y="connsiteY3047"/>
                </a:cxn>
                <a:cxn ang="0">
                  <a:pos x="connsiteX3048" y="connsiteY3048"/>
                </a:cxn>
                <a:cxn ang="0">
                  <a:pos x="connsiteX3049" y="connsiteY3049"/>
                </a:cxn>
                <a:cxn ang="0">
                  <a:pos x="connsiteX3050" y="connsiteY3050"/>
                </a:cxn>
                <a:cxn ang="0">
                  <a:pos x="connsiteX3051" y="connsiteY3051"/>
                </a:cxn>
                <a:cxn ang="0">
                  <a:pos x="connsiteX3052" y="connsiteY3052"/>
                </a:cxn>
                <a:cxn ang="0">
                  <a:pos x="connsiteX3053" y="connsiteY3053"/>
                </a:cxn>
                <a:cxn ang="0">
                  <a:pos x="connsiteX3054" y="connsiteY3054"/>
                </a:cxn>
                <a:cxn ang="0">
                  <a:pos x="connsiteX3055" y="connsiteY3055"/>
                </a:cxn>
                <a:cxn ang="0">
                  <a:pos x="connsiteX3056" y="connsiteY3056"/>
                </a:cxn>
                <a:cxn ang="0">
                  <a:pos x="connsiteX3057" y="connsiteY3057"/>
                </a:cxn>
                <a:cxn ang="0">
                  <a:pos x="connsiteX3058" y="connsiteY3058"/>
                </a:cxn>
                <a:cxn ang="0">
                  <a:pos x="connsiteX3059" y="connsiteY3059"/>
                </a:cxn>
                <a:cxn ang="0">
                  <a:pos x="connsiteX3060" y="connsiteY3060"/>
                </a:cxn>
                <a:cxn ang="0">
                  <a:pos x="connsiteX3061" y="connsiteY3061"/>
                </a:cxn>
                <a:cxn ang="0">
                  <a:pos x="connsiteX3062" y="connsiteY3062"/>
                </a:cxn>
                <a:cxn ang="0">
                  <a:pos x="connsiteX3063" y="connsiteY3063"/>
                </a:cxn>
                <a:cxn ang="0">
                  <a:pos x="connsiteX3064" y="connsiteY3064"/>
                </a:cxn>
                <a:cxn ang="0">
                  <a:pos x="connsiteX3065" y="connsiteY3065"/>
                </a:cxn>
                <a:cxn ang="0">
                  <a:pos x="connsiteX3066" y="connsiteY3066"/>
                </a:cxn>
                <a:cxn ang="0">
                  <a:pos x="connsiteX3067" y="connsiteY3067"/>
                </a:cxn>
                <a:cxn ang="0">
                  <a:pos x="connsiteX3068" y="connsiteY3068"/>
                </a:cxn>
                <a:cxn ang="0">
                  <a:pos x="connsiteX3069" y="connsiteY3069"/>
                </a:cxn>
                <a:cxn ang="0">
                  <a:pos x="connsiteX3070" y="connsiteY3070"/>
                </a:cxn>
                <a:cxn ang="0">
                  <a:pos x="connsiteX3071" y="connsiteY3071"/>
                </a:cxn>
                <a:cxn ang="0">
                  <a:pos x="connsiteX3072" y="connsiteY3072"/>
                </a:cxn>
                <a:cxn ang="0">
                  <a:pos x="connsiteX3073" y="connsiteY3073"/>
                </a:cxn>
                <a:cxn ang="0">
                  <a:pos x="connsiteX3074" y="connsiteY3074"/>
                </a:cxn>
                <a:cxn ang="0">
                  <a:pos x="connsiteX3075" y="connsiteY3075"/>
                </a:cxn>
                <a:cxn ang="0">
                  <a:pos x="connsiteX3076" y="connsiteY3076"/>
                </a:cxn>
                <a:cxn ang="0">
                  <a:pos x="connsiteX3077" y="connsiteY3077"/>
                </a:cxn>
                <a:cxn ang="0">
                  <a:pos x="connsiteX3078" y="connsiteY3078"/>
                </a:cxn>
                <a:cxn ang="0">
                  <a:pos x="connsiteX3079" y="connsiteY3079"/>
                </a:cxn>
                <a:cxn ang="0">
                  <a:pos x="connsiteX3080" y="connsiteY3080"/>
                </a:cxn>
                <a:cxn ang="0">
                  <a:pos x="connsiteX3081" y="connsiteY3081"/>
                </a:cxn>
                <a:cxn ang="0">
                  <a:pos x="connsiteX3082" y="connsiteY3082"/>
                </a:cxn>
                <a:cxn ang="0">
                  <a:pos x="connsiteX3083" y="connsiteY3083"/>
                </a:cxn>
                <a:cxn ang="0">
                  <a:pos x="connsiteX3084" y="connsiteY3084"/>
                </a:cxn>
                <a:cxn ang="0">
                  <a:pos x="connsiteX3085" y="connsiteY3085"/>
                </a:cxn>
                <a:cxn ang="0">
                  <a:pos x="connsiteX3086" y="connsiteY3086"/>
                </a:cxn>
                <a:cxn ang="0">
                  <a:pos x="connsiteX3087" y="connsiteY3087"/>
                </a:cxn>
                <a:cxn ang="0">
                  <a:pos x="connsiteX3088" y="connsiteY3088"/>
                </a:cxn>
                <a:cxn ang="0">
                  <a:pos x="connsiteX3089" y="connsiteY3089"/>
                </a:cxn>
                <a:cxn ang="0">
                  <a:pos x="connsiteX3090" y="connsiteY3090"/>
                </a:cxn>
                <a:cxn ang="0">
                  <a:pos x="connsiteX3091" y="connsiteY3091"/>
                </a:cxn>
                <a:cxn ang="0">
                  <a:pos x="connsiteX3092" y="connsiteY3092"/>
                </a:cxn>
                <a:cxn ang="0">
                  <a:pos x="connsiteX3093" y="connsiteY3093"/>
                </a:cxn>
                <a:cxn ang="0">
                  <a:pos x="connsiteX3094" y="connsiteY3094"/>
                </a:cxn>
                <a:cxn ang="0">
                  <a:pos x="connsiteX3095" y="connsiteY3095"/>
                </a:cxn>
                <a:cxn ang="0">
                  <a:pos x="connsiteX3096" y="connsiteY3096"/>
                </a:cxn>
                <a:cxn ang="0">
                  <a:pos x="connsiteX3097" y="connsiteY3097"/>
                </a:cxn>
                <a:cxn ang="0">
                  <a:pos x="connsiteX3098" y="connsiteY3098"/>
                </a:cxn>
                <a:cxn ang="0">
                  <a:pos x="connsiteX3099" y="connsiteY3099"/>
                </a:cxn>
                <a:cxn ang="0">
                  <a:pos x="connsiteX3100" y="connsiteY3100"/>
                </a:cxn>
                <a:cxn ang="0">
                  <a:pos x="connsiteX3101" y="connsiteY3101"/>
                </a:cxn>
                <a:cxn ang="0">
                  <a:pos x="connsiteX3102" y="connsiteY3102"/>
                </a:cxn>
                <a:cxn ang="0">
                  <a:pos x="connsiteX3103" y="connsiteY3103"/>
                </a:cxn>
                <a:cxn ang="0">
                  <a:pos x="connsiteX3104" y="connsiteY3104"/>
                </a:cxn>
                <a:cxn ang="0">
                  <a:pos x="connsiteX3105" y="connsiteY3105"/>
                </a:cxn>
                <a:cxn ang="0">
                  <a:pos x="connsiteX3106" y="connsiteY3106"/>
                </a:cxn>
                <a:cxn ang="0">
                  <a:pos x="connsiteX3107" y="connsiteY3107"/>
                </a:cxn>
                <a:cxn ang="0">
                  <a:pos x="connsiteX3108" y="connsiteY3108"/>
                </a:cxn>
                <a:cxn ang="0">
                  <a:pos x="connsiteX3109" y="connsiteY3109"/>
                </a:cxn>
                <a:cxn ang="0">
                  <a:pos x="connsiteX3110" y="connsiteY3110"/>
                </a:cxn>
                <a:cxn ang="0">
                  <a:pos x="connsiteX3111" y="connsiteY3111"/>
                </a:cxn>
                <a:cxn ang="0">
                  <a:pos x="connsiteX3112" y="connsiteY3112"/>
                </a:cxn>
                <a:cxn ang="0">
                  <a:pos x="connsiteX3113" y="connsiteY3113"/>
                </a:cxn>
                <a:cxn ang="0">
                  <a:pos x="connsiteX3114" y="connsiteY3114"/>
                </a:cxn>
                <a:cxn ang="0">
                  <a:pos x="connsiteX3115" y="connsiteY3115"/>
                </a:cxn>
                <a:cxn ang="0">
                  <a:pos x="connsiteX3116" y="connsiteY3116"/>
                </a:cxn>
                <a:cxn ang="0">
                  <a:pos x="connsiteX3117" y="connsiteY3117"/>
                </a:cxn>
                <a:cxn ang="0">
                  <a:pos x="connsiteX3118" y="connsiteY3118"/>
                </a:cxn>
                <a:cxn ang="0">
                  <a:pos x="connsiteX3119" y="connsiteY3119"/>
                </a:cxn>
                <a:cxn ang="0">
                  <a:pos x="connsiteX3120" y="connsiteY3120"/>
                </a:cxn>
                <a:cxn ang="0">
                  <a:pos x="connsiteX3121" y="connsiteY3121"/>
                </a:cxn>
                <a:cxn ang="0">
                  <a:pos x="connsiteX3122" y="connsiteY3122"/>
                </a:cxn>
                <a:cxn ang="0">
                  <a:pos x="connsiteX3123" y="connsiteY3123"/>
                </a:cxn>
                <a:cxn ang="0">
                  <a:pos x="connsiteX3124" y="connsiteY3124"/>
                </a:cxn>
                <a:cxn ang="0">
                  <a:pos x="connsiteX3125" y="connsiteY3125"/>
                </a:cxn>
                <a:cxn ang="0">
                  <a:pos x="connsiteX3126" y="connsiteY3126"/>
                </a:cxn>
                <a:cxn ang="0">
                  <a:pos x="connsiteX3127" y="connsiteY3127"/>
                </a:cxn>
                <a:cxn ang="0">
                  <a:pos x="connsiteX3128" y="connsiteY3128"/>
                </a:cxn>
                <a:cxn ang="0">
                  <a:pos x="connsiteX3129" y="connsiteY3129"/>
                </a:cxn>
                <a:cxn ang="0">
                  <a:pos x="connsiteX3130" y="connsiteY3130"/>
                </a:cxn>
                <a:cxn ang="0">
                  <a:pos x="connsiteX3131" y="connsiteY3131"/>
                </a:cxn>
                <a:cxn ang="0">
                  <a:pos x="connsiteX3132" y="connsiteY3132"/>
                </a:cxn>
                <a:cxn ang="0">
                  <a:pos x="connsiteX3133" y="connsiteY3133"/>
                </a:cxn>
                <a:cxn ang="0">
                  <a:pos x="connsiteX3134" y="connsiteY3134"/>
                </a:cxn>
                <a:cxn ang="0">
                  <a:pos x="connsiteX3135" y="connsiteY3135"/>
                </a:cxn>
                <a:cxn ang="0">
                  <a:pos x="connsiteX3136" y="connsiteY3136"/>
                </a:cxn>
                <a:cxn ang="0">
                  <a:pos x="connsiteX3137" y="connsiteY3137"/>
                </a:cxn>
                <a:cxn ang="0">
                  <a:pos x="connsiteX3138" y="connsiteY3138"/>
                </a:cxn>
                <a:cxn ang="0">
                  <a:pos x="connsiteX3139" y="connsiteY3139"/>
                </a:cxn>
                <a:cxn ang="0">
                  <a:pos x="connsiteX3140" y="connsiteY3140"/>
                </a:cxn>
                <a:cxn ang="0">
                  <a:pos x="connsiteX3141" y="connsiteY3141"/>
                </a:cxn>
                <a:cxn ang="0">
                  <a:pos x="connsiteX3142" y="connsiteY3142"/>
                </a:cxn>
                <a:cxn ang="0">
                  <a:pos x="connsiteX3143" y="connsiteY3143"/>
                </a:cxn>
                <a:cxn ang="0">
                  <a:pos x="connsiteX3144" y="connsiteY3144"/>
                </a:cxn>
                <a:cxn ang="0">
                  <a:pos x="connsiteX3145" y="connsiteY3145"/>
                </a:cxn>
                <a:cxn ang="0">
                  <a:pos x="connsiteX3146" y="connsiteY3146"/>
                </a:cxn>
                <a:cxn ang="0">
                  <a:pos x="connsiteX3147" y="connsiteY3147"/>
                </a:cxn>
                <a:cxn ang="0">
                  <a:pos x="connsiteX3148" y="connsiteY3148"/>
                </a:cxn>
                <a:cxn ang="0">
                  <a:pos x="connsiteX3149" y="connsiteY3149"/>
                </a:cxn>
                <a:cxn ang="0">
                  <a:pos x="connsiteX3150" y="connsiteY3150"/>
                </a:cxn>
                <a:cxn ang="0">
                  <a:pos x="connsiteX3151" y="connsiteY3151"/>
                </a:cxn>
                <a:cxn ang="0">
                  <a:pos x="connsiteX3152" y="connsiteY3152"/>
                </a:cxn>
                <a:cxn ang="0">
                  <a:pos x="connsiteX3153" y="connsiteY3153"/>
                </a:cxn>
                <a:cxn ang="0">
                  <a:pos x="connsiteX3154" y="connsiteY3154"/>
                </a:cxn>
                <a:cxn ang="0">
                  <a:pos x="connsiteX3155" y="connsiteY3155"/>
                </a:cxn>
                <a:cxn ang="0">
                  <a:pos x="connsiteX3156" y="connsiteY3156"/>
                </a:cxn>
                <a:cxn ang="0">
                  <a:pos x="connsiteX3157" y="connsiteY3157"/>
                </a:cxn>
                <a:cxn ang="0">
                  <a:pos x="connsiteX3158" y="connsiteY3158"/>
                </a:cxn>
                <a:cxn ang="0">
                  <a:pos x="connsiteX3159" y="connsiteY3159"/>
                </a:cxn>
                <a:cxn ang="0">
                  <a:pos x="connsiteX3160" y="connsiteY3160"/>
                </a:cxn>
                <a:cxn ang="0">
                  <a:pos x="connsiteX3161" y="connsiteY3161"/>
                </a:cxn>
                <a:cxn ang="0">
                  <a:pos x="connsiteX3162" y="connsiteY3162"/>
                </a:cxn>
                <a:cxn ang="0">
                  <a:pos x="connsiteX3163" y="connsiteY3163"/>
                </a:cxn>
                <a:cxn ang="0">
                  <a:pos x="connsiteX3164" y="connsiteY3164"/>
                </a:cxn>
                <a:cxn ang="0">
                  <a:pos x="connsiteX3165" y="connsiteY3165"/>
                </a:cxn>
                <a:cxn ang="0">
                  <a:pos x="connsiteX3166" y="connsiteY3166"/>
                </a:cxn>
                <a:cxn ang="0">
                  <a:pos x="connsiteX3167" y="connsiteY3167"/>
                </a:cxn>
                <a:cxn ang="0">
                  <a:pos x="connsiteX3168" y="connsiteY3168"/>
                </a:cxn>
                <a:cxn ang="0">
                  <a:pos x="connsiteX3169" y="connsiteY3169"/>
                </a:cxn>
                <a:cxn ang="0">
                  <a:pos x="connsiteX3170" y="connsiteY3170"/>
                </a:cxn>
                <a:cxn ang="0">
                  <a:pos x="connsiteX3171" y="connsiteY3171"/>
                </a:cxn>
                <a:cxn ang="0">
                  <a:pos x="connsiteX3172" y="connsiteY3172"/>
                </a:cxn>
                <a:cxn ang="0">
                  <a:pos x="connsiteX3173" y="connsiteY3173"/>
                </a:cxn>
                <a:cxn ang="0">
                  <a:pos x="connsiteX3174" y="connsiteY3174"/>
                </a:cxn>
                <a:cxn ang="0">
                  <a:pos x="connsiteX3175" y="connsiteY3175"/>
                </a:cxn>
                <a:cxn ang="0">
                  <a:pos x="connsiteX3176" y="connsiteY3176"/>
                </a:cxn>
                <a:cxn ang="0">
                  <a:pos x="connsiteX3177" y="connsiteY3177"/>
                </a:cxn>
                <a:cxn ang="0">
                  <a:pos x="connsiteX3178" y="connsiteY3178"/>
                </a:cxn>
                <a:cxn ang="0">
                  <a:pos x="connsiteX3179" y="connsiteY3179"/>
                </a:cxn>
                <a:cxn ang="0">
                  <a:pos x="connsiteX3180" y="connsiteY3180"/>
                </a:cxn>
                <a:cxn ang="0">
                  <a:pos x="connsiteX3181" y="connsiteY3181"/>
                </a:cxn>
                <a:cxn ang="0">
                  <a:pos x="connsiteX3182" y="connsiteY3182"/>
                </a:cxn>
                <a:cxn ang="0">
                  <a:pos x="connsiteX3183" y="connsiteY3183"/>
                </a:cxn>
                <a:cxn ang="0">
                  <a:pos x="connsiteX3184" y="connsiteY3184"/>
                </a:cxn>
                <a:cxn ang="0">
                  <a:pos x="connsiteX3185" y="connsiteY3185"/>
                </a:cxn>
                <a:cxn ang="0">
                  <a:pos x="connsiteX3186" y="connsiteY3186"/>
                </a:cxn>
                <a:cxn ang="0">
                  <a:pos x="connsiteX3187" y="connsiteY3187"/>
                </a:cxn>
                <a:cxn ang="0">
                  <a:pos x="connsiteX3188" y="connsiteY3188"/>
                </a:cxn>
                <a:cxn ang="0">
                  <a:pos x="connsiteX3189" y="connsiteY3189"/>
                </a:cxn>
                <a:cxn ang="0">
                  <a:pos x="connsiteX3190" y="connsiteY3190"/>
                </a:cxn>
                <a:cxn ang="0">
                  <a:pos x="connsiteX3191" y="connsiteY3191"/>
                </a:cxn>
                <a:cxn ang="0">
                  <a:pos x="connsiteX3192" y="connsiteY3192"/>
                </a:cxn>
                <a:cxn ang="0">
                  <a:pos x="connsiteX3193" y="connsiteY3193"/>
                </a:cxn>
                <a:cxn ang="0">
                  <a:pos x="connsiteX3194" y="connsiteY3194"/>
                </a:cxn>
                <a:cxn ang="0">
                  <a:pos x="connsiteX3195" y="connsiteY3195"/>
                </a:cxn>
                <a:cxn ang="0">
                  <a:pos x="connsiteX3196" y="connsiteY3196"/>
                </a:cxn>
                <a:cxn ang="0">
                  <a:pos x="connsiteX3197" y="connsiteY3197"/>
                </a:cxn>
                <a:cxn ang="0">
                  <a:pos x="connsiteX3198" y="connsiteY3198"/>
                </a:cxn>
                <a:cxn ang="0">
                  <a:pos x="connsiteX3199" y="connsiteY3199"/>
                </a:cxn>
                <a:cxn ang="0">
                  <a:pos x="connsiteX3200" y="connsiteY3200"/>
                </a:cxn>
                <a:cxn ang="0">
                  <a:pos x="connsiteX3201" y="connsiteY3201"/>
                </a:cxn>
                <a:cxn ang="0">
                  <a:pos x="connsiteX3202" y="connsiteY3202"/>
                </a:cxn>
                <a:cxn ang="0">
                  <a:pos x="connsiteX3203" y="connsiteY3203"/>
                </a:cxn>
                <a:cxn ang="0">
                  <a:pos x="connsiteX3204" y="connsiteY3204"/>
                </a:cxn>
                <a:cxn ang="0">
                  <a:pos x="connsiteX3205" y="connsiteY3205"/>
                </a:cxn>
                <a:cxn ang="0">
                  <a:pos x="connsiteX3206" y="connsiteY3206"/>
                </a:cxn>
                <a:cxn ang="0">
                  <a:pos x="connsiteX3207" y="connsiteY3207"/>
                </a:cxn>
                <a:cxn ang="0">
                  <a:pos x="connsiteX3208" y="connsiteY3208"/>
                </a:cxn>
                <a:cxn ang="0">
                  <a:pos x="connsiteX3209" y="connsiteY3209"/>
                </a:cxn>
                <a:cxn ang="0">
                  <a:pos x="connsiteX3210" y="connsiteY3210"/>
                </a:cxn>
                <a:cxn ang="0">
                  <a:pos x="connsiteX3211" y="connsiteY3211"/>
                </a:cxn>
                <a:cxn ang="0">
                  <a:pos x="connsiteX3212" y="connsiteY3212"/>
                </a:cxn>
                <a:cxn ang="0">
                  <a:pos x="connsiteX3213" y="connsiteY3213"/>
                </a:cxn>
                <a:cxn ang="0">
                  <a:pos x="connsiteX3214" y="connsiteY3214"/>
                </a:cxn>
                <a:cxn ang="0">
                  <a:pos x="connsiteX3215" y="connsiteY3215"/>
                </a:cxn>
                <a:cxn ang="0">
                  <a:pos x="connsiteX3216" y="connsiteY3216"/>
                </a:cxn>
                <a:cxn ang="0">
                  <a:pos x="connsiteX3217" y="connsiteY3217"/>
                </a:cxn>
                <a:cxn ang="0">
                  <a:pos x="connsiteX3218" y="connsiteY3218"/>
                </a:cxn>
                <a:cxn ang="0">
                  <a:pos x="connsiteX3219" y="connsiteY3219"/>
                </a:cxn>
                <a:cxn ang="0">
                  <a:pos x="connsiteX3220" y="connsiteY3220"/>
                </a:cxn>
                <a:cxn ang="0">
                  <a:pos x="connsiteX3221" y="connsiteY3221"/>
                </a:cxn>
                <a:cxn ang="0">
                  <a:pos x="connsiteX3222" y="connsiteY3222"/>
                </a:cxn>
                <a:cxn ang="0">
                  <a:pos x="connsiteX3223" y="connsiteY3223"/>
                </a:cxn>
                <a:cxn ang="0">
                  <a:pos x="connsiteX3224" y="connsiteY3224"/>
                </a:cxn>
                <a:cxn ang="0">
                  <a:pos x="connsiteX3225" y="connsiteY3225"/>
                </a:cxn>
                <a:cxn ang="0">
                  <a:pos x="connsiteX3226" y="connsiteY3226"/>
                </a:cxn>
                <a:cxn ang="0">
                  <a:pos x="connsiteX3227" y="connsiteY3227"/>
                </a:cxn>
                <a:cxn ang="0">
                  <a:pos x="connsiteX3228" y="connsiteY3228"/>
                </a:cxn>
                <a:cxn ang="0">
                  <a:pos x="connsiteX3229" y="connsiteY3229"/>
                </a:cxn>
                <a:cxn ang="0">
                  <a:pos x="connsiteX3230" y="connsiteY3230"/>
                </a:cxn>
                <a:cxn ang="0">
                  <a:pos x="connsiteX3231" y="connsiteY3231"/>
                </a:cxn>
                <a:cxn ang="0">
                  <a:pos x="connsiteX3232" y="connsiteY3232"/>
                </a:cxn>
                <a:cxn ang="0">
                  <a:pos x="connsiteX3233" y="connsiteY3233"/>
                </a:cxn>
                <a:cxn ang="0">
                  <a:pos x="connsiteX3234" y="connsiteY3234"/>
                </a:cxn>
                <a:cxn ang="0">
                  <a:pos x="connsiteX3235" y="connsiteY3235"/>
                </a:cxn>
                <a:cxn ang="0">
                  <a:pos x="connsiteX3236" y="connsiteY3236"/>
                </a:cxn>
                <a:cxn ang="0">
                  <a:pos x="connsiteX3237" y="connsiteY3237"/>
                </a:cxn>
                <a:cxn ang="0">
                  <a:pos x="connsiteX3238" y="connsiteY3238"/>
                </a:cxn>
                <a:cxn ang="0">
                  <a:pos x="connsiteX3239" y="connsiteY3239"/>
                </a:cxn>
                <a:cxn ang="0">
                  <a:pos x="connsiteX3240" y="connsiteY3240"/>
                </a:cxn>
                <a:cxn ang="0">
                  <a:pos x="connsiteX3241" y="connsiteY3241"/>
                </a:cxn>
                <a:cxn ang="0">
                  <a:pos x="connsiteX3242" y="connsiteY3242"/>
                </a:cxn>
                <a:cxn ang="0">
                  <a:pos x="connsiteX3243" y="connsiteY3243"/>
                </a:cxn>
                <a:cxn ang="0">
                  <a:pos x="connsiteX3244" y="connsiteY3244"/>
                </a:cxn>
                <a:cxn ang="0">
                  <a:pos x="connsiteX3245" y="connsiteY3245"/>
                </a:cxn>
                <a:cxn ang="0">
                  <a:pos x="connsiteX3246" y="connsiteY3246"/>
                </a:cxn>
                <a:cxn ang="0">
                  <a:pos x="connsiteX3247" y="connsiteY3247"/>
                </a:cxn>
                <a:cxn ang="0">
                  <a:pos x="connsiteX3248" y="connsiteY3248"/>
                </a:cxn>
                <a:cxn ang="0">
                  <a:pos x="connsiteX3249" y="connsiteY3249"/>
                </a:cxn>
                <a:cxn ang="0">
                  <a:pos x="connsiteX3250" y="connsiteY3250"/>
                </a:cxn>
                <a:cxn ang="0">
                  <a:pos x="connsiteX3251" y="connsiteY3251"/>
                </a:cxn>
                <a:cxn ang="0">
                  <a:pos x="connsiteX3252" y="connsiteY3252"/>
                </a:cxn>
                <a:cxn ang="0">
                  <a:pos x="connsiteX3253" y="connsiteY3253"/>
                </a:cxn>
                <a:cxn ang="0">
                  <a:pos x="connsiteX3254" y="connsiteY3254"/>
                </a:cxn>
                <a:cxn ang="0">
                  <a:pos x="connsiteX3255" y="connsiteY3255"/>
                </a:cxn>
                <a:cxn ang="0">
                  <a:pos x="connsiteX3256" y="connsiteY3256"/>
                </a:cxn>
                <a:cxn ang="0">
                  <a:pos x="connsiteX3257" y="connsiteY3257"/>
                </a:cxn>
                <a:cxn ang="0">
                  <a:pos x="connsiteX3258" y="connsiteY3258"/>
                </a:cxn>
                <a:cxn ang="0">
                  <a:pos x="connsiteX3259" y="connsiteY3259"/>
                </a:cxn>
                <a:cxn ang="0">
                  <a:pos x="connsiteX3260" y="connsiteY3260"/>
                </a:cxn>
                <a:cxn ang="0">
                  <a:pos x="connsiteX3261" y="connsiteY3261"/>
                </a:cxn>
                <a:cxn ang="0">
                  <a:pos x="connsiteX3262" y="connsiteY3262"/>
                </a:cxn>
                <a:cxn ang="0">
                  <a:pos x="connsiteX3263" y="connsiteY3263"/>
                </a:cxn>
                <a:cxn ang="0">
                  <a:pos x="connsiteX3264" y="connsiteY3264"/>
                </a:cxn>
                <a:cxn ang="0">
                  <a:pos x="connsiteX3265" y="connsiteY3265"/>
                </a:cxn>
                <a:cxn ang="0">
                  <a:pos x="connsiteX3266" y="connsiteY3266"/>
                </a:cxn>
                <a:cxn ang="0">
                  <a:pos x="connsiteX3267" y="connsiteY3267"/>
                </a:cxn>
                <a:cxn ang="0">
                  <a:pos x="connsiteX3268" y="connsiteY3268"/>
                </a:cxn>
                <a:cxn ang="0">
                  <a:pos x="connsiteX3269" y="connsiteY3269"/>
                </a:cxn>
                <a:cxn ang="0">
                  <a:pos x="connsiteX3270" y="connsiteY3270"/>
                </a:cxn>
                <a:cxn ang="0">
                  <a:pos x="connsiteX3271" y="connsiteY3271"/>
                </a:cxn>
                <a:cxn ang="0">
                  <a:pos x="connsiteX3272" y="connsiteY3272"/>
                </a:cxn>
                <a:cxn ang="0">
                  <a:pos x="connsiteX3273" y="connsiteY3273"/>
                </a:cxn>
                <a:cxn ang="0">
                  <a:pos x="connsiteX3274" y="connsiteY3274"/>
                </a:cxn>
                <a:cxn ang="0">
                  <a:pos x="connsiteX3275" y="connsiteY3275"/>
                </a:cxn>
                <a:cxn ang="0">
                  <a:pos x="connsiteX3276" y="connsiteY3276"/>
                </a:cxn>
                <a:cxn ang="0">
                  <a:pos x="connsiteX3277" y="connsiteY3277"/>
                </a:cxn>
                <a:cxn ang="0">
                  <a:pos x="connsiteX3278" y="connsiteY3278"/>
                </a:cxn>
                <a:cxn ang="0">
                  <a:pos x="connsiteX3279" y="connsiteY3279"/>
                </a:cxn>
                <a:cxn ang="0">
                  <a:pos x="connsiteX3280" y="connsiteY3280"/>
                </a:cxn>
                <a:cxn ang="0">
                  <a:pos x="connsiteX3281" y="connsiteY3281"/>
                </a:cxn>
                <a:cxn ang="0">
                  <a:pos x="connsiteX3282" y="connsiteY3282"/>
                </a:cxn>
                <a:cxn ang="0">
                  <a:pos x="connsiteX3283" y="connsiteY3283"/>
                </a:cxn>
                <a:cxn ang="0">
                  <a:pos x="connsiteX3284" y="connsiteY3284"/>
                </a:cxn>
                <a:cxn ang="0">
                  <a:pos x="connsiteX3285" y="connsiteY3285"/>
                </a:cxn>
                <a:cxn ang="0">
                  <a:pos x="connsiteX3286" y="connsiteY3286"/>
                </a:cxn>
                <a:cxn ang="0">
                  <a:pos x="connsiteX3287" y="connsiteY3287"/>
                </a:cxn>
                <a:cxn ang="0">
                  <a:pos x="connsiteX3288" y="connsiteY3288"/>
                </a:cxn>
                <a:cxn ang="0">
                  <a:pos x="connsiteX3289" y="connsiteY3289"/>
                </a:cxn>
                <a:cxn ang="0">
                  <a:pos x="connsiteX3290" y="connsiteY3290"/>
                </a:cxn>
                <a:cxn ang="0">
                  <a:pos x="connsiteX3291" y="connsiteY3291"/>
                </a:cxn>
                <a:cxn ang="0">
                  <a:pos x="connsiteX3292" y="connsiteY3292"/>
                </a:cxn>
                <a:cxn ang="0">
                  <a:pos x="connsiteX3293" y="connsiteY3293"/>
                </a:cxn>
                <a:cxn ang="0">
                  <a:pos x="connsiteX3294" y="connsiteY3294"/>
                </a:cxn>
                <a:cxn ang="0">
                  <a:pos x="connsiteX3295" y="connsiteY3295"/>
                </a:cxn>
                <a:cxn ang="0">
                  <a:pos x="connsiteX3296" y="connsiteY3296"/>
                </a:cxn>
                <a:cxn ang="0">
                  <a:pos x="connsiteX3297" y="connsiteY3297"/>
                </a:cxn>
                <a:cxn ang="0">
                  <a:pos x="connsiteX3298" y="connsiteY3298"/>
                </a:cxn>
                <a:cxn ang="0">
                  <a:pos x="connsiteX3299" y="connsiteY3299"/>
                </a:cxn>
                <a:cxn ang="0">
                  <a:pos x="connsiteX3300" y="connsiteY3300"/>
                </a:cxn>
                <a:cxn ang="0">
                  <a:pos x="connsiteX3301" y="connsiteY3301"/>
                </a:cxn>
                <a:cxn ang="0">
                  <a:pos x="connsiteX3302" y="connsiteY3302"/>
                </a:cxn>
                <a:cxn ang="0">
                  <a:pos x="connsiteX3303" y="connsiteY3303"/>
                </a:cxn>
                <a:cxn ang="0">
                  <a:pos x="connsiteX3304" y="connsiteY3304"/>
                </a:cxn>
                <a:cxn ang="0">
                  <a:pos x="connsiteX3305" y="connsiteY3305"/>
                </a:cxn>
                <a:cxn ang="0">
                  <a:pos x="connsiteX3306" y="connsiteY3306"/>
                </a:cxn>
                <a:cxn ang="0">
                  <a:pos x="connsiteX3307" y="connsiteY3307"/>
                </a:cxn>
                <a:cxn ang="0">
                  <a:pos x="connsiteX3308" y="connsiteY3308"/>
                </a:cxn>
                <a:cxn ang="0">
                  <a:pos x="connsiteX3309" y="connsiteY3309"/>
                </a:cxn>
                <a:cxn ang="0">
                  <a:pos x="connsiteX3310" y="connsiteY3310"/>
                </a:cxn>
                <a:cxn ang="0">
                  <a:pos x="connsiteX3311" y="connsiteY3311"/>
                </a:cxn>
                <a:cxn ang="0">
                  <a:pos x="connsiteX3312" y="connsiteY3312"/>
                </a:cxn>
                <a:cxn ang="0">
                  <a:pos x="connsiteX3313" y="connsiteY3313"/>
                </a:cxn>
                <a:cxn ang="0">
                  <a:pos x="connsiteX3314" y="connsiteY3314"/>
                </a:cxn>
                <a:cxn ang="0">
                  <a:pos x="connsiteX3315" y="connsiteY3315"/>
                </a:cxn>
                <a:cxn ang="0">
                  <a:pos x="connsiteX3316" y="connsiteY3316"/>
                </a:cxn>
                <a:cxn ang="0">
                  <a:pos x="connsiteX3317" y="connsiteY3317"/>
                </a:cxn>
                <a:cxn ang="0">
                  <a:pos x="connsiteX3318" y="connsiteY3318"/>
                </a:cxn>
                <a:cxn ang="0">
                  <a:pos x="connsiteX3319" y="connsiteY3319"/>
                </a:cxn>
                <a:cxn ang="0">
                  <a:pos x="connsiteX3320" y="connsiteY3320"/>
                </a:cxn>
                <a:cxn ang="0">
                  <a:pos x="connsiteX3321" y="connsiteY3321"/>
                </a:cxn>
                <a:cxn ang="0">
                  <a:pos x="connsiteX3322" y="connsiteY3322"/>
                </a:cxn>
                <a:cxn ang="0">
                  <a:pos x="connsiteX3323" y="connsiteY3323"/>
                </a:cxn>
                <a:cxn ang="0">
                  <a:pos x="connsiteX3324" y="connsiteY3324"/>
                </a:cxn>
                <a:cxn ang="0">
                  <a:pos x="connsiteX3325" y="connsiteY3325"/>
                </a:cxn>
                <a:cxn ang="0">
                  <a:pos x="connsiteX3326" y="connsiteY3326"/>
                </a:cxn>
                <a:cxn ang="0">
                  <a:pos x="connsiteX3327" y="connsiteY3327"/>
                </a:cxn>
                <a:cxn ang="0">
                  <a:pos x="connsiteX3328" y="connsiteY3328"/>
                </a:cxn>
                <a:cxn ang="0">
                  <a:pos x="connsiteX3329" y="connsiteY3329"/>
                </a:cxn>
                <a:cxn ang="0">
                  <a:pos x="connsiteX3330" y="connsiteY3330"/>
                </a:cxn>
                <a:cxn ang="0">
                  <a:pos x="connsiteX3331" y="connsiteY3331"/>
                </a:cxn>
                <a:cxn ang="0">
                  <a:pos x="connsiteX3332" y="connsiteY3332"/>
                </a:cxn>
                <a:cxn ang="0">
                  <a:pos x="connsiteX3333" y="connsiteY3333"/>
                </a:cxn>
                <a:cxn ang="0">
                  <a:pos x="connsiteX3334" y="connsiteY3334"/>
                </a:cxn>
                <a:cxn ang="0">
                  <a:pos x="connsiteX3335" y="connsiteY3335"/>
                </a:cxn>
                <a:cxn ang="0">
                  <a:pos x="connsiteX3336" y="connsiteY3336"/>
                </a:cxn>
                <a:cxn ang="0">
                  <a:pos x="connsiteX3337" y="connsiteY3337"/>
                </a:cxn>
                <a:cxn ang="0">
                  <a:pos x="connsiteX3338" y="connsiteY3338"/>
                </a:cxn>
                <a:cxn ang="0">
                  <a:pos x="connsiteX3339" y="connsiteY3339"/>
                </a:cxn>
                <a:cxn ang="0">
                  <a:pos x="connsiteX3340" y="connsiteY3340"/>
                </a:cxn>
                <a:cxn ang="0">
                  <a:pos x="connsiteX3341" y="connsiteY3341"/>
                </a:cxn>
                <a:cxn ang="0">
                  <a:pos x="connsiteX3342" y="connsiteY3342"/>
                </a:cxn>
                <a:cxn ang="0">
                  <a:pos x="connsiteX3343" y="connsiteY3343"/>
                </a:cxn>
                <a:cxn ang="0">
                  <a:pos x="connsiteX3344" y="connsiteY3344"/>
                </a:cxn>
                <a:cxn ang="0">
                  <a:pos x="connsiteX3345" y="connsiteY3345"/>
                </a:cxn>
                <a:cxn ang="0">
                  <a:pos x="connsiteX3346" y="connsiteY3346"/>
                </a:cxn>
                <a:cxn ang="0">
                  <a:pos x="connsiteX3347" y="connsiteY3347"/>
                </a:cxn>
                <a:cxn ang="0">
                  <a:pos x="connsiteX3348" y="connsiteY3348"/>
                </a:cxn>
                <a:cxn ang="0">
                  <a:pos x="connsiteX3349" y="connsiteY3349"/>
                </a:cxn>
                <a:cxn ang="0">
                  <a:pos x="connsiteX3350" y="connsiteY3350"/>
                </a:cxn>
                <a:cxn ang="0">
                  <a:pos x="connsiteX3351" y="connsiteY3351"/>
                </a:cxn>
                <a:cxn ang="0">
                  <a:pos x="connsiteX3352" y="connsiteY3352"/>
                </a:cxn>
                <a:cxn ang="0">
                  <a:pos x="connsiteX3353" y="connsiteY3353"/>
                </a:cxn>
                <a:cxn ang="0">
                  <a:pos x="connsiteX3354" y="connsiteY3354"/>
                </a:cxn>
                <a:cxn ang="0">
                  <a:pos x="connsiteX3355" y="connsiteY3355"/>
                </a:cxn>
                <a:cxn ang="0">
                  <a:pos x="connsiteX3356" y="connsiteY3356"/>
                </a:cxn>
                <a:cxn ang="0">
                  <a:pos x="connsiteX3357" y="connsiteY3357"/>
                </a:cxn>
                <a:cxn ang="0">
                  <a:pos x="connsiteX3358" y="connsiteY3358"/>
                </a:cxn>
                <a:cxn ang="0">
                  <a:pos x="connsiteX3359" y="connsiteY3359"/>
                </a:cxn>
                <a:cxn ang="0">
                  <a:pos x="connsiteX3360" y="connsiteY3360"/>
                </a:cxn>
                <a:cxn ang="0">
                  <a:pos x="connsiteX3361" y="connsiteY3361"/>
                </a:cxn>
                <a:cxn ang="0">
                  <a:pos x="connsiteX3362" y="connsiteY3362"/>
                </a:cxn>
                <a:cxn ang="0">
                  <a:pos x="connsiteX3363" y="connsiteY3363"/>
                </a:cxn>
                <a:cxn ang="0">
                  <a:pos x="connsiteX3364" y="connsiteY3364"/>
                </a:cxn>
                <a:cxn ang="0">
                  <a:pos x="connsiteX3365" y="connsiteY3365"/>
                </a:cxn>
                <a:cxn ang="0">
                  <a:pos x="connsiteX3366" y="connsiteY3366"/>
                </a:cxn>
                <a:cxn ang="0">
                  <a:pos x="connsiteX3367" y="connsiteY3367"/>
                </a:cxn>
                <a:cxn ang="0">
                  <a:pos x="connsiteX3368" y="connsiteY3368"/>
                </a:cxn>
                <a:cxn ang="0">
                  <a:pos x="connsiteX3369" y="connsiteY3369"/>
                </a:cxn>
                <a:cxn ang="0">
                  <a:pos x="connsiteX3370" y="connsiteY3370"/>
                </a:cxn>
                <a:cxn ang="0">
                  <a:pos x="connsiteX3371" y="connsiteY3371"/>
                </a:cxn>
                <a:cxn ang="0">
                  <a:pos x="connsiteX3372" y="connsiteY3372"/>
                </a:cxn>
                <a:cxn ang="0">
                  <a:pos x="connsiteX3373" y="connsiteY3373"/>
                </a:cxn>
                <a:cxn ang="0">
                  <a:pos x="connsiteX3374" y="connsiteY3374"/>
                </a:cxn>
                <a:cxn ang="0">
                  <a:pos x="connsiteX3375" y="connsiteY3375"/>
                </a:cxn>
                <a:cxn ang="0">
                  <a:pos x="connsiteX3376" y="connsiteY3376"/>
                </a:cxn>
                <a:cxn ang="0">
                  <a:pos x="connsiteX3377" y="connsiteY3377"/>
                </a:cxn>
                <a:cxn ang="0">
                  <a:pos x="connsiteX3378" y="connsiteY3378"/>
                </a:cxn>
                <a:cxn ang="0">
                  <a:pos x="connsiteX3379" y="connsiteY3379"/>
                </a:cxn>
                <a:cxn ang="0">
                  <a:pos x="connsiteX3380" y="connsiteY3380"/>
                </a:cxn>
                <a:cxn ang="0">
                  <a:pos x="connsiteX3381" y="connsiteY3381"/>
                </a:cxn>
                <a:cxn ang="0">
                  <a:pos x="connsiteX3382" y="connsiteY3382"/>
                </a:cxn>
                <a:cxn ang="0">
                  <a:pos x="connsiteX3383" y="connsiteY3383"/>
                </a:cxn>
                <a:cxn ang="0">
                  <a:pos x="connsiteX3384" y="connsiteY3384"/>
                </a:cxn>
                <a:cxn ang="0">
                  <a:pos x="connsiteX3385" y="connsiteY3385"/>
                </a:cxn>
                <a:cxn ang="0">
                  <a:pos x="connsiteX3386" y="connsiteY3386"/>
                </a:cxn>
                <a:cxn ang="0">
                  <a:pos x="connsiteX3387" y="connsiteY3387"/>
                </a:cxn>
                <a:cxn ang="0">
                  <a:pos x="connsiteX3388" y="connsiteY3388"/>
                </a:cxn>
                <a:cxn ang="0">
                  <a:pos x="connsiteX3389" y="connsiteY3389"/>
                </a:cxn>
                <a:cxn ang="0">
                  <a:pos x="connsiteX3390" y="connsiteY3390"/>
                </a:cxn>
                <a:cxn ang="0">
                  <a:pos x="connsiteX3391" y="connsiteY3391"/>
                </a:cxn>
                <a:cxn ang="0">
                  <a:pos x="connsiteX3392" y="connsiteY3392"/>
                </a:cxn>
                <a:cxn ang="0">
                  <a:pos x="connsiteX3393" y="connsiteY3393"/>
                </a:cxn>
                <a:cxn ang="0">
                  <a:pos x="connsiteX3394" y="connsiteY3394"/>
                </a:cxn>
                <a:cxn ang="0">
                  <a:pos x="connsiteX3395" y="connsiteY3395"/>
                </a:cxn>
                <a:cxn ang="0">
                  <a:pos x="connsiteX3396" y="connsiteY3396"/>
                </a:cxn>
                <a:cxn ang="0">
                  <a:pos x="connsiteX3397" y="connsiteY3397"/>
                </a:cxn>
                <a:cxn ang="0">
                  <a:pos x="connsiteX3398" y="connsiteY3398"/>
                </a:cxn>
                <a:cxn ang="0">
                  <a:pos x="connsiteX3399" y="connsiteY3399"/>
                </a:cxn>
                <a:cxn ang="0">
                  <a:pos x="connsiteX3400" y="connsiteY3400"/>
                </a:cxn>
                <a:cxn ang="0">
                  <a:pos x="connsiteX3401" y="connsiteY3401"/>
                </a:cxn>
                <a:cxn ang="0">
                  <a:pos x="connsiteX3402" y="connsiteY3402"/>
                </a:cxn>
                <a:cxn ang="0">
                  <a:pos x="connsiteX3403" y="connsiteY3403"/>
                </a:cxn>
                <a:cxn ang="0">
                  <a:pos x="connsiteX3404" y="connsiteY3404"/>
                </a:cxn>
                <a:cxn ang="0">
                  <a:pos x="connsiteX3405" y="connsiteY3405"/>
                </a:cxn>
                <a:cxn ang="0">
                  <a:pos x="connsiteX3406" y="connsiteY3406"/>
                </a:cxn>
                <a:cxn ang="0">
                  <a:pos x="connsiteX3407" y="connsiteY3407"/>
                </a:cxn>
                <a:cxn ang="0">
                  <a:pos x="connsiteX3408" y="connsiteY3408"/>
                </a:cxn>
                <a:cxn ang="0">
                  <a:pos x="connsiteX3409" y="connsiteY3409"/>
                </a:cxn>
                <a:cxn ang="0">
                  <a:pos x="connsiteX3410" y="connsiteY3410"/>
                </a:cxn>
                <a:cxn ang="0">
                  <a:pos x="connsiteX3411" y="connsiteY3411"/>
                </a:cxn>
                <a:cxn ang="0">
                  <a:pos x="connsiteX3412" y="connsiteY3412"/>
                </a:cxn>
                <a:cxn ang="0">
                  <a:pos x="connsiteX3413" y="connsiteY3413"/>
                </a:cxn>
                <a:cxn ang="0">
                  <a:pos x="connsiteX3414" y="connsiteY3414"/>
                </a:cxn>
                <a:cxn ang="0">
                  <a:pos x="connsiteX3415" y="connsiteY3415"/>
                </a:cxn>
                <a:cxn ang="0">
                  <a:pos x="connsiteX3416" y="connsiteY3416"/>
                </a:cxn>
                <a:cxn ang="0">
                  <a:pos x="connsiteX3417" y="connsiteY3417"/>
                </a:cxn>
                <a:cxn ang="0">
                  <a:pos x="connsiteX3418" y="connsiteY3418"/>
                </a:cxn>
                <a:cxn ang="0">
                  <a:pos x="connsiteX3419" y="connsiteY3419"/>
                </a:cxn>
                <a:cxn ang="0">
                  <a:pos x="connsiteX3420" y="connsiteY3420"/>
                </a:cxn>
                <a:cxn ang="0">
                  <a:pos x="connsiteX3421" y="connsiteY3421"/>
                </a:cxn>
                <a:cxn ang="0">
                  <a:pos x="connsiteX3422" y="connsiteY3422"/>
                </a:cxn>
                <a:cxn ang="0">
                  <a:pos x="connsiteX3423" y="connsiteY3423"/>
                </a:cxn>
                <a:cxn ang="0">
                  <a:pos x="connsiteX3424" y="connsiteY3424"/>
                </a:cxn>
                <a:cxn ang="0">
                  <a:pos x="connsiteX3425" y="connsiteY3425"/>
                </a:cxn>
                <a:cxn ang="0">
                  <a:pos x="connsiteX3426" y="connsiteY3426"/>
                </a:cxn>
                <a:cxn ang="0">
                  <a:pos x="connsiteX3427" y="connsiteY3427"/>
                </a:cxn>
                <a:cxn ang="0">
                  <a:pos x="connsiteX3428" y="connsiteY3428"/>
                </a:cxn>
                <a:cxn ang="0">
                  <a:pos x="connsiteX3429" y="connsiteY3429"/>
                </a:cxn>
                <a:cxn ang="0">
                  <a:pos x="connsiteX3430" y="connsiteY3430"/>
                </a:cxn>
                <a:cxn ang="0">
                  <a:pos x="connsiteX3431" y="connsiteY3431"/>
                </a:cxn>
                <a:cxn ang="0">
                  <a:pos x="connsiteX3432" y="connsiteY3432"/>
                </a:cxn>
                <a:cxn ang="0">
                  <a:pos x="connsiteX3433" y="connsiteY3433"/>
                </a:cxn>
                <a:cxn ang="0">
                  <a:pos x="connsiteX3434" y="connsiteY3434"/>
                </a:cxn>
                <a:cxn ang="0">
                  <a:pos x="connsiteX3435" y="connsiteY3435"/>
                </a:cxn>
                <a:cxn ang="0">
                  <a:pos x="connsiteX3436" y="connsiteY3436"/>
                </a:cxn>
                <a:cxn ang="0">
                  <a:pos x="connsiteX3437" y="connsiteY3437"/>
                </a:cxn>
                <a:cxn ang="0">
                  <a:pos x="connsiteX3438" y="connsiteY3438"/>
                </a:cxn>
                <a:cxn ang="0">
                  <a:pos x="connsiteX3439" y="connsiteY3439"/>
                </a:cxn>
                <a:cxn ang="0">
                  <a:pos x="connsiteX3440" y="connsiteY3440"/>
                </a:cxn>
                <a:cxn ang="0">
                  <a:pos x="connsiteX3441" y="connsiteY3441"/>
                </a:cxn>
                <a:cxn ang="0">
                  <a:pos x="connsiteX3442" y="connsiteY3442"/>
                </a:cxn>
                <a:cxn ang="0">
                  <a:pos x="connsiteX3443" y="connsiteY3443"/>
                </a:cxn>
                <a:cxn ang="0">
                  <a:pos x="connsiteX3444" y="connsiteY3444"/>
                </a:cxn>
                <a:cxn ang="0">
                  <a:pos x="connsiteX3445" y="connsiteY3445"/>
                </a:cxn>
                <a:cxn ang="0">
                  <a:pos x="connsiteX3446" y="connsiteY3446"/>
                </a:cxn>
                <a:cxn ang="0">
                  <a:pos x="connsiteX3447" y="connsiteY3447"/>
                </a:cxn>
                <a:cxn ang="0">
                  <a:pos x="connsiteX3448" y="connsiteY3448"/>
                </a:cxn>
                <a:cxn ang="0">
                  <a:pos x="connsiteX3449" y="connsiteY3449"/>
                </a:cxn>
                <a:cxn ang="0">
                  <a:pos x="connsiteX3450" y="connsiteY3450"/>
                </a:cxn>
                <a:cxn ang="0">
                  <a:pos x="connsiteX3451" y="connsiteY3451"/>
                </a:cxn>
                <a:cxn ang="0">
                  <a:pos x="connsiteX3452" y="connsiteY3452"/>
                </a:cxn>
                <a:cxn ang="0">
                  <a:pos x="connsiteX3453" y="connsiteY3453"/>
                </a:cxn>
                <a:cxn ang="0">
                  <a:pos x="connsiteX3454" y="connsiteY3454"/>
                </a:cxn>
                <a:cxn ang="0">
                  <a:pos x="connsiteX3455" y="connsiteY3455"/>
                </a:cxn>
                <a:cxn ang="0">
                  <a:pos x="connsiteX3456" y="connsiteY3456"/>
                </a:cxn>
                <a:cxn ang="0">
                  <a:pos x="connsiteX3457" y="connsiteY3457"/>
                </a:cxn>
                <a:cxn ang="0">
                  <a:pos x="connsiteX3458" y="connsiteY3458"/>
                </a:cxn>
                <a:cxn ang="0">
                  <a:pos x="connsiteX3459" y="connsiteY3459"/>
                </a:cxn>
                <a:cxn ang="0">
                  <a:pos x="connsiteX3460" y="connsiteY3460"/>
                </a:cxn>
                <a:cxn ang="0">
                  <a:pos x="connsiteX3461" y="connsiteY3461"/>
                </a:cxn>
                <a:cxn ang="0">
                  <a:pos x="connsiteX3462" y="connsiteY3462"/>
                </a:cxn>
                <a:cxn ang="0">
                  <a:pos x="connsiteX3463" y="connsiteY3463"/>
                </a:cxn>
                <a:cxn ang="0">
                  <a:pos x="connsiteX3464" y="connsiteY3464"/>
                </a:cxn>
                <a:cxn ang="0">
                  <a:pos x="connsiteX3465" y="connsiteY3465"/>
                </a:cxn>
                <a:cxn ang="0">
                  <a:pos x="connsiteX3466" y="connsiteY3466"/>
                </a:cxn>
                <a:cxn ang="0">
                  <a:pos x="connsiteX3467" y="connsiteY3467"/>
                </a:cxn>
                <a:cxn ang="0">
                  <a:pos x="connsiteX3468" y="connsiteY3468"/>
                </a:cxn>
                <a:cxn ang="0">
                  <a:pos x="connsiteX3469" y="connsiteY3469"/>
                </a:cxn>
                <a:cxn ang="0">
                  <a:pos x="connsiteX3470" y="connsiteY3470"/>
                </a:cxn>
                <a:cxn ang="0">
                  <a:pos x="connsiteX3471" y="connsiteY3471"/>
                </a:cxn>
                <a:cxn ang="0">
                  <a:pos x="connsiteX3472" y="connsiteY3472"/>
                </a:cxn>
                <a:cxn ang="0">
                  <a:pos x="connsiteX3473" y="connsiteY3473"/>
                </a:cxn>
                <a:cxn ang="0">
                  <a:pos x="connsiteX3474" y="connsiteY3474"/>
                </a:cxn>
                <a:cxn ang="0">
                  <a:pos x="connsiteX3475" y="connsiteY3475"/>
                </a:cxn>
                <a:cxn ang="0">
                  <a:pos x="connsiteX3476" y="connsiteY3476"/>
                </a:cxn>
                <a:cxn ang="0">
                  <a:pos x="connsiteX3477" y="connsiteY3477"/>
                </a:cxn>
                <a:cxn ang="0">
                  <a:pos x="connsiteX3478" y="connsiteY3478"/>
                </a:cxn>
                <a:cxn ang="0">
                  <a:pos x="connsiteX3479" y="connsiteY3479"/>
                </a:cxn>
                <a:cxn ang="0">
                  <a:pos x="connsiteX3480" y="connsiteY3480"/>
                </a:cxn>
                <a:cxn ang="0">
                  <a:pos x="connsiteX3481" y="connsiteY3481"/>
                </a:cxn>
                <a:cxn ang="0">
                  <a:pos x="connsiteX3482" y="connsiteY3482"/>
                </a:cxn>
                <a:cxn ang="0">
                  <a:pos x="connsiteX3483" y="connsiteY3483"/>
                </a:cxn>
                <a:cxn ang="0">
                  <a:pos x="connsiteX3484" y="connsiteY3484"/>
                </a:cxn>
                <a:cxn ang="0">
                  <a:pos x="connsiteX3485" y="connsiteY3485"/>
                </a:cxn>
                <a:cxn ang="0">
                  <a:pos x="connsiteX3486" y="connsiteY3486"/>
                </a:cxn>
                <a:cxn ang="0">
                  <a:pos x="connsiteX3487" y="connsiteY3487"/>
                </a:cxn>
                <a:cxn ang="0">
                  <a:pos x="connsiteX3488" y="connsiteY3488"/>
                </a:cxn>
                <a:cxn ang="0">
                  <a:pos x="connsiteX3489" y="connsiteY3489"/>
                </a:cxn>
                <a:cxn ang="0">
                  <a:pos x="connsiteX3490" y="connsiteY3490"/>
                </a:cxn>
                <a:cxn ang="0">
                  <a:pos x="connsiteX3491" y="connsiteY3491"/>
                </a:cxn>
                <a:cxn ang="0">
                  <a:pos x="connsiteX3492" y="connsiteY3492"/>
                </a:cxn>
                <a:cxn ang="0">
                  <a:pos x="connsiteX3493" y="connsiteY3493"/>
                </a:cxn>
                <a:cxn ang="0">
                  <a:pos x="connsiteX3494" y="connsiteY3494"/>
                </a:cxn>
                <a:cxn ang="0">
                  <a:pos x="connsiteX3495" y="connsiteY3495"/>
                </a:cxn>
                <a:cxn ang="0">
                  <a:pos x="connsiteX3496" y="connsiteY3496"/>
                </a:cxn>
                <a:cxn ang="0">
                  <a:pos x="connsiteX3497" y="connsiteY3497"/>
                </a:cxn>
                <a:cxn ang="0">
                  <a:pos x="connsiteX3498" y="connsiteY3498"/>
                </a:cxn>
                <a:cxn ang="0">
                  <a:pos x="connsiteX3499" y="connsiteY3499"/>
                </a:cxn>
                <a:cxn ang="0">
                  <a:pos x="connsiteX3500" y="connsiteY3500"/>
                </a:cxn>
                <a:cxn ang="0">
                  <a:pos x="connsiteX3501" y="connsiteY3501"/>
                </a:cxn>
                <a:cxn ang="0">
                  <a:pos x="connsiteX3502" y="connsiteY3502"/>
                </a:cxn>
                <a:cxn ang="0">
                  <a:pos x="connsiteX3503" y="connsiteY3503"/>
                </a:cxn>
                <a:cxn ang="0">
                  <a:pos x="connsiteX3504" y="connsiteY3504"/>
                </a:cxn>
                <a:cxn ang="0">
                  <a:pos x="connsiteX3505" y="connsiteY3505"/>
                </a:cxn>
                <a:cxn ang="0">
                  <a:pos x="connsiteX3506" y="connsiteY3506"/>
                </a:cxn>
                <a:cxn ang="0">
                  <a:pos x="connsiteX3507" y="connsiteY3507"/>
                </a:cxn>
                <a:cxn ang="0">
                  <a:pos x="connsiteX3508" y="connsiteY3508"/>
                </a:cxn>
                <a:cxn ang="0">
                  <a:pos x="connsiteX3509" y="connsiteY3509"/>
                </a:cxn>
                <a:cxn ang="0">
                  <a:pos x="connsiteX3510" y="connsiteY3510"/>
                </a:cxn>
                <a:cxn ang="0">
                  <a:pos x="connsiteX3511" y="connsiteY3511"/>
                </a:cxn>
                <a:cxn ang="0">
                  <a:pos x="connsiteX3512" y="connsiteY3512"/>
                </a:cxn>
                <a:cxn ang="0">
                  <a:pos x="connsiteX3513" y="connsiteY3513"/>
                </a:cxn>
                <a:cxn ang="0">
                  <a:pos x="connsiteX3514" y="connsiteY3514"/>
                </a:cxn>
                <a:cxn ang="0">
                  <a:pos x="connsiteX3515" y="connsiteY3515"/>
                </a:cxn>
                <a:cxn ang="0">
                  <a:pos x="connsiteX3516" y="connsiteY3516"/>
                </a:cxn>
                <a:cxn ang="0">
                  <a:pos x="connsiteX3517" y="connsiteY3517"/>
                </a:cxn>
                <a:cxn ang="0">
                  <a:pos x="connsiteX3518" y="connsiteY3518"/>
                </a:cxn>
                <a:cxn ang="0">
                  <a:pos x="connsiteX3519" y="connsiteY3519"/>
                </a:cxn>
                <a:cxn ang="0">
                  <a:pos x="connsiteX3520" y="connsiteY3520"/>
                </a:cxn>
                <a:cxn ang="0">
                  <a:pos x="connsiteX3521" y="connsiteY3521"/>
                </a:cxn>
                <a:cxn ang="0">
                  <a:pos x="connsiteX3522" y="connsiteY3522"/>
                </a:cxn>
                <a:cxn ang="0">
                  <a:pos x="connsiteX3523" y="connsiteY3523"/>
                </a:cxn>
                <a:cxn ang="0">
                  <a:pos x="connsiteX3524" y="connsiteY3524"/>
                </a:cxn>
                <a:cxn ang="0">
                  <a:pos x="connsiteX3525" y="connsiteY3525"/>
                </a:cxn>
                <a:cxn ang="0">
                  <a:pos x="connsiteX3526" y="connsiteY3526"/>
                </a:cxn>
                <a:cxn ang="0">
                  <a:pos x="connsiteX3527" y="connsiteY3527"/>
                </a:cxn>
                <a:cxn ang="0">
                  <a:pos x="connsiteX3528" y="connsiteY3528"/>
                </a:cxn>
                <a:cxn ang="0">
                  <a:pos x="connsiteX3529" y="connsiteY3529"/>
                </a:cxn>
                <a:cxn ang="0">
                  <a:pos x="connsiteX3530" y="connsiteY3530"/>
                </a:cxn>
                <a:cxn ang="0">
                  <a:pos x="connsiteX3531" y="connsiteY3531"/>
                </a:cxn>
                <a:cxn ang="0">
                  <a:pos x="connsiteX3532" y="connsiteY3532"/>
                </a:cxn>
                <a:cxn ang="0">
                  <a:pos x="connsiteX3533" y="connsiteY3533"/>
                </a:cxn>
                <a:cxn ang="0">
                  <a:pos x="connsiteX3534" y="connsiteY3534"/>
                </a:cxn>
                <a:cxn ang="0">
                  <a:pos x="connsiteX3535" y="connsiteY3535"/>
                </a:cxn>
                <a:cxn ang="0">
                  <a:pos x="connsiteX3536" y="connsiteY3536"/>
                </a:cxn>
                <a:cxn ang="0">
                  <a:pos x="connsiteX3537" y="connsiteY3537"/>
                </a:cxn>
                <a:cxn ang="0">
                  <a:pos x="connsiteX3538" y="connsiteY3538"/>
                </a:cxn>
                <a:cxn ang="0">
                  <a:pos x="connsiteX3539" y="connsiteY3539"/>
                </a:cxn>
                <a:cxn ang="0">
                  <a:pos x="connsiteX3540" y="connsiteY3540"/>
                </a:cxn>
                <a:cxn ang="0">
                  <a:pos x="connsiteX3541" y="connsiteY3541"/>
                </a:cxn>
                <a:cxn ang="0">
                  <a:pos x="connsiteX3542" y="connsiteY3542"/>
                </a:cxn>
                <a:cxn ang="0">
                  <a:pos x="connsiteX3543" y="connsiteY3543"/>
                </a:cxn>
                <a:cxn ang="0">
                  <a:pos x="connsiteX3544" y="connsiteY3544"/>
                </a:cxn>
                <a:cxn ang="0">
                  <a:pos x="connsiteX3545" y="connsiteY3545"/>
                </a:cxn>
                <a:cxn ang="0">
                  <a:pos x="connsiteX3546" y="connsiteY3546"/>
                </a:cxn>
                <a:cxn ang="0">
                  <a:pos x="connsiteX3547" y="connsiteY3547"/>
                </a:cxn>
                <a:cxn ang="0">
                  <a:pos x="connsiteX3548" y="connsiteY3548"/>
                </a:cxn>
                <a:cxn ang="0">
                  <a:pos x="connsiteX3549" y="connsiteY3549"/>
                </a:cxn>
                <a:cxn ang="0">
                  <a:pos x="connsiteX3550" y="connsiteY3550"/>
                </a:cxn>
                <a:cxn ang="0">
                  <a:pos x="connsiteX3551" y="connsiteY3551"/>
                </a:cxn>
                <a:cxn ang="0">
                  <a:pos x="connsiteX3552" y="connsiteY3552"/>
                </a:cxn>
                <a:cxn ang="0">
                  <a:pos x="connsiteX3553" y="connsiteY3553"/>
                </a:cxn>
                <a:cxn ang="0">
                  <a:pos x="connsiteX3554" y="connsiteY3554"/>
                </a:cxn>
                <a:cxn ang="0">
                  <a:pos x="connsiteX3555" y="connsiteY3555"/>
                </a:cxn>
                <a:cxn ang="0">
                  <a:pos x="connsiteX3556" y="connsiteY3556"/>
                </a:cxn>
                <a:cxn ang="0">
                  <a:pos x="connsiteX3557" y="connsiteY3557"/>
                </a:cxn>
                <a:cxn ang="0">
                  <a:pos x="connsiteX3558" y="connsiteY3558"/>
                </a:cxn>
                <a:cxn ang="0">
                  <a:pos x="connsiteX3559" y="connsiteY3559"/>
                </a:cxn>
                <a:cxn ang="0">
                  <a:pos x="connsiteX3560" y="connsiteY3560"/>
                </a:cxn>
                <a:cxn ang="0">
                  <a:pos x="connsiteX3561" y="connsiteY3561"/>
                </a:cxn>
                <a:cxn ang="0">
                  <a:pos x="connsiteX3562" y="connsiteY3562"/>
                </a:cxn>
                <a:cxn ang="0">
                  <a:pos x="connsiteX3563" y="connsiteY3563"/>
                </a:cxn>
                <a:cxn ang="0">
                  <a:pos x="connsiteX3564" y="connsiteY3564"/>
                </a:cxn>
                <a:cxn ang="0">
                  <a:pos x="connsiteX3565" y="connsiteY3565"/>
                </a:cxn>
                <a:cxn ang="0">
                  <a:pos x="connsiteX3566" y="connsiteY3566"/>
                </a:cxn>
                <a:cxn ang="0">
                  <a:pos x="connsiteX3567" y="connsiteY3567"/>
                </a:cxn>
                <a:cxn ang="0">
                  <a:pos x="connsiteX3568" y="connsiteY3568"/>
                </a:cxn>
                <a:cxn ang="0">
                  <a:pos x="connsiteX3569" y="connsiteY3569"/>
                </a:cxn>
                <a:cxn ang="0">
                  <a:pos x="connsiteX3570" y="connsiteY3570"/>
                </a:cxn>
                <a:cxn ang="0">
                  <a:pos x="connsiteX3571" y="connsiteY3571"/>
                </a:cxn>
                <a:cxn ang="0">
                  <a:pos x="connsiteX3572" y="connsiteY3572"/>
                </a:cxn>
                <a:cxn ang="0">
                  <a:pos x="connsiteX3573" y="connsiteY3573"/>
                </a:cxn>
                <a:cxn ang="0">
                  <a:pos x="connsiteX3574" y="connsiteY3574"/>
                </a:cxn>
                <a:cxn ang="0">
                  <a:pos x="connsiteX3575" y="connsiteY3575"/>
                </a:cxn>
                <a:cxn ang="0">
                  <a:pos x="connsiteX3576" y="connsiteY3576"/>
                </a:cxn>
                <a:cxn ang="0">
                  <a:pos x="connsiteX3577" y="connsiteY3577"/>
                </a:cxn>
                <a:cxn ang="0">
                  <a:pos x="connsiteX3578" y="connsiteY3578"/>
                </a:cxn>
                <a:cxn ang="0">
                  <a:pos x="connsiteX3579" y="connsiteY3579"/>
                </a:cxn>
                <a:cxn ang="0">
                  <a:pos x="connsiteX3580" y="connsiteY3580"/>
                </a:cxn>
                <a:cxn ang="0">
                  <a:pos x="connsiteX3581" y="connsiteY3581"/>
                </a:cxn>
                <a:cxn ang="0">
                  <a:pos x="connsiteX3582" y="connsiteY3582"/>
                </a:cxn>
                <a:cxn ang="0">
                  <a:pos x="connsiteX3583" y="connsiteY3583"/>
                </a:cxn>
                <a:cxn ang="0">
                  <a:pos x="connsiteX3584" y="connsiteY3584"/>
                </a:cxn>
                <a:cxn ang="0">
                  <a:pos x="connsiteX3585" y="connsiteY3585"/>
                </a:cxn>
                <a:cxn ang="0">
                  <a:pos x="connsiteX3586" y="connsiteY3586"/>
                </a:cxn>
                <a:cxn ang="0">
                  <a:pos x="connsiteX3587" y="connsiteY3587"/>
                </a:cxn>
                <a:cxn ang="0">
                  <a:pos x="connsiteX3588" y="connsiteY3588"/>
                </a:cxn>
                <a:cxn ang="0">
                  <a:pos x="connsiteX3589" y="connsiteY3589"/>
                </a:cxn>
                <a:cxn ang="0">
                  <a:pos x="connsiteX3590" y="connsiteY3590"/>
                </a:cxn>
                <a:cxn ang="0">
                  <a:pos x="connsiteX3591" y="connsiteY3591"/>
                </a:cxn>
                <a:cxn ang="0">
                  <a:pos x="connsiteX3592" y="connsiteY3592"/>
                </a:cxn>
                <a:cxn ang="0">
                  <a:pos x="connsiteX3593" y="connsiteY3593"/>
                </a:cxn>
                <a:cxn ang="0">
                  <a:pos x="connsiteX3594" y="connsiteY3594"/>
                </a:cxn>
                <a:cxn ang="0">
                  <a:pos x="connsiteX3595" y="connsiteY3595"/>
                </a:cxn>
                <a:cxn ang="0">
                  <a:pos x="connsiteX3596" y="connsiteY3596"/>
                </a:cxn>
                <a:cxn ang="0">
                  <a:pos x="connsiteX3597" y="connsiteY3597"/>
                </a:cxn>
                <a:cxn ang="0">
                  <a:pos x="connsiteX3598" y="connsiteY3598"/>
                </a:cxn>
                <a:cxn ang="0">
                  <a:pos x="connsiteX3599" y="connsiteY3599"/>
                </a:cxn>
                <a:cxn ang="0">
                  <a:pos x="connsiteX3600" y="connsiteY3600"/>
                </a:cxn>
                <a:cxn ang="0">
                  <a:pos x="connsiteX3601" y="connsiteY3601"/>
                </a:cxn>
                <a:cxn ang="0">
                  <a:pos x="connsiteX3602" y="connsiteY3602"/>
                </a:cxn>
                <a:cxn ang="0">
                  <a:pos x="connsiteX3603" y="connsiteY3603"/>
                </a:cxn>
                <a:cxn ang="0">
                  <a:pos x="connsiteX3604" y="connsiteY3604"/>
                </a:cxn>
                <a:cxn ang="0">
                  <a:pos x="connsiteX3605" y="connsiteY3605"/>
                </a:cxn>
                <a:cxn ang="0">
                  <a:pos x="connsiteX3606" y="connsiteY3606"/>
                </a:cxn>
                <a:cxn ang="0">
                  <a:pos x="connsiteX3607" y="connsiteY3607"/>
                </a:cxn>
                <a:cxn ang="0">
                  <a:pos x="connsiteX3608" y="connsiteY3608"/>
                </a:cxn>
                <a:cxn ang="0">
                  <a:pos x="connsiteX3609" y="connsiteY3609"/>
                </a:cxn>
                <a:cxn ang="0">
                  <a:pos x="connsiteX3610" y="connsiteY3610"/>
                </a:cxn>
                <a:cxn ang="0">
                  <a:pos x="connsiteX3611" y="connsiteY3611"/>
                </a:cxn>
                <a:cxn ang="0">
                  <a:pos x="connsiteX3612" y="connsiteY3612"/>
                </a:cxn>
                <a:cxn ang="0">
                  <a:pos x="connsiteX3613" y="connsiteY3613"/>
                </a:cxn>
                <a:cxn ang="0">
                  <a:pos x="connsiteX3614" y="connsiteY3614"/>
                </a:cxn>
                <a:cxn ang="0">
                  <a:pos x="connsiteX3615" y="connsiteY3615"/>
                </a:cxn>
                <a:cxn ang="0">
                  <a:pos x="connsiteX3616" y="connsiteY3616"/>
                </a:cxn>
                <a:cxn ang="0">
                  <a:pos x="connsiteX3617" y="connsiteY3617"/>
                </a:cxn>
                <a:cxn ang="0">
                  <a:pos x="connsiteX3618" y="connsiteY3618"/>
                </a:cxn>
                <a:cxn ang="0">
                  <a:pos x="connsiteX3619" y="connsiteY3619"/>
                </a:cxn>
                <a:cxn ang="0">
                  <a:pos x="connsiteX3620" y="connsiteY3620"/>
                </a:cxn>
                <a:cxn ang="0">
                  <a:pos x="connsiteX3621" y="connsiteY3621"/>
                </a:cxn>
                <a:cxn ang="0">
                  <a:pos x="connsiteX3622" y="connsiteY3622"/>
                </a:cxn>
                <a:cxn ang="0">
                  <a:pos x="connsiteX3623" y="connsiteY3623"/>
                </a:cxn>
                <a:cxn ang="0">
                  <a:pos x="connsiteX3624" y="connsiteY3624"/>
                </a:cxn>
                <a:cxn ang="0">
                  <a:pos x="connsiteX3625" y="connsiteY3625"/>
                </a:cxn>
                <a:cxn ang="0">
                  <a:pos x="connsiteX3626" y="connsiteY3626"/>
                </a:cxn>
                <a:cxn ang="0">
                  <a:pos x="connsiteX3627" y="connsiteY3627"/>
                </a:cxn>
                <a:cxn ang="0">
                  <a:pos x="connsiteX3628" y="connsiteY3628"/>
                </a:cxn>
                <a:cxn ang="0">
                  <a:pos x="connsiteX3629" y="connsiteY3629"/>
                </a:cxn>
                <a:cxn ang="0">
                  <a:pos x="connsiteX3630" y="connsiteY3630"/>
                </a:cxn>
                <a:cxn ang="0">
                  <a:pos x="connsiteX3631" y="connsiteY3631"/>
                </a:cxn>
                <a:cxn ang="0">
                  <a:pos x="connsiteX3632" y="connsiteY3632"/>
                </a:cxn>
                <a:cxn ang="0">
                  <a:pos x="connsiteX3633" y="connsiteY3633"/>
                </a:cxn>
                <a:cxn ang="0">
                  <a:pos x="connsiteX3634" y="connsiteY3634"/>
                </a:cxn>
                <a:cxn ang="0">
                  <a:pos x="connsiteX3635" y="connsiteY3635"/>
                </a:cxn>
                <a:cxn ang="0">
                  <a:pos x="connsiteX3636" y="connsiteY3636"/>
                </a:cxn>
                <a:cxn ang="0">
                  <a:pos x="connsiteX3637" y="connsiteY3637"/>
                </a:cxn>
                <a:cxn ang="0">
                  <a:pos x="connsiteX3638" y="connsiteY3638"/>
                </a:cxn>
                <a:cxn ang="0">
                  <a:pos x="connsiteX3639" y="connsiteY3639"/>
                </a:cxn>
                <a:cxn ang="0">
                  <a:pos x="connsiteX3640" y="connsiteY3640"/>
                </a:cxn>
                <a:cxn ang="0">
                  <a:pos x="connsiteX3641" y="connsiteY3641"/>
                </a:cxn>
                <a:cxn ang="0">
                  <a:pos x="connsiteX3642" y="connsiteY3642"/>
                </a:cxn>
                <a:cxn ang="0">
                  <a:pos x="connsiteX3643" y="connsiteY3643"/>
                </a:cxn>
                <a:cxn ang="0">
                  <a:pos x="connsiteX3644" y="connsiteY3644"/>
                </a:cxn>
                <a:cxn ang="0">
                  <a:pos x="connsiteX3645" y="connsiteY3645"/>
                </a:cxn>
                <a:cxn ang="0">
                  <a:pos x="connsiteX3646" y="connsiteY3646"/>
                </a:cxn>
                <a:cxn ang="0">
                  <a:pos x="connsiteX3647" y="connsiteY3647"/>
                </a:cxn>
                <a:cxn ang="0">
                  <a:pos x="connsiteX3648" y="connsiteY3648"/>
                </a:cxn>
                <a:cxn ang="0">
                  <a:pos x="connsiteX3649" y="connsiteY3649"/>
                </a:cxn>
                <a:cxn ang="0">
                  <a:pos x="connsiteX3650" y="connsiteY3650"/>
                </a:cxn>
                <a:cxn ang="0">
                  <a:pos x="connsiteX3651" y="connsiteY3651"/>
                </a:cxn>
                <a:cxn ang="0">
                  <a:pos x="connsiteX3652" y="connsiteY3652"/>
                </a:cxn>
                <a:cxn ang="0">
                  <a:pos x="connsiteX3653" y="connsiteY3653"/>
                </a:cxn>
                <a:cxn ang="0">
                  <a:pos x="connsiteX3654" y="connsiteY3654"/>
                </a:cxn>
                <a:cxn ang="0">
                  <a:pos x="connsiteX3655" y="connsiteY3655"/>
                </a:cxn>
                <a:cxn ang="0">
                  <a:pos x="connsiteX3656" y="connsiteY3656"/>
                </a:cxn>
                <a:cxn ang="0">
                  <a:pos x="connsiteX3657" y="connsiteY3657"/>
                </a:cxn>
                <a:cxn ang="0">
                  <a:pos x="connsiteX3658" y="connsiteY3658"/>
                </a:cxn>
                <a:cxn ang="0">
                  <a:pos x="connsiteX3659" y="connsiteY3659"/>
                </a:cxn>
                <a:cxn ang="0">
                  <a:pos x="connsiteX3660" y="connsiteY3660"/>
                </a:cxn>
                <a:cxn ang="0">
                  <a:pos x="connsiteX3661" y="connsiteY3661"/>
                </a:cxn>
                <a:cxn ang="0">
                  <a:pos x="connsiteX3662" y="connsiteY3662"/>
                </a:cxn>
                <a:cxn ang="0">
                  <a:pos x="connsiteX3663" y="connsiteY3663"/>
                </a:cxn>
                <a:cxn ang="0">
                  <a:pos x="connsiteX3664" y="connsiteY3664"/>
                </a:cxn>
                <a:cxn ang="0">
                  <a:pos x="connsiteX3665" y="connsiteY3665"/>
                </a:cxn>
                <a:cxn ang="0">
                  <a:pos x="connsiteX3666" y="connsiteY3666"/>
                </a:cxn>
                <a:cxn ang="0">
                  <a:pos x="connsiteX3667" y="connsiteY3667"/>
                </a:cxn>
                <a:cxn ang="0">
                  <a:pos x="connsiteX3668" y="connsiteY3668"/>
                </a:cxn>
                <a:cxn ang="0">
                  <a:pos x="connsiteX3669" y="connsiteY3669"/>
                </a:cxn>
                <a:cxn ang="0">
                  <a:pos x="connsiteX3670" y="connsiteY3670"/>
                </a:cxn>
                <a:cxn ang="0">
                  <a:pos x="connsiteX3671" y="connsiteY3671"/>
                </a:cxn>
                <a:cxn ang="0">
                  <a:pos x="connsiteX3672" y="connsiteY3672"/>
                </a:cxn>
                <a:cxn ang="0">
                  <a:pos x="connsiteX3673" y="connsiteY3673"/>
                </a:cxn>
                <a:cxn ang="0">
                  <a:pos x="connsiteX3674" y="connsiteY3674"/>
                </a:cxn>
                <a:cxn ang="0">
                  <a:pos x="connsiteX3675" y="connsiteY3675"/>
                </a:cxn>
                <a:cxn ang="0">
                  <a:pos x="connsiteX3676" y="connsiteY3676"/>
                </a:cxn>
                <a:cxn ang="0">
                  <a:pos x="connsiteX3677" y="connsiteY3677"/>
                </a:cxn>
                <a:cxn ang="0">
                  <a:pos x="connsiteX3678" y="connsiteY3678"/>
                </a:cxn>
                <a:cxn ang="0">
                  <a:pos x="connsiteX3679" y="connsiteY3679"/>
                </a:cxn>
                <a:cxn ang="0">
                  <a:pos x="connsiteX3680" y="connsiteY3680"/>
                </a:cxn>
                <a:cxn ang="0">
                  <a:pos x="connsiteX3681" y="connsiteY3681"/>
                </a:cxn>
                <a:cxn ang="0">
                  <a:pos x="connsiteX3682" y="connsiteY3682"/>
                </a:cxn>
                <a:cxn ang="0">
                  <a:pos x="connsiteX3683" y="connsiteY3683"/>
                </a:cxn>
                <a:cxn ang="0">
                  <a:pos x="connsiteX3684" y="connsiteY3684"/>
                </a:cxn>
                <a:cxn ang="0">
                  <a:pos x="connsiteX3685" y="connsiteY3685"/>
                </a:cxn>
                <a:cxn ang="0">
                  <a:pos x="connsiteX3686" y="connsiteY3686"/>
                </a:cxn>
                <a:cxn ang="0">
                  <a:pos x="connsiteX3687" y="connsiteY3687"/>
                </a:cxn>
                <a:cxn ang="0">
                  <a:pos x="connsiteX3688" y="connsiteY3688"/>
                </a:cxn>
                <a:cxn ang="0">
                  <a:pos x="connsiteX3689" y="connsiteY3689"/>
                </a:cxn>
                <a:cxn ang="0">
                  <a:pos x="connsiteX3690" y="connsiteY3690"/>
                </a:cxn>
                <a:cxn ang="0">
                  <a:pos x="connsiteX3691" y="connsiteY3691"/>
                </a:cxn>
                <a:cxn ang="0">
                  <a:pos x="connsiteX3692" y="connsiteY3692"/>
                </a:cxn>
                <a:cxn ang="0">
                  <a:pos x="connsiteX3693" y="connsiteY3693"/>
                </a:cxn>
                <a:cxn ang="0">
                  <a:pos x="connsiteX3694" y="connsiteY3694"/>
                </a:cxn>
                <a:cxn ang="0">
                  <a:pos x="connsiteX3695" y="connsiteY3695"/>
                </a:cxn>
                <a:cxn ang="0">
                  <a:pos x="connsiteX3696" y="connsiteY3696"/>
                </a:cxn>
                <a:cxn ang="0">
                  <a:pos x="connsiteX3697" y="connsiteY3697"/>
                </a:cxn>
                <a:cxn ang="0">
                  <a:pos x="connsiteX3698" y="connsiteY3698"/>
                </a:cxn>
                <a:cxn ang="0">
                  <a:pos x="connsiteX3699" y="connsiteY3699"/>
                </a:cxn>
                <a:cxn ang="0">
                  <a:pos x="connsiteX3700" y="connsiteY3700"/>
                </a:cxn>
                <a:cxn ang="0">
                  <a:pos x="connsiteX3701" y="connsiteY3701"/>
                </a:cxn>
                <a:cxn ang="0">
                  <a:pos x="connsiteX3702" y="connsiteY3702"/>
                </a:cxn>
                <a:cxn ang="0">
                  <a:pos x="connsiteX3703" y="connsiteY3703"/>
                </a:cxn>
                <a:cxn ang="0">
                  <a:pos x="connsiteX3704" y="connsiteY3704"/>
                </a:cxn>
                <a:cxn ang="0">
                  <a:pos x="connsiteX3705" y="connsiteY3705"/>
                </a:cxn>
                <a:cxn ang="0">
                  <a:pos x="connsiteX3706" y="connsiteY3706"/>
                </a:cxn>
                <a:cxn ang="0">
                  <a:pos x="connsiteX3707" y="connsiteY3707"/>
                </a:cxn>
                <a:cxn ang="0">
                  <a:pos x="connsiteX3708" y="connsiteY3708"/>
                </a:cxn>
                <a:cxn ang="0">
                  <a:pos x="connsiteX3709" y="connsiteY3709"/>
                </a:cxn>
                <a:cxn ang="0">
                  <a:pos x="connsiteX3710" y="connsiteY3710"/>
                </a:cxn>
                <a:cxn ang="0">
                  <a:pos x="connsiteX3711" y="connsiteY3711"/>
                </a:cxn>
                <a:cxn ang="0">
                  <a:pos x="connsiteX3712" y="connsiteY3712"/>
                </a:cxn>
                <a:cxn ang="0">
                  <a:pos x="connsiteX3713" y="connsiteY3713"/>
                </a:cxn>
                <a:cxn ang="0">
                  <a:pos x="connsiteX3714" y="connsiteY3714"/>
                </a:cxn>
                <a:cxn ang="0">
                  <a:pos x="connsiteX3715" y="connsiteY3715"/>
                </a:cxn>
                <a:cxn ang="0">
                  <a:pos x="connsiteX3716" y="connsiteY3716"/>
                </a:cxn>
                <a:cxn ang="0">
                  <a:pos x="connsiteX3717" y="connsiteY3717"/>
                </a:cxn>
                <a:cxn ang="0">
                  <a:pos x="connsiteX3718" y="connsiteY3718"/>
                </a:cxn>
                <a:cxn ang="0">
                  <a:pos x="connsiteX3719" y="connsiteY3719"/>
                </a:cxn>
                <a:cxn ang="0">
                  <a:pos x="connsiteX3720" y="connsiteY3720"/>
                </a:cxn>
                <a:cxn ang="0">
                  <a:pos x="connsiteX3721" y="connsiteY3721"/>
                </a:cxn>
                <a:cxn ang="0">
                  <a:pos x="connsiteX3722" y="connsiteY3722"/>
                </a:cxn>
                <a:cxn ang="0">
                  <a:pos x="connsiteX3723" y="connsiteY3723"/>
                </a:cxn>
                <a:cxn ang="0">
                  <a:pos x="connsiteX3724" y="connsiteY3724"/>
                </a:cxn>
                <a:cxn ang="0">
                  <a:pos x="connsiteX3725" y="connsiteY3725"/>
                </a:cxn>
                <a:cxn ang="0">
                  <a:pos x="connsiteX3726" y="connsiteY3726"/>
                </a:cxn>
                <a:cxn ang="0">
                  <a:pos x="connsiteX3727" y="connsiteY3727"/>
                </a:cxn>
                <a:cxn ang="0">
                  <a:pos x="connsiteX3728" y="connsiteY3728"/>
                </a:cxn>
                <a:cxn ang="0">
                  <a:pos x="connsiteX3729" y="connsiteY3729"/>
                </a:cxn>
                <a:cxn ang="0">
                  <a:pos x="connsiteX3730" y="connsiteY3730"/>
                </a:cxn>
                <a:cxn ang="0">
                  <a:pos x="connsiteX3731" y="connsiteY3731"/>
                </a:cxn>
                <a:cxn ang="0">
                  <a:pos x="connsiteX3732" y="connsiteY3732"/>
                </a:cxn>
                <a:cxn ang="0">
                  <a:pos x="connsiteX3733" y="connsiteY3733"/>
                </a:cxn>
                <a:cxn ang="0">
                  <a:pos x="connsiteX3734" y="connsiteY3734"/>
                </a:cxn>
                <a:cxn ang="0">
                  <a:pos x="connsiteX3735" y="connsiteY3735"/>
                </a:cxn>
                <a:cxn ang="0">
                  <a:pos x="connsiteX3736" y="connsiteY3736"/>
                </a:cxn>
                <a:cxn ang="0">
                  <a:pos x="connsiteX3737" y="connsiteY3737"/>
                </a:cxn>
                <a:cxn ang="0">
                  <a:pos x="connsiteX3738" y="connsiteY3738"/>
                </a:cxn>
                <a:cxn ang="0">
                  <a:pos x="connsiteX3739" y="connsiteY3739"/>
                </a:cxn>
                <a:cxn ang="0">
                  <a:pos x="connsiteX3740" y="connsiteY3740"/>
                </a:cxn>
                <a:cxn ang="0">
                  <a:pos x="connsiteX3741" y="connsiteY3741"/>
                </a:cxn>
                <a:cxn ang="0">
                  <a:pos x="connsiteX3742" y="connsiteY3742"/>
                </a:cxn>
                <a:cxn ang="0">
                  <a:pos x="connsiteX3743" y="connsiteY3743"/>
                </a:cxn>
                <a:cxn ang="0">
                  <a:pos x="connsiteX3744" y="connsiteY3744"/>
                </a:cxn>
                <a:cxn ang="0">
                  <a:pos x="connsiteX3745" y="connsiteY3745"/>
                </a:cxn>
                <a:cxn ang="0">
                  <a:pos x="connsiteX3746" y="connsiteY3746"/>
                </a:cxn>
                <a:cxn ang="0">
                  <a:pos x="connsiteX3747" y="connsiteY3747"/>
                </a:cxn>
                <a:cxn ang="0">
                  <a:pos x="connsiteX3748" y="connsiteY3748"/>
                </a:cxn>
                <a:cxn ang="0">
                  <a:pos x="connsiteX3749" y="connsiteY3749"/>
                </a:cxn>
                <a:cxn ang="0">
                  <a:pos x="connsiteX3750" y="connsiteY3750"/>
                </a:cxn>
                <a:cxn ang="0">
                  <a:pos x="connsiteX3751" y="connsiteY3751"/>
                </a:cxn>
                <a:cxn ang="0">
                  <a:pos x="connsiteX3752" y="connsiteY3752"/>
                </a:cxn>
                <a:cxn ang="0">
                  <a:pos x="connsiteX3753" y="connsiteY3753"/>
                </a:cxn>
                <a:cxn ang="0">
                  <a:pos x="connsiteX3754" y="connsiteY3754"/>
                </a:cxn>
                <a:cxn ang="0">
                  <a:pos x="connsiteX3755" y="connsiteY3755"/>
                </a:cxn>
                <a:cxn ang="0">
                  <a:pos x="connsiteX3756" y="connsiteY3756"/>
                </a:cxn>
                <a:cxn ang="0">
                  <a:pos x="connsiteX3757" y="connsiteY3757"/>
                </a:cxn>
                <a:cxn ang="0">
                  <a:pos x="connsiteX3758" y="connsiteY3758"/>
                </a:cxn>
                <a:cxn ang="0">
                  <a:pos x="connsiteX3759" y="connsiteY3759"/>
                </a:cxn>
                <a:cxn ang="0">
                  <a:pos x="connsiteX3760" y="connsiteY3760"/>
                </a:cxn>
                <a:cxn ang="0">
                  <a:pos x="connsiteX3761" y="connsiteY3761"/>
                </a:cxn>
                <a:cxn ang="0">
                  <a:pos x="connsiteX3762" y="connsiteY3762"/>
                </a:cxn>
                <a:cxn ang="0">
                  <a:pos x="connsiteX3763" y="connsiteY3763"/>
                </a:cxn>
                <a:cxn ang="0">
                  <a:pos x="connsiteX3764" y="connsiteY3764"/>
                </a:cxn>
                <a:cxn ang="0">
                  <a:pos x="connsiteX3765" y="connsiteY3765"/>
                </a:cxn>
                <a:cxn ang="0">
                  <a:pos x="connsiteX3766" y="connsiteY3766"/>
                </a:cxn>
                <a:cxn ang="0">
                  <a:pos x="connsiteX3767" y="connsiteY3767"/>
                </a:cxn>
                <a:cxn ang="0">
                  <a:pos x="connsiteX3768" y="connsiteY3768"/>
                </a:cxn>
                <a:cxn ang="0">
                  <a:pos x="connsiteX3769" y="connsiteY3769"/>
                </a:cxn>
                <a:cxn ang="0">
                  <a:pos x="connsiteX3770" y="connsiteY3770"/>
                </a:cxn>
                <a:cxn ang="0">
                  <a:pos x="connsiteX3771" y="connsiteY3771"/>
                </a:cxn>
                <a:cxn ang="0">
                  <a:pos x="connsiteX3772" y="connsiteY3772"/>
                </a:cxn>
                <a:cxn ang="0">
                  <a:pos x="connsiteX3773" y="connsiteY3773"/>
                </a:cxn>
                <a:cxn ang="0">
                  <a:pos x="connsiteX3774" y="connsiteY3774"/>
                </a:cxn>
                <a:cxn ang="0">
                  <a:pos x="connsiteX3775" y="connsiteY3775"/>
                </a:cxn>
                <a:cxn ang="0">
                  <a:pos x="connsiteX3776" y="connsiteY3776"/>
                </a:cxn>
                <a:cxn ang="0">
                  <a:pos x="connsiteX3777" y="connsiteY3777"/>
                </a:cxn>
                <a:cxn ang="0">
                  <a:pos x="connsiteX3778" y="connsiteY3778"/>
                </a:cxn>
                <a:cxn ang="0">
                  <a:pos x="connsiteX3779" y="connsiteY3779"/>
                </a:cxn>
                <a:cxn ang="0">
                  <a:pos x="connsiteX3780" y="connsiteY3780"/>
                </a:cxn>
                <a:cxn ang="0">
                  <a:pos x="connsiteX3781" y="connsiteY3781"/>
                </a:cxn>
                <a:cxn ang="0">
                  <a:pos x="connsiteX3782" y="connsiteY3782"/>
                </a:cxn>
                <a:cxn ang="0">
                  <a:pos x="connsiteX3783" y="connsiteY3783"/>
                </a:cxn>
                <a:cxn ang="0">
                  <a:pos x="connsiteX3784" y="connsiteY3784"/>
                </a:cxn>
                <a:cxn ang="0">
                  <a:pos x="connsiteX3785" y="connsiteY3785"/>
                </a:cxn>
                <a:cxn ang="0">
                  <a:pos x="connsiteX3786" y="connsiteY3786"/>
                </a:cxn>
                <a:cxn ang="0">
                  <a:pos x="connsiteX3787" y="connsiteY3787"/>
                </a:cxn>
                <a:cxn ang="0">
                  <a:pos x="connsiteX3788" y="connsiteY3788"/>
                </a:cxn>
                <a:cxn ang="0">
                  <a:pos x="connsiteX3789" y="connsiteY3789"/>
                </a:cxn>
                <a:cxn ang="0">
                  <a:pos x="connsiteX3790" y="connsiteY3790"/>
                </a:cxn>
                <a:cxn ang="0">
                  <a:pos x="connsiteX3791" y="connsiteY3791"/>
                </a:cxn>
                <a:cxn ang="0">
                  <a:pos x="connsiteX3792" y="connsiteY3792"/>
                </a:cxn>
                <a:cxn ang="0">
                  <a:pos x="connsiteX3793" y="connsiteY3793"/>
                </a:cxn>
                <a:cxn ang="0">
                  <a:pos x="connsiteX3794" y="connsiteY3794"/>
                </a:cxn>
                <a:cxn ang="0">
                  <a:pos x="connsiteX3795" y="connsiteY3795"/>
                </a:cxn>
                <a:cxn ang="0">
                  <a:pos x="connsiteX3796" y="connsiteY3796"/>
                </a:cxn>
                <a:cxn ang="0">
                  <a:pos x="connsiteX3797" y="connsiteY3797"/>
                </a:cxn>
                <a:cxn ang="0">
                  <a:pos x="connsiteX3798" y="connsiteY3798"/>
                </a:cxn>
                <a:cxn ang="0">
                  <a:pos x="connsiteX3799" y="connsiteY3799"/>
                </a:cxn>
                <a:cxn ang="0">
                  <a:pos x="connsiteX3800" y="connsiteY3800"/>
                </a:cxn>
                <a:cxn ang="0">
                  <a:pos x="connsiteX3801" y="connsiteY3801"/>
                </a:cxn>
                <a:cxn ang="0">
                  <a:pos x="connsiteX3802" y="connsiteY3802"/>
                </a:cxn>
                <a:cxn ang="0">
                  <a:pos x="connsiteX3803" y="connsiteY3803"/>
                </a:cxn>
                <a:cxn ang="0">
                  <a:pos x="connsiteX3804" y="connsiteY3804"/>
                </a:cxn>
                <a:cxn ang="0">
                  <a:pos x="connsiteX3805" y="connsiteY3805"/>
                </a:cxn>
                <a:cxn ang="0">
                  <a:pos x="connsiteX3806" y="connsiteY3806"/>
                </a:cxn>
                <a:cxn ang="0">
                  <a:pos x="connsiteX3807" y="connsiteY3807"/>
                </a:cxn>
                <a:cxn ang="0">
                  <a:pos x="connsiteX3808" y="connsiteY3808"/>
                </a:cxn>
                <a:cxn ang="0">
                  <a:pos x="connsiteX3809" y="connsiteY3809"/>
                </a:cxn>
                <a:cxn ang="0">
                  <a:pos x="connsiteX3810" y="connsiteY3810"/>
                </a:cxn>
                <a:cxn ang="0">
                  <a:pos x="connsiteX3811" y="connsiteY3811"/>
                </a:cxn>
                <a:cxn ang="0">
                  <a:pos x="connsiteX3812" y="connsiteY3812"/>
                </a:cxn>
                <a:cxn ang="0">
                  <a:pos x="connsiteX3813" y="connsiteY3813"/>
                </a:cxn>
                <a:cxn ang="0">
                  <a:pos x="connsiteX3814" y="connsiteY3814"/>
                </a:cxn>
                <a:cxn ang="0">
                  <a:pos x="connsiteX3815" y="connsiteY3815"/>
                </a:cxn>
                <a:cxn ang="0">
                  <a:pos x="connsiteX3816" y="connsiteY3816"/>
                </a:cxn>
                <a:cxn ang="0">
                  <a:pos x="connsiteX3817" y="connsiteY3817"/>
                </a:cxn>
                <a:cxn ang="0">
                  <a:pos x="connsiteX3818" y="connsiteY3818"/>
                </a:cxn>
                <a:cxn ang="0">
                  <a:pos x="connsiteX3819" y="connsiteY3819"/>
                </a:cxn>
                <a:cxn ang="0">
                  <a:pos x="connsiteX3820" y="connsiteY3820"/>
                </a:cxn>
                <a:cxn ang="0">
                  <a:pos x="connsiteX3821" y="connsiteY3821"/>
                </a:cxn>
                <a:cxn ang="0">
                  <a:pos x="connsiteX3822" y="connsiteY3822"/>
                </a:cxn>
                <a:cxn ang="0">
                  <a:pos x="connsiteX3823" y="connsiteY3823"/>
                </a:cxn>
                <a:cxn ang="0">
                  <a:pos x="connsiteX3824" y="connsiteY3824"/>
                </a:cxn>
                <a:cxn ang="0">
                  <a:pos x="connsiteX3825" y="connsiteY3825"/>
                </a:cxn>
                <a:cxn ang="0">
                  <a:pos x="connsiteX3826" y="connsiteY3826"/>
                </a:cxn>
                <a:cxn ang="0">
                  <a:pos x="connsiteX3827" y="connsiteY3827"/>
                </a:cxn>
                <a:cxn ang="0">
                  <a:pos x="connsiteX3828" y="connsiteY3828"/>
                </a:cxn>
                <a:cxn ang="0">
                  <a:pos x="connsiteX3829" y="connsiteY3829"/>
                </a:cxn>
                <a:cxn ang="0">
                  <a:pos x="connsiteX3830" y="connsiteY3830"/>
                </a:cxn>
                <a:cxn ang="0">
                  <a:pos x="connsiteX3831" y="connsiteY3831"/>
                </a:cxn>
                <a:cxn ang="0">
                  <a:pos x="connsiteX3832" y="connsiteY3832"/>
                </a:cxn>
                <a:cxn ang="0">
                  <a:pos x="connsiteX3833" y="connsiteY3833"/>
                </a:cxn>
                <a:cxn ang="0">
                  <a:pos x="connsiteX3834" y="connsiteY3834"/>
                </a:cxn>
                <a:cxn ang="0">
                  <a:pos x="connsiteX3835" y="connsiteY3835"/>
                </a:cxn>
                <a:cxn ang="0">
                  <a:pos x="connsiteX3836" y="connsiteY3836"/>
                </a:cxn>
                <a:cxn ang="0">
                  <a:pos x="connsiteX3837" y="connsiteY3837"/>
                </a:cxn>
                <a:cxn ang="0">
                  <a:pos x="connsiteX3838" y="connsiteY3838"/>
                </a:cxn>
                <a:cxn ang="0">
                  <a:pos x="connsiteX3839" y="connsiteY3839"/>
                </a:cxn>
                <a:cxn ang="0">
                  <a:pos x="connsiteX3840" y="connsiteY3840"/>
                </a:cxn>
                <a:cxn ang="0">
                  <a:pos x="connsiteX3841" y="connsiteY3841"/>
                </a:cxn>
                <a:cxn ang="0">
                  <a:pos x="connsiteX3842" y="connsiteY3842"/>
                </a:cxn>
                <a:cxn ang="0">
                  <a:pos x="connsiteX3843" y="connsiteY3843"/>
                </a:cxn>
                <a:cxn ang="0">
                  <a:pos x="connsiteX3844" y="connsiteY3844"/>
                </a:cxn>
                <a:cxn ang="0">
                  <a:pos x="connsiteX3845" y="connsiteY3845"/>
                </a:cxn>
                <a:cxn ang="0">
                  <a:pos x="connsiteX3846" y="connsiteY3846"/>
                </a:cxn>
                <a:cxn ang="0">
                  <a:pos x="connsiteX3847" y="connsiteY3847"/>
                </a:cxn>
                <a:cxn ang="0">
                  <a:pos x="connsiteX3848" y="connsiteY3848"/>
                </a:cxn>
                <a:cxn ang="0">
                  <a:pos x="connsiteX3849" y="connsiteY3849"/>
                </a:cxn>
                <a:cxn ang="0">
                  <a:pos x="connsiteX3850" y="connsiteY3850"/>
                </a:cxn>
                <a:cxn ang="0">
                  <a:pos x="connsiteX3851" y="connsiteY3851"/>
                </a:cxn>
                <a:cxn ang="0">
                  <a:pos x="connsiteX3852" y="connsiteY3852"/>
                </a:cxn>
                <a:cxn ang="0">
                  <a:pos x="connsiteX3853" y="connsiteY3853"/>
                </a:cxn>
                <a:cxn ang="0">
                  <a:pos x="connsiteX3854" y="connsiteY3854"/>
                </a:cxn>
                <a:cxn ang="0">
                  <a:pos x="connsiteX3855" y="connsiteY3855"/>
                </a:cxn>
                <a:cxn ang="0">
                  <a:pos x="connsiteX3856" y="connsiteY3856"/>
                </a:cxn>
                <a:cxn ang="0">
                  <a:pos x="connsiteX3857" y="connsiteY3857"/>
                </a:cxn>
                <a:cxn ang="0">
                  <a:pos x="connsiteX3858" y="connsiteY3858"/>
                </a:cxn>
                <a:cxn ang="0">
                  <a:pos x="connsiteX3859" y="connsiteY3859"/>
                </a:cxn>
                <a:cxn ang="0">
                  <a:pos x="connsiteX3860" y="connsiteY3860"/>
                </a:cxn>
                <a:cxn ang="0">
                  <a:pos x="connsiteX3861" y="connsiteY3861"/>
                </a:cxn>
                <a:cxn ang="0">
                  <a:pos x="connsiteX3862" y="connsiteY3862"/>
                </a:cxn>
                <a:cxn ang="0">
                  <a:pos x="connsiteX3863" y="connsiteY3863"/>
                </a:cxn>
                <a:cxn ang="0">
                  <a:pos x="connsiteX3864" y="connsiteY3864"/>
                </a:cxn>
                <a:cxn ang="0">
                  <a:pos x="connsiteX3865" y="connsiteY3865"/>
                </a:cxn>
                <a:cxn ang="0">
                  <a:pos x="connsiteX3866" y="connsiteY3866"/>
                </a:cxn>
                <a:cxn ang="0">
                  <a:pos x="connsiteX3867" y="connsiteY3867"/>
                </a:cxn>
                <a:cxn ang="0">
                  <a:pos x="connsiteX3868" y="connsiteY3868"/>
                </a:cxn>
                <a:cxn ang="0">
                  <a:pos x="connsiteX3869" y="connsiteY3869"/>
                </a:cxn>
                <a:cxn ang="0">
                  <a:pos x="connsiteX3870" y="connsiteY3870"/>
                </a:cxn>
                <a:cxn ang="0">
                  <a:pos x="connsiteX3871" y="connsiteY3871"/>
                </a:cxn>
                <a:cxn ang="0">
                  <a:pos x="connsiteX3872" y="connsiteY3872"/>
                </a:cxn>
                <a:cxn ang="0">
                  <a:pos x="connsiteX3873" y="connsiteY3873"/>
                </a:cxn>
                <a:cxn ang="0">
                  <a:pos x="connsiteX3874" y="connsiteY3874"/>
                </a:cxn>
                <a:cxn ang="0">
                  <a:pos x="connsiteX3875" y="connsiteY3875"/>
                </a:cxn>
                <a:cxn ang="0">
                  <a:pos x="connsiteX3876" y="connsiteY3876"/>
                </a:cxn>
                <a:cxn ang="0">
                  <a:pos x="connsiteX3877" y="connsiteY3877"/>
                </a:cxn>
                <a:cxn ang="0">
                  <a:pos x="connsiteX3878" y="connsiteY3878"/>
                </a:cxn>
                <a:cxn ang="0">
                  <a:pos x="connsiteX3879" y="connsiteY3879"/>
                </a:cxn>
                <a:cxn ang="0">
                  <a:pos x="connsiteX3880" y="connsiteY3880"/>
                </a:cxn>
                <a:cxn ang="0">
                  <a:pos x="connsiteX3881" y="connsiteY3881"/>
                </a:cxn>
                <a:cxn ang="0">
                  <a:pos x="connsiteX3882" y="connsiteY3882"/>
                </a:cxn>
                <a:cxn ang="0">
                  <a:pos x="connsiteX3883" y="connsiteY3883"/>
                </a:cxn>
                <a:cxn ang="0">
                  <a:pos x="connsiteX3884" y="connsiteY3884"/>
                </a:cxn>
                <a:cxn ang="0">
                  <a:pos x="connsiteX3885" y="connsiteY3885"/>
                </a:cxn>
                <a:cxn ang="0">
                  <a:pos x="connsiteX3886" y="connsiteY3886"/>
                </a:cxn>
                <a:cxn ang="0">
                  <a:pos x="connsiteX3887" y="connsiteY3887"/>
                </a:cxn>
                <a:cxn ang="0">
                  <a:pos x="connsiteX3888" y="connsiteY3888"/>
                </a:cxn>
                <a:cxn ang="0">
                  <a:pos x="connsiteX3889" y="connsiteY3889"/>
                </a:cxn>
                <a:cxn ang="0">
                  <a:pos x="connsiteX3890" y="connsiteY3890"/>
                </a:cxn>
                <a:cxn ang="0">
                  <a:pos x="connsiteX3891" y="connsiteY3891"/>
                </a:cxn>
                <a:cxn ang="0">
                  <a:pos x="connsiteX3892" y="connsiteY3892"/>
                </a:cxn>
                <a:cxn ang="0">
                  <a:pos x="connsiteX3893" y="connsiteY3893"/>
                </a:cxn>
                <a:cxn ang="0">
                  <a:pos x="connsiteX3894" y="connsiteY3894"/>
                </a:cxn>
                <a:cxn ang="0">
                  <a:pos x="connsiteX3895" y="connsiteY3895"/>
                </a:cxn>
                <a:cxn ang="0">
                  <a:pos x="connsiteX3896" y="connsiteY3896"/>
                </a:cxn>
                <a:cxn ang="0">
                  <a:pos x="connsiteX3897" y="connsiteY3897"/>
                </a:cxn>
                <a:cxn ang="0">
                  <a:pos x="connsiteX3898" y="connsiteY3898"/>
                </a:cxn>
                <a:cxn ang="0">
                  <a:pos x="connsiteX3899" y="connsiteY3899"/>
                </a:cxn>
                <a:cxn ang="0">
                  <a:pos x="connsiteX3900" y="connsiteY3900"/>
                </a:cxn>
                <a:cxn ang="0">
                  <a:pos x="connsiteX3901" y="connsiteY3901"/>
                </a:cxn>
                <a:cxn ang="0">
                  <a:pos x="connsiteX3902" y="connsiteY3902"/>
                </a:cxn>
                <a:cxn ang="0">
                  <a:pos x="connsiteX3903" y="connsiteY3903"/>
                </a:cxn>
                <a:cxn ang="0">
                  <a:pos x="connsiteX3904" y="connsiteY3904"/>
                </a:cxn>
                <a:cxn ang="0">
                  <a:pos x="connsiteX3905" y="connsiteY3905"/>
                </a:cxn>
                <a:cxn ang="0">
                  <a:pos x="connsiteX3906" y="connsiteY3906"/>
                </a:cxn>
                <a:cxn ang="0">
                  <a:pos x="connsiteX3907" y="connsiteY3907"/>
                </a:cxn>
                <a:cxn ang="0">
                  <a:pos x="connsiteX3908" y="connsiteY3908"/>
                </a:cxn>
                <a:cxn ang="0">
                  <a:pos x="connsiteX3909" y="connsiteY3909"/>
                </a:cxn>
                <a:cxn ang="0">
                  <a:pos x="connsiteX3910" y="connsiteY3910"/>
                </a:cxn>
                <a:cxn ang="0">
                  <a:pos x="connsiteX3911" y="connsiteY3911"/>
                </a:cxn>
                <a:cxn ang="0">
                  <a:pos x="connsiteX3912" y="connsiteY3912"/>
                </a:cxn>
                <a:cxn ang="0">
                  <a:pos x="connsiteX3913" y="connsiteY3913"/>
                </a:cxn>
                <a:cxn ang="0">
                  <a:pos x="connsiteX3914" y="connsiteY3914"/>
                </a:cxn>
                <a:cxn ang="0">
                  <a:pos x="connsiteX3915" y="connsiteY3915"/>
                </a:cxn>
                <a:cxn ang="0">
                  <a:pos x="connsiteX3916" y="connsiteY3916"/>
                </a:cxn>
                <a:cxn ang="0">
                  <a:pos x="connsiteX3917" y="connsiteY3917"/>
                </a:cxn>
                <a:cxn ang="0">
                  <a:pos x="connsiteX3918" y="connsiteY3918"/>
                </a:cxn>
                <a:cxn ang="0">
                  <a:pos x="connsiteX3919" y="connsiteY3919"/>
                </a:cxn>
                <a:cxn ang="0">
                  <a:pos x="connsiteX3920" y="connsiteY3920"/>
                </a:cxn>
                <a:cxn ang="0">
                  <a:pos x="connsiteX3921" y="connsiteY3921"/>
                </a:cxn>
                <a:cxn ang="0">
                  <a:pos x="connsiteX3922" y="connsiteY3922"/>
                </a:cxn>
                <a:cxn ang="0">
                  <a:pos x="connsiteX3923" y="connsiteY3923"/>
                </a:cxn>
                <a:cxn ang="0">
                  <a:pos x="connsiteX3924" y="connsiteY3924"/>
                </a:cxn>
                <a:cxn ang="0">
                  <a:pos x="connsiteX3925" y="connsiteY3925"/>
                </a:cxn>
                <a:cxn ang="0">
                  <a:pos x="connsiteX3926" y="connsiteY3926"/>
                </a:cxn>
                <a:cxn ang="0">
                  <a:pos x="connsiteX3927" y="connsiteY3927"/>
                </a:cxn>
                <a:cxn ang="0">
                  <a:pos x="connsiteX3928" y="connsiteY3928"/>
                </a:cxn>
                <a:cxn ang="0">
                  <a:pos x="connsiteX3929" y="connsiteY3929"/>
                </a:cxn>
                <a:cxn ang="0">
                  <a:pos x="connsiteX3930" y="connsiteY3930"/>
                </a:cxn>
                <a:cxn ang="0">
                  <a:pos x="connsiteX3931" y="connsiteY3931"/>
                </a:cxn>
                <a:cxn ang="0">
                  <a:pos x="connsiteX3932" y="connsiteY3932"/>
                </a:cxn>
                <a:cxn ang="0">
                  <a:pos x="connsiteX3933" y="connsiteY3933"/>
                </a:cxn>
                <a:cxn ang="0">
                  <a:pos x="connsiteX3934" y="connsiteY3934"/>
                </a:cxn>
                <a:cxn ang="0">
                  <a:pos x="connsiteX3935" y="connsiteY3935"/>
                </a:cxn>
                <a:cxn ang="0">
                  <a:pos x="connsiteX3936" y="connsiteY3936"/>
                </a:cxn>
                <a:cxn ang="0">
                  <a:pos x="connsiteX3937" y="connsiteY3937"/>
                </a:cxn>
                <a:cxn ang="0">
                  <a:pos x="connsiteX3938" y="connsiteY3938"/>
                </a:cxn>
                <a:cxn ang="0">
                  <a:pos x="connsiteX3939" y="connsiteY3939"/>
                </a:cxn>
                <a:cxn ang="0">
                  <a:pos x="connsiteX3940" y="connsiteY3940"/>
                </a:cxn>
                <a:cxn ang="0">
                  <a:pos x="connsiteX3941" y="connsiteY3941"/>
                </a:cxn>
                <a:cxn ang="0">
                  <a:pos x="connsiteX3942" y="connsiteY3942"/>
                </a:cxn>
                <a:cxn ang="0">
                  <a:pos x="connsiteX3943" y="connsiteY3943"/>
                </a:cxn>
                <a:cxn ang="0">
                  <a:pos x="connsiteX3944" y="connsiteY3944"/>
                </a:cxn>
                <a:cxn ang="0">
                  <a:pos x="connsiteX3945" y="connsiteY3945"/>
                </a:cxn>
                <a:cxn ang="0">
                  <a:pos x="connsiteX3946" y="connsiteY3946"/>
                </a:cxn>
                <a:cxn ang="0">
                  <a:pos x="connsiteX3947" y="connsiteY3947"/>
                </a:cxn>
                <a:cxn ang="0">
                  <a:pos x="connsiteX3948" y="connsiteY3948"/>
                </a:cxn>
                <a:cxn ang="0">
                  <a:pos x="connsiteX3949" y="connsiteY3949"/>
                </a:cxn>
                <a:cxn ang="0">
                  <a:pos x="connsiteX3950" y="connsiteY3950"/>
                </a:cxn>
                <a:cxn ang="0">
                  <a:pos x="connsiteX3951" y="connsiteY3951"/>
                </a:cxn>
                <a:cxn ang="0">
                  <a:pos x="connsiteX3952" y="connsiteY3952"/>
                </a:cxn>
                <a:cxn ang="0">
                  <a:pos x="connsiteX3953" y="connsiteY3953"/>
                </a:cxn>
                <a:cxn ang="0">
                  <a:pos x="connsiteX3954" y="connsiteY3954"/>
                </a:cxn>
                <a:cxn ang="0">
                  <a:pos x="connsiteX3955" y="connsiteY3955"/>
                </a:cxn>
                <a:cxn ang="0">
                  <a:pos x="connsiteX3956" y="connsiteY3956"/>
                </a:cxn>
                <a:cxn ang="0">
                  <a:pos x="connsiteX3957" y="connsiteY3957"/>
                </a:cxn>
                <a:cxn ang="0">
                  <a:pos x="connsiteX3958" y="connsiteY3958"/>
                </a:cxn>
                <a:cxn ang="0">
                  <a:pos x="connsiteX3959" y="connsiteY3959"/>
                </a:cxn>
                <a:cxn ang="0">
                  <a:pos x="connsiteX3960" y="connsiteY3960"/>
                </a:cxn>
                <a:cxn ang="0">
                  <a:pos x="connsiteX3961" y="connsiteY3961"/>
                </a:cxn>
                <a:cxn ang="0">
                  <a:pos x="connsiteX3962" y="connsiteY3962"/>
                </a:cxn>
                <a:cxn ang="0">
                  <a:pos x="connsiteX3963" y="connsiteY3963"/>
                </a:cxn>
                <a:cxn ang="0">
                  <a:pos x="connsiteX3964" y="connsiteY3964"/>
                </a:cxn>
                <a:cxn ang="0">
                  <a:pos x="connsiteX3965" y="connsiteY3965"/>
                </a:cxn>
                <a:cxn ang="0">
                  <a:pos x="connsiteX3966" y="connsiteY3966"/>
                </a:cxn>
                <a:cxn ang="0">
                  <a:pos x="connsiteX3967" y="connsiteY3967"/>
                </a:cxn>
                <a:cxn ang="0">
                  <a:pos x="connsiteX3968" y="connsiteY3968"/>
                </a:cxn>
                <a:cxn ang="0">
                  <a:pos x="connsiteX3969" y="connsiteY3969"/>
                </a:cxn>
                <a:cxn ang="0">
                  <a:pos x="connsiteX3970" y="connsiteY3970"/>
                </a:cxn>
                <a:cxn ang="0">
                  <a:pos x="connsiteX3971" y="connsiteY3971"/>
                </a:cxn>
                <a:cxn ang="0">
                  <a:pos x="connsiteX3972" y="connsiteY3972"/>
                </a:cxn>
                <a:cxn ang="0">
                  <a:pos x="connsiteX3973" y="connsiteY3973"/>
                </a:cxn>
                <a:cxn ang="0">
                  <a:pos x="connsiteX3974" y="connsiteY3974"/>
                </a:cxn>
                <a:cxn ang="0">
                  <a:pos x="connsiteX3975" y="connsiteY3975"/>
                </a:cxn>
                <a:cxn ang="0">
                  <a:pos x="connsiteX3976" y="connsiteY3976"/>
                </a:cxn>
                <a:cxn ang="0">
                  <a:pos x="connsiteX3977" y="connsiteY3977"/>
                </a:cxn>
                <a:cxn ang="0">
                  <a:pos x="connsiteX3978" y="connsiteY3978"/>
                </a:cxn>
                <a:cxn ang="0">
                  <a:pos x="connsiteX3979" y="connsiteY3979"/>
                </a:cxn>
                <a:cxn ang="0">
                  <a:pos x="connsiteX3980" y="connsiteY3980"/>
                </a:cxn>
                <a:cxn ang="0">
                  <a:pos x="connsiteX3981" y="connsiteY3981"/>
                </a:cxn>
                <a:cxn ang="0">
                  <a:pos x="connsiteX3982" y="connsiteY3982"/>
                </a:cxn>
                <a:cxn ang="0">
                  <a:pos x="connsiteX3983" y="connsiteY3983"/>
                </a:cxn>
                <a:cxn ang="0">
                  <a:pos x="connsiteX3984" y="connsiteY3984"/>
                </a:cxn>
                <a:cxn ang="0">
                  <a:pos x="connsiteX3985" y="connsiteY3985"/>
                </a:cxn>
                <a:cxn ang="0">
                  <a:pos x="connsiteX3986" y="connsiteY3986"/>
                </a:cxn>
                <a:cxn ang="0">
                  <a:pos x="connsiteX3987" y="connsiteY3987"/>
                </a:cxn>
                <a:cxn ang="0">
                  <a:pos x="connsiteX3988" y="connsiteY3988"/>
                </a:cxn>
                <a:cxn ang="0">
                  <a:pos x="connsiteX3989" y="connsiteY3989"/>
                </a:cxn>
                <a:cxn ang="0">
                  <a:pos x="connsiteX3990" y="connsiteY3990"/>
                </a:cxn>
                <a:cxn ang="0">
                  <a:pos x="connsiteX3991" y="connsiteY3991"/>
                </a:cxn>
                <a:cxn ang="0">
                  <a:pos x="connsiteX3992" y="connsiteY3992"/>
                </a:cxn>
                <a:cxn ang="0">
                  <a:pos x="connsiteX3993" y="connsiteY3993"/>
                </a:cxn>
                <a:cxn ang="0">
                  <a:pos x="connsiteX3994" y="connsiteY3994"/>
                </a:cxn>
                <a:cxn ang="0">
                  <a:pos x="connsiteX3995" y="connsiteY3995"/>
                </a:cxn>
                <a:cxn ang="0">
                  <a:pos x="connsiteX3996" y="connsiteY3996"/>
                </a:cxn>
                <a:cxn ang="0">
                  <a:pos x="connsiteX3997" y="connsiteY3997"/>
                </a:cxn>
                <a:cxn ang="0">
                  <a:pos x="connsiteX3998" y="connsiteY3998"/>
                </a:cxn>
                <a:cxn ang="0">
                  <a:pos x="connsiteX3999" y="connsiteY3999"/>
                </a:cxn>
                <a:cxn ang="0">
                  <a:pos x="connsiteX4000" y="connsiteY4000"/>
                </a:cxn>
                <a:cxn ang="0">
                  <a:pos x="connsiteX4001" y="connsiteY4001"/>
                </a:cxn>
                <a:cxn ang="0">
                  <a:pos x="connsiteX4002" y="connsiteY4002"/>
                </a:cxn>
                <a:cxn ang="0">
                  <a:pos x="connsiteX4003" y="connsiteY4003"/>
                </a:cxn>
                <a:cxn ang="0">
                  <a:pos x="connsiteX4004" y="connsiteY4004"/>
                </a:cxn>
                <a:cxn ang="0">
                  <a:pos x="connsiteX4005" y="connsiteY4005"/>
                </a:cxn>
                <a:cxn ang="0">
                  <a:pos x="connsiteX4006" y="connsiteY4006"/>
                </a:cxn>
                <a:cxn ang="0">
                  <a:pos x="connsiteX4007" y="connsiteY4007"/>
                </a:cxn>
                <a:cxn ang="0">
                  <a:pos x="connsiteX4008" y="connsiteY4008"/>
                </a:cxn>
                <a:cxn ang="0">
                  <a:pos x="connsiteX4009" y="connsiteY4009"/>
                </a:cxn>
                <a:cxn ang="0">
                  <a:pos x="connsiteX4010" y="connsiteY4010"/>
                </a:cxn>
                <a:cxn ang="0">
                  <a:pos x="connsiteX4011" y="connsiteY4011"/>
                </a:cxn>
                <a:cxn ang="0">
                  <a:pos x="connsiteX4012" y="connsiteY4012"/>
                </a:cxn>
                <a:cxn ang="0">
                  <a:pos x="connsiteX4013" y="connsiteY4013"/>
                </a:cxn>
                <a:cxn ang="0">
                  <a:pos x="connsiteX4014" y="connsiteY4014"/>
                </a:cxn>
                <a:cxn ang="0">
                  <a:pos x="connsiteX4015" y="connsiteY4015"/>
                </a:cxn>
                <a:cxn ang="0">
                  <a:pos x="connsiteX4016" y="connsiteY4016"/>
                </a:cxn>
                <a:cxn ang="0">
                  <a:pos x="connsiteX4017" y="connsiteY4017"/>
                </a:cxn>
                <a:cxn ang="0">
                  <a:pos x="connsiteX4018" y="connsiteY4018"/>
                </a:cxn>
                <a:cxn ang="0">
                  <a:pos x="connsiteX4019" y="connsiteY4019"/>
                </a:cxn>
                <a:cxn ang="0">
                  <a:pos x="connsiteX4020" y="connsiteY4020"/>
                </a:cxn>
                <a:cxn ang="0">
                  <a:pos x="connsiteX4021" y="connsiteY4021"/>
                </a:cxn>
                <a:cxn ang="0">
                  <a:pos x="connsiteX4022" y="connsiteY4022"/>
                </a:cxn>
                <a:cxn ang="0">
                  <a:pos x="connsiteX4023" y="connsiteY4023"/>
                </a:cxn>
                <a:cxn ang="0">
                  <a:pos x="connsiteX4024" y="connsiteY4024"/>
                </a:cxn>
                <a:cxn ang="0">
                  <a:pos x="connsiteX4025" y="connsiteY4025"/>
                </a:cxn>
                <a:cxn ang="0">
                  <a:pos x="connsiteX4026" y="connsiteY4026"/>
                </a:cxn>
                <a:cxn ang="0">
                  <a:pos x="connsiteX4027" y="connsiteY4027"/>
                </a:cxn>
                <a:cxn ang="0">
                  <a:pos x="connsiteX4028" y="connsiteY4028"/>
                </a:cxn>
                <a:cxn ang="0">
                  <a:pos x="connsiteX4029" y="connsiteY4029"/>
                </a:cxn>
                <a:cxn ang="0">
                  <a:pos x="connsiteX4030" y="connsiteY4030"/>
                </a:cxn>
                <a:cxn ang="0">
                  <a:pos x="connsiteX4031" y="connsiteY4031"/>
                </a:cxn>
                <a:cxn ang="0">
                  <a:pos x="connsiteX4032" y="connsiteY4032"/>
                </a:cxn>
                <a:cxn ang="0">
                  <a:pos x="connsiteX4033" y="connsiteY4033"/>
                </a:cxn>
                <a:cxn ang="0">
                  <a:pos x="connsiteX4034" y="connsiteY4034"/>
                </a:cxn>
                <a:cxn ang="0">
                  <a:pos x="connsiteX4035" y="connsiteY4035"/>
                </a:cxn>
                <a:cxn ang="0">
                  <a:pos x="connsiteX4036" y="connsiteY4036"/>
                </a:cxn>
                <a:cxn ang="0">
                  <a:pos x="connsiteX4037" y="connsiteY4037"/>
                </a:cxn>
                <a:cxn ang="0">
                  <a:pos x="connsiteX4038" y="connsiteY4038"/>
                </a:cxn>
                <a:cxn ang="0">
                  <a:pos x="connsiteX4039" y="connsiteY4039"/>
                </a:cxn>
                <a:cxn ang="0">
                  <a:pos x="connsiteX4040" y="connsiteY4040"/>
                </a:cxn>
                <a:cxn ang="0">
                  <a:pos x="connsiteX4041" y="connsiteY4041"/>
                </a:cxn>
                <a:cxn ang="0">
                  <a:pos x="connsiteX4042" y="connsiteY4042"/>
                </a:cxn>
                <a:cxn ang="0">
                  <a:pos x="connsiteX4043" y="connsiteY4043"/>
                </a:cxn>
                <a:cxn ang="0">
                  <a:pos x="connsiteX4044" y="connsiteY4044"/>
                </a:cxn>
                <a:cxn ang="0">
                  <a:pos x="connsiteX4045" y="connsiteY4045"/>
                </a:cxn>
                <a:cxn ang="0">
                  <a:pos x="connsiteX4046" y="connsiteY4046"/>
                </a:cxn>
                <a:cxn ang="0">
                  <a:pos x="connsiteX4047" y="connsiteY4047"/>
                </a:cxn>
                <a:cxn ang="0">
                  <a:pos x="connsiteX4048" y="connsiteY4048"/>
                </a:cxn>
                <a:cxn ang="0">
                  <a:pos x="connsiteX4049" y="connsiteY4049"/>
                </a:cxn>
                <a:cxn ang="0">
                  <a:pos x="connsiteX4050" y="connsiteY4050"/>
                </a:cxn>
                <a:cxn ang="0">
                  <a:pos x="connsiteX4051" y="connsiteY4051"/>
                </a:cxn>
                <a:cxn ang="0">
                  <a:pos x="connsiteX4052" y="connsiteY4052"/>
                </a:cxn>
                <a:cxn ang="0">
                  <a:pos x="connsiteX4053" y="connsiteY4053"/>
                </a:cxn>
                <a:cxn ang="0">
                  <a:pos x="connsiteX4054" y="connsiteY4054"/>
                </a:cxn>
                <a:cxn ang="0">
                  <a:pos x="connsiteX4055" y="connsiteY4055"/>
                </a:cxn>
                <a:cxn ang="0">
                  <a:pos x="connsiteX4056" y="connsiteY4056"/>
                </a:cxn>
                <a:cxn ang="0">
                  <a:pos x="connsiteX4057" y="connsiteY4057"/>
                </a:cxn>
                <a:cxn ang="0">
                  <a:pos x="connsiteX4058" y="connsiteY4058"/>
                </a:cxn>
                <a:cxn ang="0">
                  <a:pos x="connsiteX4059" y="connsiteY4059"/>
                </a:cxn>
                <a:cxn ang="0">
                  <a:pos x="connsiteX4060" y="connsiteY4060"/>
                </a:cxn>
                <a:cxn ang="0">
                  <a:pos x="connsiteX4061" y="connsiteY4061"/>
                </a:cxn>
                <a:cxn ang="0">
                  <a:pos x="connsiteX4062" y="connsiteY4062"/>
                </a:cxn>
                <a:cxn ang="0">
                  <a:pos x="connsiteX4063" y="connsiteY4063"/>
                </a:cxn>
                <a:cxn ang="0">
                  <a:pos x="connsiteX4064" y="connsiteY4064"/>
                </a:cxn>
                <a:cxn ang="0">
                  <a:pos x="connsiteX4065" y="connsiteY4065"/>
                </a:cxn>
                <a:cxn ang="0">
                  <a:pos x="connsiteX4066" y="connsiteY4066"/>
                </a:cxn>
                <a:cxn ang="0">
                  <a:pos x="connsiteX4067" y="connsiteY4067"/>
                </a:cxn>
                <a:cxn ang="0">
                  <a:pos x="connsiteX4068" y="connsiteY4068"/>
                </a:cxn>
                <a:cxn ang="0">
                  <a:pos x="connsiteX4069" y="connsiteY4069"/>
                </a:cxn>
                <a:cxn ang="0">
                  <a:pos x="connsiteX4070" y="connsiteY4070"/>
                </a:cxn>
                <a:cxn ang="0">
                  <a:pos x="connsiteX4071" y="connsiteY4071"/>
                </a:cxn>
                <a:cxn ang="0">
                  <a:pos x="connsiteX4072" y="connsiteY4072"/>
                </a:cxn>
                <a:cxn ang="0">
                  <a:pos x="connsiteX4073" y="connsiteY4073"/>
                </a:cxn>
                <a:cxn ang="0">
                  <a:pos x="connsiteX4074" y="connsiteY4074"/>
                </a:cxn>
                <a:cxn ang="0">
                  <a:pos x="connsiteX4075" y="connsiteY4075"/>
                </a:cxn>
                <a:cxn ang="0">
                  <a:pos x="connsiteX4076" y="connsiteY4076"/>
                </a:cxn>
                <a:cxn ang="0">
                  <a:pos x="connsiteX4077" y="connsiteY4077"/>
                </a:cxn>
                <a:cxn ang="0">
                  <a:pos x="connsiteX4078" y="connsiteY4078"/>
                </a:cxn>
                <a:cxn ang="0">
                  <a:pos x="connsiteX4079" y="connsiteY4079"/>
                </a:cxn>
                <a:cxn ang="0">
                  <a:pos x="connsiteX4080" y="connsiteY4080"/>
                </a:cxn>
                <a:cxn ang="0">
                  <a:pos x="connsiteX4081" y="connsiteY4081"/>
                </a:cxn>
                <a:cxn ang="0">
                  <a:pos x="connsiteX4082" y="connsiteY4082"/>
                </a:cxn>
                <a:cxn ang="0">
                  <a:pos x="connsiteX4083" y="connsiteY4083"/>
                </a:cxn>
                <a:cxn ang="0">
                  <a:pos x="connsiteX4084" y="connsiteY4084"/>
                </a:cxn>
                <a:cxn ang="0">
                  <a:pos x="connsiteX4085" y="connsiteY4085"/>
                </a:cxn>
                <a:cxn ang="0">
                  <a:pos x="connsiteX4086" y="connsiteY4086"/>
                </a:cxn>
                <a:cxn ang="0">
                  <a:pos x="connsiteX4087" y="connsiteY4087"/>
                </a:cxn>
                <a:cxn ang="0">
                  <a:pos x="connsiteX4088" y="connsiteY4088"/>
                </a:cxn>
                <a:cxn ang="0">
                  <a:pos x="connsiteX4089" y="connsiteY4089"/>
                </a:cxn>
                <a:cxn ang="0">
                  <a:pos x="connsiteX4090" y="connsiteY4090"/>
                </a:cxn>
                <a:cxn ang="0">
                  <a:pos x="connsiteX4091" y="connsiteY4091"/>
                </a:cxn>
                <a:cxn ang="0">
                  <a:pos x="connsiteX4092" y="connsiteY4092"/>
                </a:cxn>
                <a:cxn ang="0">
                  <a:pos x="connsiteX4093" y="connsiteY4093"/>
                </a:cxn>
                <a:cxn ang="0">
                  <a:pos x="connsiteX4094" y="connsiteY4094"/>
                </a:cxn>
                <a:cxn ang="0">
                  <a:pos x="connsiteX4095" y="connsiteY4095"/>
                </a:cxn>
                <a:cxn ang="0">
                  <a:pos x="connsiteX4096" y="connsiteY4096"/>
                </a:cxn>
                <a:cxn ang="0">
                  <a:pos x="connsiteX4097" y="connsiteY4097"/>
                </a:cxn>
                <a:cxn ang="0">
                  <a:pos x="connsiteX4098" y="connsiteY4098"/>
                </a:cxn>
                <a:cxn ang="0">
                  <a:pos x="connsiteX4099" y="connsiteY4099"/>
                </a:cxn>
                <a:cxn ang="0">
                  <a:pos x="connsiteX4100" y="connsiteY4100"/>
                </a:cxn>
                <a:cxn ang="0">
                  <a:pos x="connsiteX4101" y="connsiteY4101"/>
                </a:cxn>
                <a:cxn ang="0">
                  <a:pos x="connsiteX4102" y="connsiteY4102"/>
                </a:cxn>
                <a:cxn ang="0">
                  <a:pos x="connsiteX4103" y="connsiteY4103"/>
                </a:cxn>
                <a:cxn ang="0">
                  <a:pos x="connsiteX4104" y="connsiteY4104"/>
                </a:cxn>
                <a:cxn ang="0">
                  <a:pos x="connsiteX4105" y="connsiteY4105"/>
                </a:cxn>
                <a:cxn ang="0">
                  <a:pos x="connsiteX4106" y="connsiteY4106"/>
                </a:cxn>
                <a:cxn ang="0">
                  <a:pos x="connsiteX4107" y="connsiteY4107"/>
                </a:cxn>
                <a:cxn ang="0">
                  <a:pos x="connsiteX4108" y="connsiteY4108"/>
                </a:cxn>
                <a:cxn ang="0">
                  <a:pos x="connsiteX4109" y="connsiteY4109"/>
                </a:cxn>
                <a:cxn ang="0">
                  <a:pos x="connsiteX4110" y="connsiteY4110"/>
                </a:cxn>
                <a:cxn ang="0">
                  <a:pos x="connsiteX4111" y="connsiteY4111"/>
                </a:cxn>
                <a:cxn ang="0">
                  <a:pos x="connsiteX4112" y="connsiteY4112"/>
                </a:cxn>
                <a:cxn ang="0">
                  <a:pos x="connsiteX4113" y="connsiteY4113"/>
                </a:cxn>
                <a:cxn ang="0">
                  <a:pos x="connsiteX4114" y="connsiteY4114"/>
                </a:cxn>
                <a:cxn ang="0">
                  <a:pos x="connsiteX4115" y="connsiteY4115"/>
                </a:cxn>
                <a:cxn ang="0">
                  <a:pos x="connsiteX4116" y="connsiteY4116"/>
                </a:cxn>
                <a:cxn ang="0">
                  <a:pos x="connsiteX4117" y="connsiteY4117"/>
                </a:cxn>
                <a:cxn ang="0">
                  <a:pos x="connsiteX4118" y="connsiteY4118"/>
                </a:cxn>
                <a:cxn ang="0">
                  <a:pos x="connsiteX4119" y="connsiteY4119"/>
                </a:cxn>
                <a:cxn ang="0">
                  <a:pos x="connsiteX4120" y="connsiteY4120"/>
                </a:cxn>
                <a:cxn ang="0">
                  <a:pos x="connsiteX4121" y="connsiteY4121"/>
                </a:cxn>
                <a:cxn ang="0">
                  <a:pos x="connsiteX4122" y="connsiteY4122"/>
                </a:cxn>
                <a:cxn ang="0">
                  <a:pos x="connsiteX4123" y="connsiteY4123"/>
                </a:cxn>
                <a:cxn ang="0">
                  <a:pos x="connsiteX4124" y="connsiteY4124"/>
                </a:cxn>
                <a:cxn ang="0">
                  <a:pos x="connsiteX4125" y="connsiteY4125"/>
                </a:cxn>
                <a:cxn ang="0">
                  <a:pos x="connsiteX4126" y="connsiteY4126"/>
                </a:cxn>
                <a:cxn ang="0">
                  <a:pos x="connsiteX4127" y="connsiteY4127"/>
                </a:cxn>
                <a:cxn ang="0">
                  <a:pos x="connsiteX4128" y="connsiteY4128"/>
                </a:cxn>
                <a:cxn ang="0">
                  <a:pos x="connsiteX4129" y="connsiteY4129"/>
                </a:cxn>
                <a:cxn ang="0">
                  <a:pos x="connsiteX4130" y="connsiteY4130"/>
                </a:cxn>
                <a:cxn ang="0">
                  <a:pos x="connsiteX4131" y="connsiteY4131"/>
                </a:cxn>
                <a:cxn ang="0">
                  <a:pos x="connsiteX4132" y="connsiteY4132"/>
                </a:cxn>
                <a:cxn ang="0">
                  <a:pos x="connsiteX4133" y="connsiteY4133"/>
                </a:cxn>
                <a:cxn ang="0">
                  <a:pos x="connsiteX4134" y="connsiteY4134"/>
                </a:cxn>
                <a:cxn ang="0">
                  <a:pos x="connsiteX4135" y="connsiteY4135"/>
                </a:cxn>
                <a:cxn ang="0">
                  <a:pos x="connsiteX4136" y="connsiteY4136"/>
                </a:cxn>
                <a:cxn ang="0">
                  <a:pos x="connsiteX4137" y="connsiteY4137"/>
                </a:cxn>
                <a:cxn ang="0">
                  <a:pos x="connsiteX4138" y="connsiteY4138"/>
                </a:cxn>
                <a:cxn ang="0">
                  <a:pos x="connsiteX4139" y="connsiteY4139"/>
                </a:cxn>
                <a:cxn ang="0">
                  <a:pos x="connsiteX4140" y="connsiteY4140"/>
                </a:cxn>
                <a:cxn ang="0">
                  <a:pos x="connsiteX4141" y="connsiteY4141"/>
                </a:cxn>
                <a:cxn ang="0">
                  <a:pos x="connsiteX4142" y="connsiteY4142"/>
                </a:cxn>
                <a:cxn ang="0">
                  <a:pos x="connsiteX4143" y="connsiteY4143"/>
                </a:cxn>
                <a:cxn ang="0">
                  <a:pos x="connsiteX4144" y="connsiteY4144"/>
                </a:cxn>
                <a:cxn ang="0">
                  <a:pos x="connsiteX4145" y="connsiteY4145"/>
                </a:cxn>
                <a:cxn ang="0">
                  <a:pos x="connsiteX4146" y="connsiteY4146"/>
                </a:cxn>
                <a:cxn ang="0">
                  <a:pos x="connsiteX4147" y="connsiteY4147"/>
                </a:cxn>
                <a:cxn ang="0">
                  <a:pos x="connsiteX4148" y="connsiteY4148"/>
                </a:cxn>
                <a:cxn ang="0">
                  <a:pos x="connsiteX4149" y="connsiteY4149"/>
                </a:cxn>
                <a:cxn ang="0">
                  <a:pos x="connsiteX4150" y="connsiteY4150"/>
                </a:cxn>
                <a:cxn ang="0">
                  <a:pos x="connsiteX4151" y="connsiteY4151"/>
                </a:cxn>
                <a:cxn ang="0">
                  <a:pos x="connsiteX4152" y="connsiteY4152"/>
                </a:cxn>
                <a:cxn ang="0">
                  <a:pos x="connsiteX4153" y="connsiteY4153"/>
                </a:cxn>
                <a:cxn ang="0">
                  <a:pos x="connsiteX4154" y="connsiteY4154"/>
                </a:cxn>
                <a:cxn ang="0">
                  <a:pos x="connsiteX4155" y="connsiteY4155"/>
                </a:cxn>
                <a:cxn ang="0">
                  <a:pos x="connsiteX4156" y="connsiteY4156"/>
                </a:cxn>
                <a:cxn ang="0">
                  <a:pos x="connsiteX4157" y="connsiteY4157"/>
                </a:cxn>
                <a:cxn ang="0">
                  <a:pos x="connsiteX4158" y="connsiteY4158"/>
                </a:cxn>
                <a:cxn ang="0">
                  <a:pos x="connsiteX4159" y="connsiteY4159"/>
                </a:cxn>
                <a:cxn ang="0">
                  <a:pos x="connsiteX4160" y="connsiteY4160"/>
                </a:cxn>
                <a:cxn ang="0">
                  <a:pos x="connsiteX4161" y="connsiteY4161"/>
                </a:cxn>
                <a:cxn ang="0">
                  <a:pos x="connsiteX4162" y="connsiteY4162"/>
                </a:cxn>
                <a:cxn ang="0">
                  <a:pos x="connsiteX4163" y="connsiteY4163"/>
                </a:cxn>
                <a:cxn ang="0">
                  <a:pos x="connsiteX4164" y="connsiteY4164"/>
                </a:cxn>
                <a:cxn ang="0">
                  <a:pos x="connsiteX4165" y="connsiteY4165"/>
                </a:cxn>
                <a:cxn ang="0">
                  <a:pos x="connsiteX4166" y="connsiteY4166"/>
                </a:cxn>
                <a:cxn ang="0">
                  <a:pos x="connsiteX4167" y="connsiteY4167"/>
                </a:cxn>
                <a:cxn ang="0">
                  <a:pos x="connsiteX4168" y="connsiteY4168"/>
                </a:cxn>
                <a:cxn ang="0">
                  <a:pos x="connsiteX4169" y="connsiteY4169"/>
                </a:cxn>
                <a:cxn ang="0">
                  <a:pos x="connsiteX4170" y="connsiteY4170"/>
                </a:cxn>
                <a:cxn ang="0">
                  <a:pos x="connsiteX4171" y="connsiteY4171"/>
                </a:cxn>
                <a:cxn ang="0">
                  <a:pos x="connsiteX4172" y="connsiteY4172"/>
                </a:cxn>
                <a:cxn ang="0">
                  <a:pos x="connsiteX4173" y="connsiteY4173"/>
                </a:cxn>
                <a:cxn ang="0">
                  <a:pos x="connsiteX4174" y="connsiteY4174"/>
                </a:cxn>
                <a:cxn ang="0">
                  <a:pos x="connsiteX4175" y="connsiteY4175"/>
                </a:cxn>
                <a:cxn ang="0">
                  <a:pos x="connsiteX4176" y="connsiteY4176"/>
                </a:cxn>
                <a:cxn ang="0">
                  <a:pos x="connsiteX4177" y="connsiteY4177"/>
                </a:cxn>
                <a:cxn ang="0">
                  <a:pos x="connsiteX4178" y="connsiteY4178"/>
                </a:cxn>
                <a:cxn ang="0">
                  <a:pos x="connsiteX4179" y="connsiteY4179"/>
                </a:cxn>
                <a:cxn ang="0">
                  <a:pos x="connsiteX4180" y="connsiteY4180"/>
                </a:cxn>
                <a:cxn ang="0">
                  <a:pos x="connsiteX4181" y="connsiteY4181"/>
                </a:cxn>
                <a:cxn ang="0">
                  <a:pos x="connsiteX4182" y="connsiteY4182"/>
                </a:cxn>
                <a:cxn ang="0">
                  <a:pos x="connsiteX4183" y="connsiteY4183"/>
                </a:cxn>
                <a:cxn ang="0">
                  <a:pos x="connsiteX4184" y="connsiteY4184"/>
                </a:cxn>
                <a:cxn ang="0">
                  <a:pos x="connsiteX4185" y="connsiteY4185"/>
                </a:cxn>
                <a:cxn ang="0">
                  <a:pos x="connsiteX4186" y="connsiteY4186"/>
                </a:cxn>
                <a:cxn ang="0">
                  <a:pos x="connsiteX4187" y="connsiteY4187"/>
                </a:cxn>
                <a:cxn ang="0">
                  <a:pos x="connsiteX4188" y="connsiteY4188"/>
                </a:cxn>
                <a:cxn ang="0">
                  <a:pos x="connsiteX4189" y="connsiteY4189"/>
                </a:cxn>
                <a:cxn ang="0">
                  <a:pos x="connsiteX4190" y="connsiteY4190"/>
                </a:cxn>
                <a:cxn ang="0">
                  <a:pos x="connsiteX4191" y="connsiteY4191"/>
                </a:cxn>
                <a:cxn ang="0">
                  <a:pos x="connsiteX4192" y="connsiteY4192"/>
                </a:cxn>
                <a:cxn ang="0">
                  <a:pos x="connsiteX4193" y="connsiteY4193"/>
                </a:cxn>
                <a:cxn ang="0">
                  <a:pos x="connsiteX4194" y="connsiteY4194"/>
                </a:cxn>
                <a:cxn ang="0">
                  <a:pos x="connsiteX4195" y="connsiteY4195"/>
                </a:cxn>
                <a:cxn ang="0">
                  <a:pos x="connsiteX4196" y="connsiteY4196"/>
                </a:cxn>
                <a:cxn ang="0">
                  <a:pos x="connsiteX4197" y="connsiteY4197"/>
                </a:cxn>
                <a:cxn ang="0">
                  <a:pos x="connsiteX4198" y="connsiteY4198"/>
                </a:cxn>
                <a:cxn ang="0">
                  <a:pos x="connsiteX4199" y="connsiteY4199"/>
                </a:cxn>
                <a:cxn ang="0">
                  <a:pos x="connsiteX4200" y="connsiteY4200"/>
                </a:cxn>
                <a:cxn ang="0">
                  <a:pos x="connsiteX4201" y="connsiteY4201"/>
                </a:cxn>
                <a:cxn ang="0">
                  <a:pos x="connsiteX4202" y="connsiteY4202"/>
                </a:cxn>
                <a:cxn ang="0">
                  <a:pos x="connsiteX4203" y="connsiteY4203"/>
                </a:cxn>
                <a:cxn ang="0">
                  <a:pos x="connsiteX4204" y="connsiteY4204"/>
                </a:cxn>
                <a:cxn ang="0">
                  <a:pos x="connsiteX4205" y="connsiteY4205"/>
                </a:cxn>
                <a:cxn ang="0">
                  <a:pos x="connsiteX4206" y="connsiteY4206"/>
                </a:cxn>
                <a:cxn ang="0">
                  <a:pos x="connsiteX4207" y="connsiteY4207"/>
                </a:cxn>
                <a:cxn ang="0">
                  <a:pos x="connsiteX4208" y="connsiteY4208"/>
                </a:cxn>
                <a:cxn ang="0">
                  <a:pos x="connsiteX4209" y="connsiteY4209"/>
                </a:cxn>
                <a:cxn ang="0">
                  <a:pos x="connsiteX4210" y="connsiteY4210"/>
                </a:cxn>
                <a:cxn ang="0">
                  <a:pos x="connsiteX4211" y="connsiteY4211"/>
                </a:cxn>
                <a:cxn ang="0">
                  <a:pos x="connsiteX4212" y="connsiteY4212"/>
                </a:cxn>
                <a:cxn ang="0">
                  <a:pos x="connsiteX4213" y="connsiteY4213"/>
                </a:cxn>
                <a:cxn ang="0">
                  <a:pos x="connsiteX4214" y="connsiteY4214"/>
                </a:cxn>
                <a:cxn ang="0">
                  <a:pos x="connsiteX4215" y="connsiteY4215"/>
                </a:cxn>
                <a:cxn ang="0">
                  <a:pos x="connsiteX4216" y="connsiteY4216"/>
                </a:cxn>
                <a:cxn ang="0">
                  <a:pos x="connsiteX4217" y="connsiteY4217"/>
                </a:cxn>
                <a:cxn ang="0">
                  <a:pos x="connsiteX4218" y="connsiteY4218"/>
                </a:cxn>
                <a:cxn ang="0">
                  <a:pos x="connsiteX4219" y="connsiteY4219"/>
                </a:cxn>
                <a:cxn ang="0">
                  <a:pos x="connsiteX4220" y="connsiteY4220"/>
                </a:cxn>
                <a:cxn ang="0">
                  <a:pos x="connsiteX4221" y="connsiteY4221"/>
                </a:cxn>
                <a:cxn ang="0">
                  <a:pos x="connsiteX4222" y="connsiteY4222"/>
                </a:cxn>
                <a:cxn ang="0">
                  <a:pos x="connsiteX4223" y="connsiteY4223"/>
                </a:cxn>
                <a:cxn ang="0">
                  <a:pos x="connsiteX4224" y="connsiteY4224"/>
                </a:cxn>
                <a:cxn ang="0">
                  <a:pos x="connsiteX4225" y="connsiteY4225"/>
                </a:cxn>
                <a:cxn ang="0">
                  <a:pos x="connsiteX4226" y="connsiteY4226"/>
                </a:cxn>
                <a:cxn ang="0">
                  <a:pos x="connsiteX4227" y="connsiteY4227"/>
                </a:cxn>
                <a:cxn ang="0">
                  <a:pos x="connsiteX4228" y="connsiteY4228"/>
                </a:cxn>
                <a:cxn ang="0">
                  <a:pos x="connsiteX4229" y="connsiteY4229"/>
                </a:cxn>
                <a:cxn ang="0">
                  <a:pos x="connsiteX4230" y="connsiteY4230"/>
                </a:cxn>
                <a:cxn ang="0">
                  <a:pos x="connsiteX4231" y="connsiteY4231"/>
                </a:cxn>
                <a:cxn ang="0">
                  <a:pos x="connsiteX4232" y="connsiteY4232"/>
                </a:cxn>
                <a:cxn ang="0">
                  <a:pos x="connsiteX4233" y="connsiteY4233"/>
                </a:cxn>
                <a:cxn ang="0">
                  <a:pos x="connsiteX4234" y="connsiteY4234"/>
                </a:cxn>
                <a:cxn ang="0">
                  <a:pos x="connsiteX4235" y="connsiteY4235"/>
                </a:cxn>
                <a:cxn ang="0">
                  <a:pos x="connsiteX4236" y="connsiteY4236"/>
                </a:cxn>
                <a:cxn ang="0">
                  <a:pos x="connsiteX4237" y="connsiteY4237"/>
                </a:cxn>
                <a:cxn ang="0">
                  <a:pos x="connsiteX4238" y="connsiteY4238"/>
                </a:cxn>
                <a:cxn ang="0">
                  <a:pos x="connsiteX4239" y="connsiteY4239"/>
                </a:cxn>
                <a:cxn ang="0">
                  <a:pos x="connsiteX4240" y="connsiteY4240"/>
                </a:cxn>
                <a:cxn ang="0">
                  <a:pos x="connsiteX4241" y="connsiteY4241"/>
                </a:cxn>
                <a:cxn ang="0">
                  <a:pos x="connsiteX4242" y="connsiteY4242"/>
                </a:cxn>
                <a:cxn ang="0">
                  <a:pos x="connsiteX4243" y="connsiteY4243"/>
                </a:cxn>
                <a:cxn ang="0">
                  <a:pos x="connsiteX4244" y="connsiteY4244"/>
                </a:cxn>
                <a:cxn ang="0">
                  <a:pos x="connsiteX4245" y="connsiteY4245"/>
                </a:cxn>
                <a:cxn ang="0">
                  <a:pos x="connsiteX4246" y="connsiteY4246"/>
                </a:cxn>
                <a:cxn ang="0">
                  <a:pos x="connsiteX4247" y="connsiteY4247"/>
                </a:cxn>
                <a:cxn ang="0">
                  <a:pos x="connsiteX4248" y="connsiteY4248"/>
                </a:cxn>
                <a:cxn ang="0">
                  <a:pos x="connsiteX4249" y="connsiteY4249"/>
                </a:cxn>
                <a:cxn ang="0">
                  <a:pos x="connsiteX4250" y="connsiteY4250"/>
                </a:cxn>
                <a:cxn ang="0">
                  <a:pos x="connsiteX4251" y="connsiteY4251"/>
                </a:cxn>
                <a:cxn ang="0">
                  <a:pos x="connsiteX4252" y="connsiteY4252"/>
                </a:cxn>
                <a:cxn ang="0">
                  <a:pos x="connsiteX4253" y="connsiteY4253"/>
                </a:cxn>
                <a:cxn ang="0">
                  <a:pos x="connsiteX4254" y="connsiteY4254"/>
                </a:cxn>
                <a:cxn ang="0">
                  <a:pos x="connsiteX4255" y="connsiteY4255"/>
                </a:cxn>
                <a:cxn ang="0">
                  <a:pos x="connsiteX4256" y="connsiteY4256"/>
                </a:cxn>
                <a:cxn ang="0">
                  <a:pos x="connsiteX4257" y="connsiteY4257"/>
                </a:cxn>
                <a:cxn ang="0">
                  <a:pos x="connsiteX4258" y="connsiteY4258"/>
                </a:cxn>
                <a:cxn ang="0">
                  <a:pos x="connsiteX4259" y="connsiteY4259"/>
                </a:cxn>
                <a:cxn ang="0">
                  <a:pos x="connsiteX4260" y="connsiteY4260"/>
                </a:cxn>
                <a:cxn ang="0">
                  <a:pos x="connsiteX4261" y="connsiteY4261"/>
                </a:cxn>
                <a:cxn ang="0">
                  <a:pos x="connsiteX4262" y="connsiteY4262"/>
                </a:cxn>
                <a:cxn ang="0">
                  <a:pos x="connsiteX4263" y="connsiteY4263"/>
                </a:cxn>
                <a:cxn ang="0">
                  <a:pos x="connsiteX4264" y="connsiteY4264"/>
                </a:cxn>
                <a:cxn ang="0">
                  <a:pos x="connsiteX4265" y="connsiteY4265"/>
                </a:cxn>
                <a:cxn ang="0">
                  <a:pos x="connsiteX4266" y="connsiteY4266"/>
                </a:cxn>
                <a:cxn ang="0">
                  <a:pos x="connsiteX4267" y="connsiteY4267"/>
                </a:cxn>
                <a:cxn ang="0">
                  <a:pos x="connsiteX4268" y="connsiteY4268"/>
                </a:cxn>
                <a:cxn ang="0">
                  <a:pos x="connsiteX4269" y="connsiteY4269"/>
                </a:cxn>
                <a:cxn ang="0">
                  <a:pos x="connsiteX4270" y="connsiteY4270"/>
                </a:cxn>
                <a:cxn ang="0">
                  <a:pos x="connsiteX4271" y="connsiteY4271"/>
                </a:cxn>
                <a:cxn ang="0">
                  <a:pos x="connsiteX4272" y="connsiteY4272"/>
                </a:cxn>
                <a:cxn ang="0">
                  <a:pos x="connsiteX4273" y="connsiteY4273"/>
                </a:cxn>
                <a:cxn ang="0">
                  <a:pos x="connsiteX4274" y="connsiteY4274"/>
                </a:cxn>
                <a:cxn ang="0">
                  <a:pos x="connsiteX4275" y="connsiteY4275"/>
                </a:cxn>
                <a:cxn ang="0">
                  <a:pos x="connsiteX4276" y="connsiteY4276"/>
                </a:cxn>
                <a:cxn ang="0">
                  <a:pos x="connsiteX4277" y="connsiteY4277"/>
                </a:cxn>
                <a:cxn ang="0">
                  <a:pos x="connsiteX4278" y="connsiteY4278"/>
                </a:cxn>
                <a:cxn ang="0">
                  <a:pos x="connsiteX4279" y="connsiteY4279"/>
                </a:cxn>
                <a:cxn ang="0">
                  <a:pos x="connsiteX4280" y="connsiteY4280"/>
                </a:cxn>
                <a:cxn ang="0">
                  <a:pos x="connsiteX4281" y="connsiteY4281"/>
                </a:cxn>
                <a:cxn ang="0">
                  <a:pos x="connsiteX4282" y="connsiteY4282"/>
                </a:cxn>
                <a:cxn ang="0">
                  <a:pos x="connsiteX4283" y="connsiteY4283"/>
                </a:cxn>
                <a:cxn ang="0">
                  <a:pos x="connsiteX4284" y="connsiteY4284"/>
                </a:cxn>
                <a:cxn ang="0">
                  <a:pos x="connsiteX4285" y="connsiteY4285"/>
                </a:cxn>
                <a:cxn ang="0">
                  <a:pos x="connsiteX4286" y="connsiteY4286"/>
                </a:cxn>
                <a:cxn ang="0">
                  <a:pos x="connsiteX4287" y="connsiteY4287"/>
                </a:cxn>
                <a:cxn ang="0">
                  <a:pos x="connsiteX4288" y="connsiteY4288"/>
                </a:cxn>
                <a:cxn ang="0">
                  <a:pos x="connsiteX4289" y="connsiteY4289"/>
                </a:cxn>
                <a:cxn ang="0">
                  <a:pos x="connsiteX4290" y="connsiteY4290"/>
                </a:cxn>
                <a:cxn ang="0">
                  <a:pos x="connsiteX4291" y="connsiteY4291"/>
                </a:cxn>
                <a:cxn ang="0">
                  <a:pos x="connsiteX4292" y="connsiteY4292"/>
                </a:cxn>
                <a:cxn ang="0">
                  <a:pos x="connsiteX4293" y="connsiteY4293"/>
                </a:cxn>
                <a:cxn ang="0">
                  <a:pos x="connsiteX4294" y="connsiteY4294"/>
                </a:cxn>
                <a:cxn ang="0">
                  <a:pos x="connsiteX4295" y="connsiteY4295"/>
                </a:cxn>
                <a:cxn ang="0">
                  <a:pos x="connsiteX4296" y="connsiteY4296"/>
                </a:cxn>
                <a:cxn ang="0">
                  <a:pos x="connsiteX4297" y="connsiteY4297"/>
                </a:cxn>
                <a:cxn ang="0">
                  <a:pos x="connsiteX4298" y="connsiteY4298"/>
                </a:cxn>
                <a:cxn ang="0">
                  <a:pos x="connsiteX4299" y="connsiteY4299"/>
                </a:cxn>
                <a:cxn ang="0">
                  <a:pos x="connsiteX4300" y="connsiteY4300"/>
                </a:cxn>
                <a:cxn ang="0">
                  <a:pos x="connsiteX4301" y="connsiteY4301"/>
                </a:cxn>
                <a:cxn ang="0">
                  <a:pos x="connsiteX4302" y="connsiteY4302"/>
                </a:cxn>
                <a:cxn ang="0">
                  <a:pos x="connsiteX4303" y="connsiteY4303"/>
                </a:cxn>
                <a:cxn ang="0">
                  <a:pos x="connsiteX4304" y="connsiteY4304"/>
                </a:cxn>
                <a:cxn ang="0">
                  <a:pos x="connsiteX4305" y="connsiteY4305"/>
                </a:cxn>
                <a:cxn ang="0">
                  <a:pos x="connsiteX4306" y="connsiteY4306"/>
                </a:cxn>
                <a:cxn ang="0">
                  <a:pos x="connsiteX4307" y="connsiteY4307"/>
                </a:cxn>
                <a:cxn ang="0">
                  <a:pos x="connsiteX4308" y="connsiteY4308"/>
                </a:cxn>
                <a:cxn ang="0">
                  <a:pos x="connsiteX4309" y="connsiteY4309"/>
                </a:cxn>
                <a:cxn ang="0">
                  <a:pos x="connsiteX4310" y="connsiteY4310"/>
                </a:cxn>
                <a:cxn ang="0">
                  <a:pos x="connsiteX4311" y="connsiteY4311"/>
                </a:cxn>
                <a:cxn ang="0">
                  <a:pos x="connsiteX4312" y="connsiteY4312"/>
                </a:cxn>
                <a:cxn ang="0">
                  <a:pos x="connsiteX4313" y="connsiteY4313"/>
                </a:cxn>
                <a:cxn ang="0">
                  <a:pos x="connsiteX4314" y="connsiteY4314"/>
                </a:cxn>
                <a:cxn ang="0">
                  <a:pos x="connsiteX4315" y="connsiteY4315"/>
                </a:cxn>
                <a:cxn ang="0">
                  <a:pos x="connsiteX4316" y="connsiteY4316"/>
                </a:cxn>
                <a:cxn ang="0">
                  <a:pos x="connsiteX4317" y="connsiteY4317"/>
                </a:cxn>
                <a:cxn ang="0">
                  <a:pos x="connsiteX4318" y="connsiteY4318"/>
                </a:cxn>
                <a:cxn ang="0">
                  <a:pos x="connsiteX4319" y="connsiteY4319"/>
                </a:cxn>
                <a:cxn ang="0">
                  <a:pos x="connsiteX4320" y="connsiteY4320"/>
                </a:cxn>
                <a:cxn ang="0">
                  <a:pos x="connsiteX4321" y="connsiteY4321"/>
                </a:cxn>
                <a:cxn ang="0">
                  <a:pos x="connsiteX4322" y="connsiteY4322"/>
                </a:cxn>
                <a:cxn ang="0">
                  <a:pos x="connsiteX4323" y="connsiteY4323"/>
                </a:cxn>
                <a:cxn ang="0">
                  <a:pos x="connsiteX4324" y="connsiteY4324"/>
                </a:cxn>
                <a:cxn ang="0">
                  <a:pos x="connsiteX4325" y="connsiteY4325"/>
                </a:cxn>
                <a:cxn ang="0">
                  <a:pos x="connsiteX4326" y="connsiteY4326"/>
                </a:cxn>
                <a:cxn ang="0">
                  <a:pos x="connsiteX4327" y="connsiteY4327"/>
                </a:cxn>
                <a:cxn ang="0">
                  <a:pos x="connsiteX4328" y="connsiteY4328"/>
                </a:cxn>
                <a:cxn ang="0">
                  <a:pos x="connsiteX4329" y="connsiteY4329"/>
                </a:cxn>
                <a:cxn ang="0">
                  <a:pos x="connsiteX4330" y="connsiteY4330"/>
                </a:cxn>
                <a:cxn ang="0">
                  <a:pos x="connsiteX4331" y="connsiteY4331"/>
                </a:cxn>
                <a:cxn ang="0">
                  <a:pos x="connsiteX4332" y="connsiteY4332"/>
                </a:cxn>
                <a:cxn ang="0">
                  <a:pos x="connsiteX4333" y="connsiteY4333"/>
                </a:cxn>
                <a:cxn ang="0">
                  <a:pos x="connsiteX4334" y="connsiteY4334"/>
                </a:cxn>
                <a:cxn ang="0">
                  <a:pos x="connsiteX4335" y="connsiteY4335"/>
                </a:cxn>
                <a:cxn ang="0">
                  <a:pos x="connsiteX4336" y="connsiteY4336"/>
                </a:cxn>
                <a:cxn ang="0">
                  <a:pos x="connsiteX4337" y="connsiteY4337"/>
                </a:cxn>
                <a:cxn ang="0">
                  <a:pos x="connsiteX4338" y="connsiteY4338"/>
                </a:cxn>
                <a:cxn ang="0">
                  <a:pos x="connsiteX4339" y="connsiteY4339"/>
                </a:cxn>
                <a:cxn ang="0">
                  <a:pos x="connsiteX4340" y="connsiteY4340"/>
                </a:cxn>
                <a:cxn ang="0">
                  <a:pos x="connsiteX4341" y="connsiteY4341"/>
                </a:cxn>
                <a:cxn ang="0">
                  <a:pos x="connsiteX4342" y="connsiteY4342"/>
                </a:cxn>
                <a:cxn ang="0">
                  <a:pos x="connsiteX4343" y="connsiteY4343"/>
                </a:cxn>
                <a:cxn ang="0">
                  <a:pos x="connsiteX4344" y="connsiteY4344"/>
                </a:cxn>
                <a:cxn ang="0">
                  <a:pos x="connsiteX4345" y="connsiteY4345"/>
                </a:cxn>
                <a:cxn ang="0">
                  <a:pos x="connsiteX4346" y="connsiteY4346"/>
                </a:cxn>
                <a:cxn ang="0">
                  <a:pos x="connsiteX4347" y="connsiteY4347"/>
                </a:cxn>
                <a:cxn ang="0">
                  <a:pos x="connsiteX4348" y="connsiteY4348"/>
                </a:cxn>
                <a:cxn ang="0">
                  <a:pos x="connsiteX4349" y="connsiteY4349"/>
                </a:cxn>
                <a:cxn ang="0">
                  <a:pos x="connsiteX4350" y="connsiteY4350"/>
                </a:cxn>
                <a:cxn ang="0">
                  <a:pos x="connsiteX4351" y="connsiteY4351"/>
                </a:cxn>
                <a:cxn ang="0">
                  <a:pos x="connsiteX4352" y="connsiteY4352"/>
                </a:cxn>
                <a:cxn ang="0">
                  <a:pos x="connsiteX4353" y="connsiteY4353"/>
                </a:cxn>
                <a:cxn ang="0">
                  <a:pos x="connsiteX4354" y="connsiteY4354"/>
                </a:cxn>
                <a:cxn ang="0">
                  <a:pos x="connsiteX4355" y="connsiteY4355"/>
                </a:cxn>
                <a:cxn ang="0">
                  <a:pos x="connsiteX4356" y="connsiteY4356"/>
                </a:cxn>
                <a:cxn ang="0">
                  <a:pos x="connsiteX4357" y="connsiteY4357"/>
                </a:cxn>
                <a:cxn ang="0">
                  <a:pos x="connsiteX4358" y="connsiteY4358"/>
                </a:cxn>
                <a:cxn ang="0">
                  <a:pos x="connsiteX4359" y="connsiteY4359"/>
                </a:cxn>
                <a:cxn ang="0">
                  <a:pos x="connsiteX4360" y="connsiteY4360"/>
                </a:cxn>
                <a:cxn ang="0">
                  <a:pos x="connsiteX4361" y="connsiteY4361"/>
                </a:cxn>
                <a:cxn ang="0">
                  <a:pos x="connsiteX4362" y="connsiteY4362"/>
                </a:cxn>
                <a:cxn ang="0">
                  <a:pos x="connsiteX4363" y="connsiteY4363"/>
                </a:cxn>
                <a:cxn ang="0">
                  <a:pos x="connsiteX4364" y="connsiteY4364"/>
                </a:cxn>
                <a:cxn ang="0">
                  <a:pos x="connsiteX4365" y="connsiteY4365"/>
                </a:cxn>
                <a:cxn ang="0">
                  <a:pos x="connsiteX4366" y="connsiteY4366"/>
                </a:cxn>
                <a:cxn ang="0">
                  <a:pos x="connsiteX4367" y="connsiteY4367"/>
                </a:cxn>
                <a:cxn ang="0">
                  <a:pos x="connsiteX4368" y="connsiteY4368"/>
                </a:cxn>
                <a:cxn ang="0">
                  <a:pos x="connsiteX4369" y="connsiteY4369"/>
                </a:cxn>
                <a:cxn ang="0">
                  <a:pos x="connsiteX4370" y="connsiteY4370"/>
                </a:cxn>
                <a:cxn ang="0">
                  <a:pos x="connsiteX4371" y="connsiteY4371"/>
                </a:cxn>
                <a:cxn ang="0">
                  <a:pos x="connsiteX4372" y="connsiteY4372"/>
                </a:cxn>
                <a:cxn ang="0">
                  <a:pos x="connsiteX4373" y="connsiteY4373"/>
                </a:cxn>
                <a:cxn ang="0">
                  <a:pos x="connsiteX4374" y="connsiteY4374"/>
                </a:cxn>
                <a:cxn ang="0">
                  <a:pos x="connsiteX4375" y="connsiteY4375"/>
                </a:cxn>
                <a:cxn ang="0">
                  <a:pos x="connsiteX4376" y="connsiteY4376"/>
                </a:cxn>
                <a:cxn ang="0">
                  <a:pos x="connsiteX4377" y="connsiteY4377"/>
                </a:cxn>
                <a:cxn ang="0">
                  <a:pos x="connsiteX4378" y="connsiteY4378"/>
                </a:cxn>
                <a:cxn ang="0">
                  <a:pos x="connsiteX4379" y="connsiteY4379"/>
                </a:cxn>
                <a:cxn ang="0">
                  <a:pos x="connsiteX4380" y="connsiteY4380"/>
                </a:cxn>
                <a:cxn ang="0">
                  <a:pos x="connsiteX4381" y="connsiteY4381"/>
                </a:cxn>
                <a:cxn ang="0">
                  <a:pos x="connsiteX4382" y="connsiteY4382"/>
                </a:cxn>
                <a:cxn ang="0">
                  <a:pos x="connsiteX4383" y="connsiteY4383"/>
                </a:cxn>
                <a:cxn ang="0">
                  <a:pos x="connsiteX4384" y="connsiteY4384"/>
                </a:cxn>
                <a:cxn ang="0">
                  <a:pos x="connsiteX4385" y="connsiteY4385"/>
                </a:cxn>
                <a:cxn ang="0">
                  <a:pos x="connsiteX4386" y="connsiteY4386"/>
                </a:cxn>
                <a:cxn ang="0">
                  <a:pos x="connsiteX4387" y="connsiteY4387"/>
                </a:cxn>
                <a:cxn ang="0">
                  <a:pos x="connsiteX4388" y="connsiteY4388"/>
                </a:cxn>
                <a:cxn ang="0">
                  <a:pos x="connsiteX4389" y="connsiteY4389"/>
                </a:cxn>
                <a:cxn ang="0">
                  <a:pos x="connsiteX4390" y="connsiteY4390"/>
                </a:cxn>
                <a:cxn ang="0">
                  <a:pos x="connsiteX4391" y="connsiteY4391"/>
                </a:cxn>
                <a:cxn ang="0">
                  <a:pos x="connsiteX4392" y="connsiteY4392"/>
                </a:cxn>
                <a:cxn ang="0">
                  <a:pos x="connsiteX4393" y="connsiteY4393"/>
                </a:cxn>
                <a:cxn ang="0">
                  <a:pos x="connsiteX4394" y="connsiteY4394"/>
                </a:cxn>
                <a:cxn ang="0">
                  <a:pos x="connsiteX4395" y="connsiteY4395"/>
                </a:cxn>
                <a:cxn ang="0">
                  <a:pos x="connsiteX4396" y="connsiteY4396"/>
                </a:cxn>
                <a:cxn ang="0">
                  <a:pos x="connsiteX4397" y="connsiteY4397"/>
                </a:cxn>
                <a:cxn ang="0">
                  <a:pos x="connsiteX4398" y="connsiteY4398"/>
                </a:cxn>
                <a:cxn ang="0">
                  <a:pos x="connsiteX4399" y="connsiteY4399"/>
                </a:cxn>
                <a:cxn ang="0">
                  <a:pos x="connsiteX4400" y="connsiteY4400"/>
                </a:cxn>
                <a:cxn ang="0">
                  <a:pos x="connsiteX4401" y="connsiteY4401"/>
                </a:cxn>
                <a:cxn ang="0">
                  <a:pos x="connsiteX4402" y="connsiteY4402"/>
                </a:cxn>
                <a:cxn ang="0">
                  <a:pos x="connsiteX4403" y="connsiteY4403"/>
                </a:cxn>
                <a:cxn ang="0">
                  <a:pos x="connsiteX4404" y="connsiteY4404"/>
                </a:cxn>
                <a:cxn ang="0">
                  <a:pos x="connsiteX4405" y="connsiteY4405"/>
                </a:cxn>
                <a:cxn ang="0">
                  <a:pos x="connsiteX4406" y="connsiteY4406"/>
                </a:cxn>
                <a:cxn ang="0">
                  <a:pos x="connsiteX4407" y="connsiteY4407"/>
                </a:cxn>
                <a:cxn ang="0">
                  <a:pos x="connsiteX4408" y="connsiteY4408"/>
                </a:cxn>
                <a:cxn ang="0">
                  <a:pos x="connsiteX4409" y="connsiteY4409"/>
                </a:cxn>
                <a:cxn ang="0">
                  <a:pos x="connsiteX4410" y="connsiteY4410"/>
                </a:cxn>
                <a:cxn ang="0">
                  <a:pos x="connsiteX4411" y="connsiteY4411"/>
                </a:cxn>
                <a:cxn ang="0">
                  <a:pos x="connsiteX4412" y="connsiteY4412"/>
                </a:cxn>
                <a:cxn ang="0">
                  <a:pos x="connsiteX4413" y="connsiteY4413"/>
                </a:cxn>
                <a:cxn ang="0">
                  <a:pos x="connsiteX4414" y="connsiteY4414"/>
                </a:cxn>
                <a:cxn ang="0">
                  <a:pos x="connsiteX4415" y="connsiteY4415"/>
                </a:cxn>
                <a:cxn ang="0">
                  <a:pos x="connsiteX4416" y="connsiteY4416"/>
                </a:cxn>
                <a:cxn ang="0">
                  <a:pos x="connsiteX4417" y="connsiteY4417"/>
                </a:cxn>
                <a:cxn ang="0">
                  <a:pos x="connsiteX4418" y="connsiteY4418"/>
                </a:cxn>
                <a:cxn ang="0">
                  <a:pos x="connsiteX4419" y="connsiteY4419"/>
                </a:cxn>
                <a:cxn ang="0">
                  <a:pos x="connsiteX4420" y="connsiteY4420"/>
                </a:cxn>
                <a:cxn ang="0">
                  <a:pos x="connsiteX4421" y="connsiteY4421"/>
                </a:cxn>
                <a:cxn ang="0">
                  <a:pos x="connsiteX4422" y="connsiteY4422"/>
                </a:cxn>
                <a:cxn ang="0">
                  <a:pos x="connsiteX4423" y="connsiteY4423"/>
                </a:cxn>
                <a:cxn ang="0">
                  <a:pos x="connsiteX4424" y="connsiteY4424"/>
                </a:cxn>
                <a:cxn ang="0">
                  <a:pos x="connsiteX4425" y="connsiteY4425"/>
                </a:cxn>
                <a:cxn ang="0">
                  <a:pos x="connsiteX4426" y="connsiteY4426"/>
                </a:cxn>
                <a:cxn ang="0">
                  <a:pos x="connsiteX4427" y="connsiteY4427"/>
                </a:cxn>
                <a:cxn ang="0">
                  <a:pos x="connsiteX4428" y="connsiteY4428"/>
                </a:cxn>
                <a:cxn ang="0">
                  <a:pos x="connsiteX4429" y="connsiteY4429"/>
                </a:cxn>
                <a:cxn ang="0">
                  <a:pos x="connsiteX4430" y="connsiteY4430"/>
                </a:cxn>
                <a:cxn ang="0">
                  <a:pos x="connsiteX4431" y="connsiteY4431"/>
                </a:cxn>
                <a:cxn ang="0">
                  <a:pos x="connsiteX4432" y="connsiteY4432"/>
                </a:cxn>
                <a:cxn ang="0">
                  <a:pos x="connsiteX4433" y="connsiteY4433"/>
                </a:cxn>
                <a:cxn ang="0">
                  <a:pos x="connsiteX4434" y="connsiteY4434"/>
                </a:cxn>
                <a:cxn ang="0">
                  <a:pos x="connsiteX4435" y="connsiteY4435"/>
                </a:cxn>
                <a:cxn ang="0">
                  <a:pos x="connsiteX4436" y="connsiteY4436"/>
                </a:cxn>
                <a:cxn ang="0">
                  <a:pos x="connsiteX4437" y="connsiteY4437"/>
                </a:cxn>
                <a:cxn ang="0">
                  <a:pos x="connsiteX4438" y="connsiteY4438"/>
                </a:cxn>
                <a:cxn ang="0">
                  <a:pos x="connsiteX4439" y="connsiteY4439"/>
                </a:cxn>
                <a:cxn ang="0">
                  <a:pos x="connsiteX4440" y="connsiteY4440"/>
                </a:cxn>
                <a:cxn ang="0">
                  <a:pos x="connsiteX4441" y="connsiteY4441"/>
                </a:cxn>
                <a:cxn ang="0">
                  <a:pos x="connsiteX4442" y="connsiteY4442"/>
                </a:cxn>
                <a:cxn ang="0">
                  <a:pos x="connsiteX4443" y="connsiteY4443"/>
                </a:cxn>
                <a:cxn ang="0">
                  <a:pos x="connsiteX4444" y="connsiteY4444"/>
                </a:cxn>
                <a:cxn ang="0">
                  <a:pos x="connsiteX4445" y="connsiteY4445"/>
                </a:cxn>
                <a:cxn ang="0">
                  <a:pos x="connsiteX4446" y="connsiteY4446"/>
                </a:cxn>
                <a:cxn ang="0">
                  <a:pos x="connsiteX4447" y="connsiteY4447"/>
                </a:cxn>
                <a:cxn ang="0">
                  <a:pos x="connsiteX4448" y="connsiteY4448"/>
                </a:cxn>
                <a:cxn ang="0">
                  <a:pos x="connsiteX4449" y="connsiteY4449"/>
                </a:cxn>
                <a:cxn ang="0">
                  <a:pos x="connsiteX4450" y="connsiteY4450"/>
                </a:cxn>
                <a:cxn ang="0">
                  <a:pos x="connsiteX4451" y="connsiteY4451"/>
                </a:cxn>
                <a:cxn ang="0">
                  <a:pos x="connsiteX4452" y="connsiteY4452"/>
                </a:cxn>
                <a:cxn ang="0">
                  <a:pos x="connsiteX4453" y="connsiteY4453"/>
                </a:cxn>
                <a:cxn ang="0">
                  <a:pos x="connsiteX4454" y="connsiteY4454"/>
                </a:cxn>
                <a:cxn ang="0">
                  <a:pos x="connsiteX4455" y="connsiteY4455"/>
                </a:cxn>
                <a:cxn ang="0">
                  <a:pos x="connsiteX4456" y="connsiteY4456"/>
                </a:cxn>
                <a:cxn ang="0">
                  <a:pos x="connsiteX4457" y="connsiteY4457"/>
                </a:cxn>
                <a:cxn ang="0">
                  <a:pos x="connsiteX4458" y="connsiteY4458"/>
                </a:cxn>
                <a:cxn ang="0">
                  <a:pos x="connsiteX4459" y="connsiteY4459"/>
                </a:cxn>
                <a:cxn ang="0">
                  <a:pos x="connsiteX4460" y="connsiteY4460"/>
                </a:cxn>
                <a:cxn ang="0">
                  <a:pos x="connsiteX4461" y="connsiteY4461"/>
                </a:cxn>
                <a:cxn ang="0">
                  <a:pos x="connsiteX4462" y="connsiteY4462"/>
                </a:cxn>
                <a:cxn ang="0">
                  <a:pos x="connsiteX4463" y="connsiteY4463"/>
                </a:cxn>
                <a:cxn ang="0">
                  <a:pos x="connsiteX4464" y="connsiteY4464"/>
                </a:cxn>
                <a:cxn ang="0">
                  <a:pos x="connsiteX4465" y="connsiteY4465"/>
                </a:cxn>
                <a:cxn ang="0">
                  <a:pos x="connsiteX4466" y="connsiteY4466"/>
                </a:cxn>
                <a:cxn ang="0">
                  <a:pos x="connsiteX4467" y="connsiteY4467"/>
                </a:cxn>
                <a:cxn ang="0">
                  <a:pos x="connsiteX4468" y="connsiteY4468"/>
                </a:cxn>
                <a:cxn ang="0">
                  <a:pos x="connsiteX4469" y="connsiteY4469"/>
                </a:cxn>
                <a:cxn ang="0">
                  <a:pos x="connsiteX4470" y="connsiteY4470"/>
                </a:cxn>
                <a:cxn ang="0">
                  <a:pos x="connsiteX4471" y="connsiteY4471"/>
                </a:cxn>
                <a:cxn ang="0">
                  <a:pos x="connsiteX4472" y="connsiteY4472"/>
                </a:cxn>
                <a:cxn ang="0">
                  <a:pos x="connsiteX4473" y="connsiteY4473"/>
                </a:cxn>
                <a:cxn ang="0">
                  <a:pos x="connsiteX4474" y="connsiteY4474"/>
                </a:cxn>
                <a:cxn ang="0">
                  <a:pos x="connsiteX4475" y="connsiteY4475"/>
                </a:cxn>
                <a:cxn ang="0">
                  <a:pos x="connsiteX4476" y="connsiteY4476"/>
                </a:cxn>
                <a:cxn ang="0">
                  <a:pos x="connsiteX4477" y="connsiteY4477"/>
                </a:cxn>
                <a:cxn ang="0">
                  <a:pos x="connsiteX4478" y="connsiteY4478"/>
                </a:cxn>
                <a:cxn ang="0">
                  <a:pos x="connsiteX4479" y="connsiteY4479"/>
                </a:cxn>
                <a:cxn ang="0">
                  <a:pos x="connsiteX4480" y="connsiteY4480"/>
                </a:cxn>
                <a:cxn ang="0">
                  <a:pos x="connsiteX4481" y="connsiteY4481"/>
                </a:cxn>
                <a:cxn ang="0">
                  <a:pos x="connsiteX4482" y="connsiteY4482"/>
                </a:cxn>
                <a:cxn ang="0">
                  <a:pos x="connsiteX4483" y="connsiteY4483"/>
                </a:cxn>
                <a:cxn ang="0">
                  <a:pos x="connsiteX4484" y="connsiteY4484"/>
                </a:cxn>
                <a:cxn ang="0">
                  <a:pos x="connsiteX4485" y="connsiteY4485"/>
                </a:cxn>
                <a:cxn ang="0">
                  <a:pos x="connsiteX4486" y="connsiteY4486"/>
                </a:cxn>
                <a:cxn ang="0">
                  <a:pos x="connsiteX4487" y="connsiteY4487"/>
                </a:cxn>
                <a:cxn ang="0">
                  <a:pos x="connsiteX4488" y="connsiteY4488"/>
                </a:cxn>
                <a:cxn ang="0">
                  <a:pos x="connsiteX4489" y="connsiteY4489"/>
                </a:cxn>
                <a:cxn ang="0">
                  <a:pos x="connsiteX4490" y="connsiteY4490"/>
                </a:cxn>
                <a:cxn ang="0">
                  <a:pos x="connsiteX4491" y="connsiteY4491"/>
                </a:cxn>
                <a:cxn ang="0">
                  <a:pos x="connsiteX4492" y="connsiteY4492"/>
                </a:cxn>
                <a:cxn ang="0">
                  <a:pos x="connsiteX4493" y="connsiteY4493"/>
                </a:cxn>
                <a:cxn ang="0">
                  <a:pos x="connsiteX4494" y="connsiteY4494"/>
                </a:cxn>
                <a:cxn ang="0">
                  <a:pos x="connsiteX4495" y="connsiteY4495"/>
                </a:cxn>
                <a:cxn ang="0">
                  <a:pos x="connsiteX4496" y="connsiteY4496"/>
                </a:cxn>
                <a:cxn ang="0">
                  <a:pos x="connsiteX4497" y="connsiteY4497"/>
                </a:cxn>
                <a:cxn ang="0">
                  <a:pos x="connsiteX4498" y="connsiteY4498"/>
                </a:cxn>
                <a:cxn ang="0">
                  <a:pos x="connsiteX4499" y="connsiteY4499"/>
                </a:cxn>
                <a:cxn ang="0">
                  <a:pos x="connsiteX4500" y="connsiteY4500"/>
                </a:cxn>
                <a:cxn ang="0">
                  <a:pos x="connsiteX4501" y="connsiteY4501"/>
                </a:cxn>
                <a:cxn ang="0">
                  <a:pos x="connsiteX4502" y="connsiteY4502"/>
                </a:cxn>
                <a:cxn ang="0">
                  <a:pos x="connsiteX4503" y="connsiteY4503"/>
                </a:cxn>
                <a:cxn ang="0">
                  <a:pos x="connsiteX4504" y="connsiteY4504"/>
                </a:cxn>
                <a:cxn ang="0">
                  <a:pos x="connsiteX4505" y="connsiteY4505"/>
                </a:cxn>
                <a:cxn ang="0">
                  <a:pos x="connsiteX4506" y="connsiteY4506"/>
                </a:cxn>
                <a:cxn ang="0">
                  <a:pos x="connsiteX4507" y="connsiteY4507"/>
                </a:cxn>
                <a:cxn ang="0">
                  <a:pos x="connsiteX4508" y="connsiteY4508"/>
                </a:cxn>
                <a:cxn ang="0">
                  <a:pos x="connsiteX4509" y="connsiteY4509"/>
                </a:cxn>
                <a:cxn ang="0">
                  <a:pos x="connsiteX4510" y="connsiteY4510"/>
                </a:cxn>
                <a:cxn ang="0">
                  <a:pos x="connsiteX4511" y="connsiteY4511"/>
                </a:cxn>
                <a:cxn ang="0">
                  <a:pos x="connsiteX4512" y="connsiteY4512"/>
                </a:cxn>
                <a:cxn ang="0">
                  <a:pos x="connsiteX4513" y="connsiteY4513"/>
                </a:cxn>
                <a:cxn ang="0">
                  <a:pos x="connsiteX4514" y="connsiteY4514"/>
                </a:cxn>
                <a:cxn ang="0">
                  <a:pos x="connsiteX4515" y="connsiteY4515"/>
                </a:cxn>
                <a:cxn ang="0">
                  <a:pos x="connsiteX4516" y="connsiteY4516"/>
                </a:cxn>
                <a:cxn ang="0">
                  <a:pos x="connsiteX4517" y="connsiteY4517"/>
                </a:cxn>
                <a:cxn ang="0">
                  <a:pos x="connsiteX4518" y="connsiteY4518"/>
                </a:cxn>
                <a:cxn ang="0">
                  <a:pos x="connsiteX4519" y="connsiteY4519"/>
                </a:cxn>
                <a:cxn ang="0">
                  <a:pos x="connsiteX4520" y="connsiteY4520"/>
                </a:cxn>
                <a:cxn ang="0">
                  <a:pos x="connsiteX4521" y="connsiteY4521"/>
                </a:cxn>
                <a:cxn ang="0">
                  <a:pos x="connsiteX4522" y="connsiteY4522"/>
                </a:cxn>
                <a:cxn ang="0">
                  <a:pos x="connsiteX4523" y="connsiteY4523"/>
                </a:cxn>
                <a:cxn ang="0">
                  <a:pos x="connsiteX4524" y="connsiteY4524"/>
                </a:cxn>
                <a:cxn ang="0">
                  <a:pos x="connsiteX4525" y="connsiteY4525"/>
                </a:cxn>
                <a:cxn ang="0">
                  <a:pos x="connsiteX4526" y="connsiteY4526"/>
                </a:cxn>
                <a:cxn ang="0">
                  <a:pos x="connsiteX4527" y="connsiteY4527"/>
                </a:cxn>
                <a:cxn ang="0">
                  <a:pos x="connsiteX4528" y="connsiteY4528"/>
                </a:cxn>
                <a:cxn ang="0">
                  <a:pos x="connsiteX4529" y="connsiteY4529"/>
                </a:cxn>
                <a:cxn ang="0">
                  <a:pos x="connsiteX4530" y="connsiteY4530"/>
                </a:cxn>
                <a:cxn ang="0">
                  <a:pos x="connsiteX4531" y="connsiteY4531"/>
                </a:cxn>
                <a:cxn ang="0">
                  <a:pos x="connsiteX4532" y="connsiteY4532"/>
                </a:cxn>
                <a:cxn ang="0">
                  <a:pos x="connsiteX4533" y="connsiteY4533"/>
                </a:cxn>
                <a:cxn ang="0">
                  <a:pos x="connsiteX4534" y="connsiteY4534"/>
                </a:cxn>
                <a:cxn ang="0">
                  <a:pos x="connsiteX4535" y="connsiteY4535"/>
                </a:cxn>
                <a:cxn ang="0">
                  <a:pos x="connsiteX4536" y="connsiteY4536"/>
                </a:cxn>
                <a:cxn ang="0">
                  <a:pos x="connsiteX4537" y="connsiteY4537"/>
                </a:cxn>
                <a:cxn ang="0">
                  <a:pos x="connsiteX4538" y="connsiteY4538"/>
                </a:cxn>
                <a:cxn ang="0">
                  <a:pos x="connsiteX4539" y="connsiteY4539"/>
                </a:cxn>
                <a:cxn ang="0">
                  <a:pos x="connsiteX4540" y="connsiteY4540"/>
                </a:cxn>
                <a:cxn ang="0">
                  <a:pos x="connsiteX4541" y="connsiteY4541"/>
                </a:cxn>
                <a:cxn ang="0">
                  <a:pos x="connsiteX4542" y="connsiteY4542"/>
                </a:cxn>
                <a:cxn ang="0">
                  <a:pos x="connsiteX4543" y="connsiteY4543"/>
                </a:cxn>
                <a:cxn ang="0">
                  <a:pos x="connsiteX4544" y="connsiteY4544"/>
                </a:cxn>
                <a:cxn ang="0">
                  <a:pos x="connsiteX4545" y="connsiteY4545"/>
                </a:cxn>
                <a:cxn ang="0">
                  <a:pos x="connsiteX4546" y="connsiteY4546"/>
                </a:cxn>
                <a:cxn ang="0">
                  <a:pos x="connsiteX4547" y="connsiteY4547"/>
                </a:cxn>
                <a:cxn ang="0">
                  <a:pos x="connsiteX4548" y="connsiteY4548"/>
                </a:cxn>
                <a:cxn ang="0">
                  <a:pos x="connsiteX4549" y="connsiteY4549"/>
                </a:cxn>
                <a:cxn ang="0">
                  <a:pos x="connsiteX4550" y="connsiteY4550"/>
                </a:cxn>
                <a:cxn ang="0">
                  <a:pos x="connsiteX4551" y="connsiteY4551"/>
                </a:cxn>
                <a:cxn ang="0">
                  <a:pos x="connsiteX4552" y="connsiteY4552"/>
                </a:cxn>
                <a:cxn ang="0">
                  <a:pos x="connsiteX4553" y="connsiteY4553"/>
                </a:cxn>
                <a:cxn ang="0">
                  <a:pos x="connsiteX4554" y="connsiteY4554"/>
                </a:cxn>
                <a:cxn ang="0">
                  <a:pos x="connsiteX4555" y="connsiteY4555"/>
                </a:cxn>
                <a:cxn ang="0">
                  <a:pos x="connsiteX4556" y="connsiteY4556"/>
                </a:cxn>
                <a:cxn ang="0">
                  <a:pos x="connsiteX4557" y="connsiteY4557"/>
                </a:cxn>
                <a:cxn ang="0">
                  <a:pos x="connsiteX4558" y="connsiteY4558"/>
                </a:cxn>
                <a:cxn ang="0">
                  <a:pos x="connsiteX4559" y="connsiteY4559"/>
                </a:cxn>
                <a:cxn ang="0">
                  <a:pos x="connsiteX4560" y="connsiteY4560"/>
                </a:cxn>
                <a:cxn ang="0">
                  <a:pos x="connsiteX4561" y="connsiteY4561"/>
                </a:cxn>
                <a:cxn ang="0">
                  <a:pos x="connsiteX4562" y="connsiteY4562"/>
                </a:cxn>
                <a:cxn ang="0">
                  <a:pos x="connsiteX4563" y="connsiteY4563"/>
                </a:cxn>
                <a:cxn ang="0">
                  <a:pos x="connsiteX4564" y="connsiteY4564"/>
                </a:cxn>
                <a:cxn ang="0">
                  <a:pos x="connsiteX4565" y="connsiteY4565"/>
                </a:cxn>
                <a:cxn ang="0">
                  <a:pos x="connsiteX4566" y="connsiteY4566"/>
                </a:cxn>
                <a:cxn ang="0">
                  <a:pos x="connsiteX4567" y="connsiteY4567"/>
                </a:cxn>
                <a:cxn ang="0">
                  <a:pos x="connsiteX4568" y="connsiteY4568"/>
                </a:cxn>
                <a:cxn ang="0">
                  <a:pos x="connsiteX4569" y="connsiteY4569"/>
                </a:cxn>
                <a:cxn ang="0">
                  <a:pos x="connsiteX4570" y="connsiteY4570"/>
                </a:cxn>
                <a:cxn ang="0">
                  <a:pos x="connsiteX4571" y="connsiteY4571"/>
                </a:cxn>
                <a:cxn ang="0">
                  <a:pos x="connsiteX4572" y="connsiteY4572"/>
                </a:cxn>
                <a:cxn ang="0">
                  <a:pos x="connsiteX4573" y="connsiteY4573"/>
                </a:cxn>
                <a:cxn ang="0">
                  <a:pos x="connsiteX4574" y="connsiteY4574"/>
                </a:cxn>
                <a:cxn ang="0">
                  <a:pos x="connsiteX4575" y="connsiteY4575"/>
                </a:cxn>
                <a:cxn ang="0">
                  <a:pos x="connsiteX4576" y="connsiteY4576"/>
                </a:cxn>
                <a:cxn ang="0">
                  <a:pos x="connsiteX4577" y="connsiteY4577"/>
                </a:cxn>
                <a:cxn ang="0">
                  <a:pos x="connsiteX4578" y="connsiteY4578"/>
                </a:cxn>
                <a:cxn ang="0">
                  <a:pos x="connsiteX4579" y="connsiteY4579"/>
                </a:cxn>
                <a:cxn ang="0">
                  <a:pos x="connsiteX4580" y="connsiteY4580"/>
                </a:cxn>
                <a:cxn ang="0">
                  <a:pos x="connsiteX4581" y="connsiteY4581"/>
                </a:cxn>
                <a:cxn ang="0">
                  <a:pos x="connsiteX4582" y="connsiteY4582"/>
                </a:cxn>
                <a:cxn ang="0">
                  <a:pos x="connsiteX4583" y="connsiteY4583"/>
                </a:cxn>
                <a:cxn ang="0">
                  <a:pos x="connsiteX4584" y="connsiteY4584"/>
                </a:cxn>
                <a:cxn ang="0">
                  <a:pos x="connsiteX4585" y="connsiteY4585"/>
                </a:cxn>
                <a:cxn ang="0">
                  <a:pos x="connsiteX4586" y="connsiteY4586"/>
                </a:cxn>
                <a:cxn ang="0">
                  <a:pos x="connsiteX4587" y="connsiteY4587"/>
                </a:cxn>
                <a:cxn ang="0">
                  <a:pos x="connsiteX4588" y="connsiteY4588"/>
                </a:cxn>
                <a:cxn ang="0">
                  <a:pos x="connsiteX4589" y="connsiteY4589"/>
                </a:cxn>
                <a:cxn ang="0">
                  <a:pos x="connsiteX4590" y="connsiteY4590"/>
                </a:cxn>
                <a:cxn ang="0">
                  <a:pos x="connsiteX4591" y="connsiteY4591"/>
                </a:cxn>
                <a:cxn ang="0">
                  <a:pos x="connsiteX4592" y="connsiteY4592"/>
                </a:cxn>
                <a:cxn ang="0">
                  <a:pos x="connsiteX4593" y="connsiteY4593"/>
                </a:cxn>
                <a:cxn ang="0">
                  <a:pos x="connsiteX4594" y="connsiteY4594"/>
                </a:cxn>
                <a:cxn ang="0">
                  <a:pos x="connsiteX4595" y="connsiteY4595"/>
                </a:cxn>
                <a:cxn ang="0">
                  <a:pos x="connsiteX4596" y="connsiteY4596"/>
                </a:cxn>
                <a:cxn ang="0">
                  <a:pos x="connsiteX4597" y="connsiteY4597"/>
                </a:cxn>
                <a:cxn ang="0">
                  <a:pos x="connsiteX4598" y="connsiteY4598"/>
                </a:cxn>
                <a:cxn ang="0">
                  <a:pos x="connsiteX4599" y="connsiteY4599"/>
                </a:cxn>
                <a:cxn ang="0">
                  <a:pos x="connsiteX4600" y="connsiteY4600"/>
                </a:cxn>
                <a:cxn ang="0">
                  <a:pos x="connsiteX4601" y="connsiteY4601"/>
                </a:cxn>
                <a:cxn ang="0">
                  <a:pos x="connsiteX4602" y="connsiteY4602"/>
                </a:cxn>
                <a:cxn ang="0">
                  <a:pos x="connsiteX4603" y="connsiteY4603"/>
                </a:cxn>
                <a:cxn ang="0">
                  <a:pos x="connsiteX4604" y="connsiteY4604"/>
                </a:cxn>
                <a:cxn ang="0">
                  <a:pos x="connsiteX4605" y="connsiteY4605"/>
                </a:cxn>
                <a:cxn ang="0">
                  <a:pos x="connsiteX4606" y="connsiteY4606"/>
                </a:cxn>
                <a:cxn ang="0">
                  <a:pos x="connsiteX4607" y="connsiteY4607"/>
                </a:cxn>
                <a:cxn ang="0">
                  <a:pos x="connsiteX4608" y="connsiteY4608"/>
                </a:cxn>
                <a:cxn ang="0">
                  <a:pos x="connsiteX4609" y="connsiteY4609"/>
                </a:cxn>
                <a:cxn ang="0">
                  <a:pos x="connsiteX4610" y="connsiteY4610"/>
                </a:cxn>
                <a:cxn ang="0">
                  <a:pos x="connsiteX4611" y="connsiteY4611"/>
                </a:cxn>
                <a:cxn ang="0">
                  <a:pos x="connsiteX4612" y="connsiteY4612"/>
                </a:cxn>
                <a:cxn ang="0">
                  <a:pos x="connsiteX4613" y="connsiteY4613"/>
                </a:cxn>
                <a:cxn ang="0">
                  <a:pos x="connsiteX4614" y="connsiteY4614"/>
                </a:cxn>
                <a:cxn ang="0">
                  <a:pos x="connsiteX4615" y="connsiteY4615"/>
                </a:cxn>
                <a:cxn ang="0">
                  <a:pos x="connsiteX4616" y="connsiteY4616"/>
                </a:cxn>
                <a:cxn ang="0">
                  <a:pos x="connsiteX4617" y="connsiteY4617"/>
                </a:cxn>
                <a:cxn ang="0">
                  <a:pos x="connsiteX4618" y="connsiteY4618"/>
                </a:cxn>
                <a:cxn ang="0">
                  <a:pos x="connsiteX4619" y="connsiteY4619"/>
                </a:cxn>
                <a:cxn ang="0">
                  <a:pos x="connsiteX4620" y="connsiteY4620"/>
                </a:cxn>
                <a:cxn ang="0">
                  <a:pos x="connsiteX4621" y="connsiteY4621"/>
                </a:cxn>
                <a:cxn ang="0">
                  <a:pos x="connsiteX4622" y="connsiteY4622"/>
                </a:cxn>
                <a:cxn ang="0">
                  <a:pos x="connsiteX4623" y="connsiteY4623"/>
                </a:cxn>
                <a:cxn ang="0">
                  <a:pos x="connsiteX4624" y="connsiteY4624"/>
                </a:cxn>
                <a:cxn ang="0">
                  <a:pos x="connsiteX4625" y="connsiteY4625"/>
                </a:cxn>
                <a:cxn ang="0">
                  <a:pos x="connsiteX4626" y="connsiteY4626"/>
                </a:cxn>
                <a:cxn ang="0">
                  <a:pos x="connsiteX4627" y="connsiteY4627"/>
                </a:cxn>
                <a:cxn ang="0">
                  <a:pos x="connsiteX4628" y="connsiteY4628"/>
                </a:cxn>
                <a:cxn ang="0">
                  <a:pos x="connsiteX4629" y="connsiteY4629"/>
                </a:cxn>
                <a:cxn ang="0">
                  <a:pos x="connsiteX4630" y="connsiteY4630"/>
                </a:cxn>
                <a:cxn ang="0">
                  <a:pos x="connsiteX4631" y="connsiteY4631"/>
                </a:cxn>
                <a:cxn ang="0">
                  <a:pos x="connsiteX4632" y="connsiteY4632"/>
                </a:cxn>
                <a:cxn ang="0">
                  <a:pos x="connsiteX4633" y="connsiteY4633"/>
                </a:cxn>
                <a:cxn ang="0">
                  <a:pos x="connsiteX4634" y="connsiteY4634"/>
                </a:cxn>
                <a:cxn ang="0">
                  <a:pos x="connsiteX4635" y="connsiteY4635"/>
                </a:cxn>
                <a:cxn ang="0">
                  <a:pos x="connsiteX4636" y="connsiteY4636"/>
                </a:cxn>
                <a:cxn ang="0">
                  <a:pos x="connsiteX4637" y="connsiteY4637"/>
                </a:cxn>
                <a:cxn ang="0">
                  <a:pos x="connsiteX4638" y="connsiteY4638"/>
                </a:cxn>
                <a:cxn ang="0">
                  <a:pos x="connsiteX4639" y="connsiteY4639"/>
                </a:cxn>
                <a:cxn ang="0">
                  <a:pos x="connsiteX4640" y="connsiteY4640"/>
                </a:cxn>
                <a:cxn ang="0">
                  <a:pos x="connsiteX4641" y="connsiteY4641"/>
                </a:cxn>
                <a:cxn ang="0">
                  <a:pos x="connsiteX4642" y="connsiteY4642"/>
                </a:cxn>
                <a:cxn ang="0">
                  <a:pos x="connsiteX4643" y="connsiteY4643"/>
                </a:cxn>
                <a:cxn ang="0">
                  <a:pos x="connsiteX4644" y="connsiteY4644"/>
                </a:cxn>
                <a:cxn ang="0">
                  <a:pos x="connsiteX4645" y="connsiteY4645"/>
                </a:cxn>
                <a:cxn ang="0">
                  <a:pos x="connsiteX4646" y="connsiteY4646"/>
                </a:cxn>
                <a:cxn ang="0">
                  <a:pos x="connsiteX4647" y="connsiteY4647"/>
                </a:cxn>
                <a:cxn ang="0">
                  <a:pos x="connsiteX4648" y="connsiteY4648"/>
                </a:cxn>
                <a:cxn ang="0">
                  <a:pos x="connsiteX4649" y="connsiteY4649"/>
                </a:cxn>
                <a:cxn ang="0">
                  <a:pos x="connsiteX4650" y="connsiteY4650"/>
                </a:cxn>
                <a:cxn ang="0">
                  <a:pos x="connsiteX4651" y="connsiteY4651"/>
                </a:cxn>
                <a:cxn ang="0">
                  <a:pos x="connsiteX4652" y="connsiteY4652"/>
                </a:cxn>
                <a:cxn ang="0">
                  <a:pos x="connsiteX4653" y="connsiteY4653"/>
                </a:cxn>
                <a:cxn ang="0">
                  <a:pos x="connsiteX4654" y="connsiteY4654"/>
                </a:cxn>
                <a:cxn ang="0">
                  <a:pos x="connsiteX4655" y="connsiteY4655"/>
                </a:cxn>
                <a:cxn ang="0">
                  <a:pos x="connsiteX4656" y="connsiteY4656"/>
                </a:cxn>
                <a:cxn ang="0">
                  <a:pos x="connsiteX4657" y="connsiteY4657"/>
                </a:cxn>
                <a:cxn ang="0">
                  <a:pos x="connsiteX4658" y="connsiteY4658"/>
                </a:cxn>
                <a:cxn ang="0">
                  <a:pos x="connsiteX4659" y="connsiteY4659"/>
                </a:cxn>
                <a:cxn ang="0">
                  <a:pos x="connsiteX4660" y="connsiteY4660"/>
                </a:cxn>
                <a:cxn ang="0">
                  <a:pos x="connsiteX4661" y="connsiteY4661"/>
                </a:cxn>
                <a:cxn ang="0">
                  <a:pos x="connsiteX4662" y="connsiteY4662"/>
                </a:cxn>
                <a:cxn ang="0">
                  <a:pos x="connsiteX4663" y="connsiteY4663"/>
                </a:cxn>
                <a:cxn ang="0">
                  <a:pos x="connsiteX4664" y="connsiteY4664"/>
                </a:cxn>
                <a:cxn ang="0">
                  <a:pos x="connsiteX4665" y="connsiteY4665"/>
                </a:cxn>
                <a:cxn ang="0">
                  <a:pos x="connsiteX4666" y="connsiteY4666"/>
                </a:cxn>
                <a:cxn ang="0">
                  <a:pos x="connsiteX4667" y="connsiteY4667"/>
                </a:cxn>
                <a:cxn ang="0">
                  <a:pos x="connsiteX4668" y="connsiteY4668"/>
                </a:cxn>
                <a:cxn ang="0">
                  <a:pos x="connsiteX4669" y="connsiteY4669"/>
                </a:cxn>
                <a:cxn ang="0">
                  <a:pos x="connsiteX4670" y="connsiteY4670"/>
                </a:cxn>
                <a:cxn ang="0">
                  <a:pos x="connsiteX4671" y="connsiteY4671"/>
                </a:cxn>
                <a:cxn ang="0">
                  <a:pos x="connsiteX4672" y="connsiteY4672"/>
                </a:cxn>
                <a:cxn ang="0">
                  <a:pos x="connsiteX4673" y="connsiteY4673"/>
                </a:cxn>
                <a:cxn ang="0">
                  <a:pos x="connsiteX4674" y="connsiteY4674"/>
                </a:cxn>
                <a:cxn ang="0">
                  <a:pos x="connsiteX4675" y="connsiteY4675"/>
                </a:cxn>
                <a:cxn ang="0">
                  <a:pos x="connsiteX4676" y="connsiteY4676"/>
                </a:cxn>
                <a:cxn ang="0">
                  <a:pos x="connsiteX4677" y="connsiteY4677"/>
                </a:cxn>
                <a:cxn ang="0">
                  <a:pos x="connsiteX4678" y="connsiteY4678"/>
                </a:cxn>
                <a:cxn ang="0">
                  <a:pos x="connsiteX4679" y="connsiteY4679"/>
                </a:cxn>
                <a:cxn ang="0">
                  <a:pos x="connsiteX4680" y="connsiteY4680"/>
                </a:cxn>
                <a:cxn ang="0">
                  <a:pos x="connsiteX4681" y="connsiteY4681"/>
                </a:cxn>
                <a:cxn ang="0">
                  <a:pos x="connsiteX4682" y="connsiteY4682"/>
                </a:cxn>
                <a:cxn ang="0">
                  <a:pos x="connsiteX4683" y="connsiteY4683"/>
                </a:cxn>
                <a:cxn ang="0">
                  <a:pos x="connsiteX4684" y="connsiteY4684"/>
                </a:cxn>
                <a:cxn ang="0">
                  <a:pos x="connsiteX4685" y="connsiteY4685"/>
                </a:cxn>
                <a:cxn ang="0">
                  <a:pos x="connsiteX4686" y="connsiteY4686"/>
                </a:cxn>
                <a:cxn ang="0">
                  <a:pos x="connsiteX4687" y="connsiteY4687"/>
                </a:cxn>
                <a:cxn ang="0">
                  <a:pos x="connsiteX4688" y="connsiteY4688"/>
                </a:cxn>
                <a:cxn ang="0">
                  <a:pos x="connsiteX4689" y="connsiteY4689"/>
                </a:cxn>
                <a:cxn ang="0">
                  <a:pos x="connsiteX4690" y="connsiteY4690"/>
                </a:cxn>
                <a:cxn ang="0">
                  <a:pos x="connsiteX4691" y="connsiteY4691"/>
                </a:cxn>
                <a:cxn ang="0">
                  <a:pos x="connsiteX4692" y="connsiteY4692"/>
                </a:cxn>
                <a:cxn ang="0">
                  <a:pos x="connsiteX4693" y="connsiteY4693"/>
                </a:cxn>
                <a:cxn ang="0">
                  <a:pos x="connsiteX4694" y="connsiteY4694"/>
                </a:cxn>
                <a:cxn ang="0">
                  <a:pos x="connsiteX4695" y="connsiteY4695"/>
                </a:cxn>
                <a:cxn ang="0">
                  <a:pos x="connsiteX4696" y="connsiteY4696"/>
                </a:cxn>
                <a:cxn ang="0">
                  <a:pos x="connsiteX4697" y="connsiteY4697"/>
                </a:cxn>
                <a:cxn ang="0">
                  <a:pos x="connsiteX4698" y="connsiteY4698"/>
                </a:cxn>
                <a:cxn ang="0">
                  <a:pos x="connsiteX4699" y="connsiteY4699"/>
                </a:cxn>
                <a:cxn ang="0">
                  <a:pos x="connsiteX4700" y="connsiteY4700"/>
                </a:cxn>
                <a:cxn ang="0">
                  <a:pos x="connsiteX4701" y="connsiteY4701"/>
                </a:cxn>
                <a:cxn ang="0">
                  <a:pos x="connsiteX4702" y="connsiteY4702"/>
                </a:cxn>
                <a:cxn ang="0">
                  <a:pos x="connsiteX4703" y="connsiteY4703"/>
                </a:cxn>
                <a:cxn ang="0">
                  <a:pos x="connsiteX4704" y="connsiteY4704"/>
                </a:cxn>
                <a:cxn ang="0">
                  <a:pos x="connsiteX4705" y="connsiteY4705"/>
                </a:cxn>
                <a:cxn ang="0">
                  <a:pos x="connsiteX4706" y="connsiteY4706"/>
                </a:cxn>
                <a:cxn ang="0">
                  <a:pos x="connsiteX4707" y="connsiteY4707"/>
                </a:cxn>
                <a:cxn ang="0">
                  <a:pos x="connsiteX4708" y="connsiteY4708"/>
                </a:cxn>
                <a:cxn ang="0">
                  <a:pos x="connsiteX4709" y="connsiteY4709"/>
                </a:cxn>
                <a:cxn ang="0">
                  <a:pos x="connsiteX4710" y="connsiteY4710"/>
                </a:cxn>
                <a:cxn ang="0">
                  <a:pos x="connsiteX4711" y="connsiteY4711"/>
                </a:cxn>
                <a:cxn ang="0">
                  <a:pos x="connsiteX4712" y="connsiteY4712"/>
                </a:cxn>
                <a:cxn ang="0">
                  <a:pos x="connsiteX4713" y="connsiteY4713"/>
                </a:cxn>
                <a:cxn ang="0">
                  <a:pos x="connsiteX4714" y="connsiteY4714"/>
                </a:cxn>
                <a:cxn ang="0">
                  <a:pos x="connsiteX4715" y="connsiteY4715"/>
                </a:cxn>
                <a:cxn ang="0">
                  <a:pos x="connsiteX4716" y="connsiteY4716"/>
                </a:cxn>
                <a:cxn ang="0">
                  <a:pos x="connsiteX4717" y="connsiteY4717"/>
                </a:cxn>
                <a:cxn ang="0">
                  <a:pos x="connsiteX4718" y="connsiteY4718"/>
                </a:cxn>
                <a:cxn ang="0">
                  <a:pos x="connsiteX4719" y="connsiteY4719"/>
                </a:cxn>
                <a:cxn ang="0">
                  <a:pos x="connsiteX4720" y="connsiteY4720"/>
                </a:cxn>
                <a:cxn ang="0">
                  <a:pos x="connsiteX4721" y="connsiteY4721"/>
                </a:cxn>
                <a:cxn ang="0">
                  <a:pos x="connsiteX4722" y="connsiteY4722"/>
                </a:cxn>
                <a:cxn ang="0">
                  <a:pos x="connsiteX4723" y="connsiteY4723"/>
                </a:cxn>
                <a:cxn ang="0">
                  <a:pos x="connsiteX4724" y="connsiteY4724"/>
                </a:cxn>
                <a:cxn ang="0">
                  <a:pos x="connsiteX4725" y="connsiteY4725"/>
                </a:cxn>
                <a:cxn ang="0">
                  <a:pos x="connsiteX4726" y="connsiteY4726"/>
                </a:cxn>
                <a:cxn ang="0">
                  <a:pos x="connsiteX4727" y="connsiteY4727"/>
                </a:cxn>
                <a:cxn ang="0">
                  <a:pos x="connsiteX4728" y="connsiteY4728"/>
                </a:cxn>
                <a:cxn ang="0">
                  <a:pos x="connsiteX4729" y="connsiteY4729"/>
                </a:cxn>
                <a:cxn ang="0">
                  <a:pos x="connsiteX4730" y="connsiteY4730"/>
                </a:cxn>
                <a:cxn ang="0">
                  <a:pos x="connsiteX4731" y="connsiteY4731"/>
                </a:cxn>
                <a:cxn ang="0">
                  <a:pos x="connsiteX4732" y="connsiteY4732"/>
                </a:cxn>
                <a:cxn ang="0">
                  <a:pos x="connsiteX4733" y="connsiteY4733"/>
                </a:cxn>
                <a:cxn ang="0">
                  <a:pos x="connsiteX4734" y="connsiteY4734"/>
                </a:cxn>
                <a:cxn ang="0">
                  <a:pos x="connsiteX4735" y="connsiteY4735"/>
                </a:cxn>
                <a:cxn ang="0">
                  <a:pos x="connsiteX4736" y="connsiteY4736"/>
                </a:cxn>
                <a:cxn ang="0">
                  <a:pos x="connsiteX4737" y="connsiteY4737"/>
                </a:cxn>
                <a:cxn ang="0">
                  <a:pos x="connsiteX4738" y="connsiteY4738"/>
                </a:cxn>
                <a:cxn ang="0">
                  <a:pos x="connsiteX4739" y="connsiteY4739"/>
                </a:cxn>
                <a:cxn ang="0">
                  <a:pos x="connsiteX4740" y="connsiteY4740"/>
                </a:cxn>
                <a:cxn ang="0">
                  <a:pos x="connsiteX4741" y="connsiteY4741"/>
                </a:cxn>
                <a:cxn ang="0">
                  <a:pos x="connsiteX4742" y="connsiteY4742"/>
                </a:cxn>
                <a:cxn ang="0">
                  <a:pos x="connsiteX4743" y="connsiteY4743"/>
                </a:cxn>
                <a:cxn ang="0">
                  <a:pos x="connsiteX4744" y="connsiteY4744"/>
                </a:cxn>
                <a:cxn ang="0">
                  <a:pos x="connsiteX4745" y="connsiteY4745"/>
                </a:cxn>
                <a:cxn ang="0">
                  <a:pos x="connsiteX4746" y="connsiteY4746"/>
                </a:cxn>
                <a:cxn ang="0">
                  <a:pos x="connsiteX4747" y="connsiteY4747"/>
                </a:cxn>
                <a:cxn ang="0">
                  <a:pos x="connsiteX4748" y="connsiteY4748"/>
                </a:cxn>
                <a:cxn ang="0">
                  <a:pos x="connsiteX4749" y="connsiteY4749"/>
                </a:cxn>
                <a:cxn ang="0">
                  <a:pos x="connsiteX4750" y="connsiteY4750"/>
                </a:cxn>
                <a:cxn ang="0">
                  <a:pos x="connsiteX4751" y="connsiteY4751"/>
                </a:cxn>
                <a:cxn ang="0">
                  <a:pos x="connsiteX4752" y="connsiteY4752"/>
                </a:cxn>
                <a:cxn ang="0">
                  <a:pos x="connsiteX4753" y="connsiteY4753"/>
                </a:cxn>
                <a:cxn ang="0">
                  <a:pos x="connsiteX4754" y="connsiteY4754"/>
                </a:cxn>
                <a:cxn ang="0">
                  <a:pos x="connsiteX4755" y="connsiteY4755"/>
                </a:cxn>
                <a:cxn ang="0">
                  <a:pos x="connsiteX4756" y="connsiteY4756"/>
                </a:cxn>
                <a:cxn ang="0">
                  <a:pos x="connsiteX4757" y="connsiteY4757"/>
                </a:cxn>
                <a:cxn ang="0">
                  <a:pos x="connsiteX4758" y="connsiteY4758"/>
                </a:cxn>
                <a:cxn ang="0">
                  <a:pos x="connsiteX4759" y="connsiteY4759"/>
                </a:cxn>
                <a:cxn ang="0">
                  <a:pos x="connsiteX4760" y="connsiteY4760"/>
                </a:cxn>
                <a:cxn ang="0">
                  <a:pos x="connsiteX4761" y="connsiteY4761"/>
                </a:cxn>
                <a:cxn ang="0">
                  <a:pos x="connsiteX4762" y="connsiteY4762"/>
                </a:cxn>
                <a:cxn ang="0">
                  <a:pos x="connsiteX4763" y="connsiteY4763"/>
                </a:cxn>
                <a:cxn ang="0">
                  <a:pos x="connsiteX4764" y="connsiteY4764"/>
                </a:cxn>
                <a:cxn ang="0">
                  <a:pos x="connsiteX4765" y="connsiteY4765"/>
                </a:cxn>
                <a:cxn ang="0">
                  <a:pos x="connsiteX4766" y="connsiteY4766"/>
                </a:cxn>
                <a:cxn ang="0">
                  <a:pos x="connsiteX4767" y="connsiteY4767"/>
                </a:cxn>
                <a:cxn ang="0">
                  <a:pos x="connsiteX4768" y="connsiteY4768"/>
                </a:cxn>
                <a:cxn ang="0">
                  <a:pos x="connsiteX4769" y="connsiteY4769"/>
                </a:cxn>
                <a:cxn ang="0">
                  <a:pos x="connsiteX4770" y="connsiteY4770"/>
                </a:cxn>
                <a:cxn ang="0">
                  <a:pos x="connsiteX4771" y="connsiteY4771"/>
                </a:cxn>
                <a:cxn ang="0">
                  <a:pos x="connsiteX4772" y="connsiteY4772"/>
                </a:cxn>
                <a:cxn ang="0">
                  <a:pos x="connsiteX4773" y="connsiteY4773"/>
                </a:cxn>
                <a:cxn ang="0">
                  <a:pos x="connsiteX4774" y="connsiteY4774"/>
                </a:cxn>
                <a:cxn ang="0">
                  <a:pos x="connsiteX4775" y="connsiteY4775"/>
                </a:cxn>
                <a:cxn ang="0">
                  <a:pos x="connsiteX4776" y="connsiteY4776"/>
                </a:cxn>
                <a:cxn ang="0">
                  <a:pos x="connsiteX4777" y="connsiteY4777"/>
                </a:cxn>
                <a:cxn ang="0">
                  <a:pos x="connsiteX4778" y="connsiteY4778"/>
                </a:cxn>
                <a:cxn ang="0">
                  <a:pos x="connsiteX4779" y="connsiteY4779"/>
                </a:cxn>
                <a:cxn ang="0">
                  <a:pos x="connsiteX4780" y="connsiteY4780"/>
                </a:cxn>
                <a:cxn ang="0">
                  <a:pos x="connsiteX4781" y="connsiteY4781"/>
                </a:cxn>
                <a:cxn ang="0">
                  <a:pos x="connsiteX4782" y="connsiteY4782"/>
                </a:cxn>
                <a:cxn ang="0">
                  <a:pos x="connsiteX4783" y="connsiteY4783"/>
                </a:cxn>
                <a:cxn ang="0">
                  <a:pos x="connsiteX4784" y="connsiteY4784"/>
                </a:cxn>
                <a:cxn ang="0">
                  <a:pos x="connsiteX4785" y="connsiteY4785"/>
                </a:cxn>
                <a:cxn ang="0">
                  <a:pos x="connsiteX4786" y="connsiteY4786"/>
                </a:cxn>
                <a:cxn ang="0">
                  <a:pos x="connsiteX4787" y="connsiteY4787"/>
                </a:cxn>
                <a:cxn ang="0">
                  <a:pos x="connsiteX4788" y="connsiteY4788"/>
                </a:cxn>
                <a:cxn ang="0">
                  <a:pos x="connsiteX4789" y="connsiteY4789"/>
                </a:cxn>
                <a:cxn ang="0">
                  <a:pos x="connsiteX4790" y="connsiteY4790"/>
                </a:cxn>
                <a:cxn ang="0">
                  <a:pos x="connsiteX4791" y="connsiteY4791"/>
                </a:cxn>
                <a:cxn ang="0">
                  <a:pos x="connsiteX4792" y="connsiteY4792"/>
                </a:cxn>
                <a:cxn ang="0">
                  <a:pos x="connsiteX4793" y="connsiteY4793"/>
                </a:cxn>
                <a:cxn ang="0">
                  <a:pos x="connsiteX4794" y="connsiteY4794"/>
                </a:cxn>
                <a:cxn ang="0">
                  <a:pos x="connsiteX4795" y="connsiteY4795"/>
                </a:cxn>
                <a:cxn ang="0">
                  <a:pos x="connsiteX4796" y="connsiteY4796"/>
                </a:cxn>
                <a:cxn ang="0">
                  <a:pos x="connsiteX4797" y="connsiteY4797"/>
                </a:cxn>
                <a:cxn ang="0">
                  <a:pos x="connsiteX4798" y="connsiteY4798"/>
                </a:cxn>
                <a:cxn ang="0">
                  <a:pos x="connsiteX4799" y="connsiteY4799"/>
                </a:cxn>
                <a:cxn ang="0">
                  <a:pos x="connsiteX4800" y="connsiteY4800"/>
                </a:cxn>
                <a:cxn ang="0">
                  <a:pos x="connsiteX4801" y="connsiteY4801"/>
                </a:cxn>
                <a:cxn ang="0">
                  <a:pos x="connsiteX4802" y="connsiteY4802"/>
                </a:cxn>
                <a:cxn ang="0">
                  <a:pos x="connsiteX4803" y="connsiteY4803"/>
                </a:cxn>
                <a:cxn ang="0">
                  <a:pos x="connsiteX4804" y="connsiteY4804"/>
                </a:cxn>
                <a:cxn ang="0">
                  <a:pos x="connsiteX4805" y="connsiteY4805"/>
                </a:cxn>
                <a:cxn ang="0">
                  <a:pos x="connsiteX4806" y="connsiteY4806"/>
                </a:cxn>
                <a:cxn ang="0">
                  <a:pos x="connsiteX4807" y="connsiteY4807"/>
                </a:cxn>
                <a:cxn ang="0">
                  <a:pos x="connsiteX4808" y="connsiteY4808"/>
                </a:cxn>
                <a:cxn ang="0">
                  <a:pos x="connsiteX4809" y="connsiteY4809"/>
                </a:cxn>
                <a:cxn ang="0">
                  <a:pos x="connsiteX4810" y="connsiteY4810"/>
                </a:cxn>
                <a:cxn ang="0">
                  <a:pos x="connsiteX4811" y="connsiteY4811"/>
                </a:cxn>
                <a:cxn ang="0">
                  <a:pos x="connsiteX4812" y="connsiteY4812"/>
                </a:cxn>
                <a:cxn ang="0">
                  <a:pos x="connsiteX4813" y="connsiteY4813"/>
                </a:cxn>
                <a:cxn ang="0">
                  <a:pos x="connsiteX4814" y="connsiteY4814"/>
                </a:cxn>
                <a:cxn ang="0">
                  <a:pos x="connsiteX4815" y="connsiteY4815"/>
                </a:cxn>
                <a:cxn ang="0">
                  <a:pos x="connsiteX4816" y="connsiteY4816"/>
                </a:cxn>
                <a:cxn ang="0">
                  <a:pos x="connsiteX4817" y="connsiteY4817"/>
                </a:cxn>
                <a:cxn ang="0">
                  <a:pos x="connsiteX4818" y="connsiteY4818"/>
                </a:cxn>
                <a:cxn ang="0">
                  <a:pos x="connsiteX4819" y="connsiteY4819"/>
                </a:cxn>
                <a:cxn ang="0">
                  <a:pos x="connsiteX4820" y="connsiteY4820"/>
                </a:cxn>
                <a:cxn ang="0">
                  <a:pos x="connsiteX4821" y="connsiteY4821"/>
                </a:cxn>
                <a:cxn ang="0">
                  <a:pos x="connsiteX4822" y="connsiteY4822"/>
                </a:cxn>
                <a:cxn ang="0">
                  <a:pos x="connsiteX4823" y="connsiteY4823"/>
                </a:cxn>
                <a:cxn ang="0">
                  <a:pos x="connsiteX4824" y="connsiteY4824"/>
                </a:cxn>
                <a:cxn ang="0">
                  <a:pos x="connsiteX4825" y="connsiteY4825"/>
                </a:cxn>
                <a:cxn ang="0">
                  <a:pos x="connsiteX4826" y="connsiteY4826"/>
                </a:cxn>
                <a:cxn ang="0">
                  <a:pos x="connsiteX4827" y="connsiteY4827"/>
                </a:cxn>
                <a:cxn ang="0">
                  <a:pos x="connsiteX4828" y="connsiteY4828"/>
                </a:cxn>
                <a:cxn ang="0">
                  <a:pos x="connsiteX4829" y="connsiteY4829"/>
                </a:cxn>
                <a:cxn ang="0">
                  <a:pos x="connsiteX4830" y="connsiteY4830"/>
                </a:cxn>
                <a:cxn ang="0">
                  <a:pos x="connsiteX4831" y="connsiteY4831"/>
                </a:cxn>
                <a:cxn ang="0">
                  <a:pos x="connsiteX4832" y="connsiteY4832"/>
                </a:cxn>
                <a:cxn ang="0">
                  <a:pos x="connsiteX4833" y="connsiteY4833"/>
                </a:cxn>
                <a:cxn ang="0">
                  <a:pos x="connsiteX4834" y="connsiteY4834"/>
                </a:cxn>
                <a:cxn ang="0">
                  <a:pos x="connsiteX4835" y="connsiteY4835"/>
                </a:cxn>
                <a:cxn ang="0">
                  <a:pos x="connsiteX4836" y="connsiteY4836"/>
                </a:cxn>
                <a:cxn ang="0">
                  <a:pos x="connsiteX4837" y="connsiteY4837"/>
                </a:cxn>
                <a:cxn ang="0">
                  <a:pos x="connsiteX4838" y="connsiteY4838"/>
                </a:cxn>
                <a:cxn ang="0">
                  <a:pos x="connsiteX4839" y="connsiteY4839"/>
                </a:cxn>
                <a:cxn ang="0">
                  <a:pos x="connsiteX4840" y="connsiteY4840"/>
                </a:cxn>
                <a:cxn ang="0">
                  <a:pos x="connsiteX4841" y="connsiteY4841"/>
                </a:cxn>
                <a:cxn ang="0">
                  <a:pos x="connsiteX4842" y="connsiteY4842"/>
                </a:cxn>
                <a:cxn ang="0">
                  <a:pos x="connsiteX4843" y="connsiteY4843"/>
                </a:cxn>
                <a:cxn ang="0">
                  <a:pos x="connsiteX4844" y="connsiteY4844"/>
                </a:cxn>
                <a:cxn ang="0">
                  <a:pos x="connsiteX4845" y="connsiteY4845"/>
                </a:cxn>
                <a:cxn ang="0">
                  <a:pos x="connsiteX4846" y="connsiteY4846"/>
                </a:cxn>
                <a:cxn ang="0">
                  <a:pos x="connsiteX4847" y="connsiteY4847"/>
                </a:cxn>
                <a:cxn ang="0">
                  <a:pos x="connsiteX4848" y="connsiteY4848"/>
                </a:cxn>
                <a:cxn ang="0">
                  <a:pos x="connsiteX4849" y="connsiteY4849"/>
                </a:cxn>
                <a:cxn ang="0">
                  <a:pos x="connsiteX4850" y="connsiteY4850"/>
                </a:cxn>
                <a:cxn ang="0">
                  <a:pos x="connsiteX4851" y="connsiteY4851"/>
                </a:cxn>
                <a:cxn ang="0">
                  <a:pos x="connsiteX4852" y="connsiteY4852"/>
                </a:cxn>
                <a:cxn ang="0">
                  <a:pos x="connsiteX4853" y="connsiteY4853"/>
                </a:cxn>
                <a:cxn ang="0">
                  <a:pos x="connsiteX4854" y="connsiteY4854"/>
                </a:cxn>
                <a:cxn ang="0">
                  <a:pos x="connsiteX4855" y="connsiteY4855"/>
                </a:cxn>
                <a:cxn ang="0">
                  <a:pos x="connsiteX4856" y="connsiteY4856"/>
                </a:cxn>
                <a:cxn ang="0">
                  <a:pos x="connsiteX4857" y="connsiteY4857"/>
                </a:cxn>
                <a:cxn ang="0">
                  <a:pos x="connsiteX4858" y="connsiteY4858"/>
                </a:cxn>
                <a:cxn ang="0">
                  <a:pos x="connsiteX4859" y="connsiteY4859"/>
                </a:cxn>
                <a:cxn ang="0">
                  <a:pos x="connsiteX4860" y="connsiteY4860"/>
                </a:cxn>
                <a:cxn ang="0">
                  <a:pos x="connsiteX4861" y="connsiteY4861"/>
                </a:cxn>
                <a:cxn ang="0">
                  <a:pos x="connsiteX4862" y="connsiteY4862"/>
                </a:cxn>
                <a:cxn ang="0">
                  <a:pos x="connsiteX4863" y="connsiteY4863"/>
                </a:cxn>
                <a:cxn ang="0">
                  <a:pos x="connsiteX4864" y="connsiteY4864"/>
                </a:cxn>
                <a:cxn ang="0">
                  <a:pos x="connsiteX4865" y="connsiteY4865"/>
                </a:cxn>
                <a:cxn ang="0">
                  <a:pos x="connsiteX4866" y="connsiteY4866"/>
                </a:cxn>
                <a:cxn ang="0">
                  <a:pos x="connsiteX4867" y="connsiteY4867"/>
                </a:cxn>
                <a:cxn ang="0">
                  <a:pos x="connsiteX4868" y="connsiteY4868"/>
                </a:cxn>
                <a:cxn ang="0">
                  <a:pos x="connsiteX4869" y="connsiteY4869"/>
                </a:cxn>
                <a:cxn ang="0">
                  <a:pos x="connsiteX4870" y="connsiteY4870"/>
                </a:cxn>
                <a:cxn ang="0">
                  <a:pos x="connsiteX4871" y="connsiteY4871"/>
                </a:cxn>
                <a:cxn ang="0">
                  <a:pos x="connsiteX4872" y="connsiteY4872"/>
                </a:cxn>
                <a:cxn ang="0">
                  <a:pos x="connsiteX4873" y="connsiteY4873"/>
                </a:cxn>
                <a:cxn ang="0">
                  <a:pos x="connsiteX4874" y="connsiteY4874"/>
                </a:cxn>
                <a:cxn ang="0">
                  <a:pos x="connsiteX4875" y="connsiteY4875"/>
                </a:cxn>
                <a:cxn ang="0">
                  <a:pos x="connsiteX4876" y="connsiteY4876"/>
                </a:cxn>
                <a:cxn ang="0">
                  <a:pos x="connsiteX4877" y="connsiteY4877"/>
                </a:cxn>
                <a:cxn ang="0">
                  <a:pos x="connsiteX4878" y="connsiteY4878"/>
                </a:cxn>
                <a:cxn ang="0">
                  <a:pos x="connsiteX4879" y="connsiteY4879"/>
                </a:cxn>
                <a:cxn ang="0">
                  <a:pos x="connsiteX4880" y="connsiteY4880"/>
                </a:cxn>
                <a:cxn ang="0">
                  <a:pos x="connsiteX4881" y="connsiteY4881"/>
                </a:cxn>
                <a:cxn ang="0">
                  <a:pos x="connsiteX4882" y="connsiteY4882"/>
                </a:cxn>
                <a:cxn ang="0">
                  <a:pos x="connsiteX4883" y="connsiteY4883"/>
                </a:cxn>
                <a:cxn ang="0">
                  <a:pos x="connsiteX4884" y="connsiteY4884"/>
                </a:cxn>
                <a:cxn ang="0">
                  <a:pos x="connsiteX4885" y="connsiteY4885"/>
                </a:cxn>
                <a:cxn ang="0">
                  <a:pos x="connsiteX4886" y="connsiteY4886"/>
                </a:cxn>
                <a:cxn ang="0">
                  <a:pos x="connsiteX4887" y="connsiteY4887"/>
                </a:cxn>
                <a:cxn ang="0">
                  <a:pos x="connsiteX4888" y="connsiteY4888"/>
                </a:cxn>
                <a:cxn ang="0">
                  <a:pos x="connsiteX4889" y="connsiteY4889"/>
                </a:cxn>
                <a:cxn ang="0">
                  <a:pos x="connsiteX4890" y="connsiteY4890"/>
                </a:cxn>
                <a:cxn ang="0">
                  <a:pos x="connsiteX4891" y="connsiteY4891"/>
                </a:cxn>
                <a:cxn ang="0">
                  <a:pos x="connsiteX4892" y="connsiteY4892"/>
                </a:cxn>
                <a:cxn ang="0">
                  <a:pos x="connsiteX4893" y="connsiteY4893"/>
                </a:cxn>
                <a:cxn ang="0">
                  <a:pos x="connsiteX4894" y="connsiteY4894"/>
                </a:cxn>
                <a:cxn ang="0">
                  <a:pos x="connsiteX4895" y="connsiteY4895"/>
                </a:cxn>
                <a:cxn ang="0">
                  <a:pos x="connsiteX4896" y="connsiteY4896"/>
                </a:cxn>
                <a:cxn ang="0">
                  <a:pos x="connsiteX4897" y="connsiteY4897"/>
                </a:cxn>
                <a:cxn ang="0">
                  <a:pos x="connsiteX4898" y="connsiteY4898"/>
                </a:cxn>
                <a:cxn ang="0">
                  <a:pos x="connsiteX4899" y="connsiteY4899"/>
                </a:cxn>
                <a:cxn ang="0">
                  <a:pos x="connsiteX4900" y="connsiteY4900"/>
                </a:cxn>
                <a:cxn ang="0">
                  <a:pos x="connsiteX4901" y="connsiteY4901"/>
                </a:cxn>
                <a:cxn ang="0">
                  <a:pos x="connsiteX4902" y="connsiteY4902"/>
                </a:cxn>
                <a:cxn ang="0">
                  <a:pos x="connsiteX4903" y="connsiteY4903"/>
                </a:cxn>
                <a:cxn ang="0">
                  <a:pos x="connsiteX4904" y="connsiteY4904"/>
                </a:cxn>
                <a:cxn ang="0">
                  <a:pos x="connsiteX4905" y="connsiteY4905"/>
                </a:cxn>
                <a:cxn ang="0">
                  <a:pos x="connsiteX4906" y="connsiteY4906"/>
                </a:cxn>
                <a:cxn ang="0">
                  <a:pos x="connsiteX4907" y="connsiteY4907"/>
                </a:cxn>
                <a:cxn ang="0">
                  <a:pos x="connsiteX4908" y="connsiteY4908"/>
                </a:cxn>
                <a:cxn ang="0">
                  <a:pos x="connsiteX4909" y="connsiteY4909"/>
                </a:cxn>
                <a:cxn ang="0">
                  <a:pos x="connsiteX4910" y="connsiteY4910"/>
                </a:cxn>
                <a:cxn ang="0">
                  <a:pos x="connsiteX4911" y="connsiteY4911"/>
                </a:cxn>
                <a:cxn ang="0">
                  <a:pos x="connsiteX4912" y="connsiteY4912"/>
                </a:cxn>
                <a:cxn ang="0">
                  <a:pos x="connsiteX4913" y="connsiteY4913"/>
                </a:cxn>
                <a:cxn ang="0">
                  <a:pos x="connsiteX4914" y="connsiteY4914"/>
                </a:cxn>
                <a:cxn ang="0">
                  <a:pos x="connsiteX4915" y="connsiteY4915"/>
                </a:cxn>
                <a:cxn ang="0">
                  <a:pos x="connsiteX4916" y="connsiteY4916"/>
                </a:cxn>
                <a:cxn ang="0">
                  <a:pos x="connsiteX4917" y="connsiteY4917"/>
                </a:cxn>
                <a:cxn ang="0">
                  <a:pos x="connsiteX4918" y="connsiteY4918"/>
                </a:cxn>
                <a:cxn ang="0">
                  <a:pos x="connsiteX4919" y="connsiteY4919"/>
                </a:cxn>
                <a:cxn ang="0">
                  <a:pos x="connsiteX4920" y="connsiteY4920"/>
                </a:cxn>
                <a:cxn ang="0">
                  <a:pos x="connsiteX4921" y="connsiteY4921"/>
                </a:cxn>
                <a:cxn ang="0">
                  <a:pos x="connsiteX4922" y="connsiteY4922"/>
                </a:cxn>
                <a:cxn ang="0">
                  <a:pos x="connsiteX4923" y="connsiteY4923"/>
                </a:cxn>
                <a:cxn ang="0">
                  <a:pos x="connsiteX4924" y="connsiteY4924"/>
                </a:cxn>
                <a:cxn ang="0">
                  <a:pos x="connsiteX4925" y="connsiteY4925"/>
                </a:cxn>
                <a:cxn ang="0">
                  <a:pos x="connsiteX4926" y="connsiteY4926"/>
                </a:cxn>
                <a:cxn ang="0">
                  <a:pos x="connsiteX4927" y="connsiteY4927"/>
                </a:cxn>
                <a:cxn ang="0">
                  <a:pos x="connsiteX4928" y="connsiteY4928"/>
                </a:cxn>
                <a:cxn ang="0">
                  <a:pos x="connsiteX4929" y="connsiteY4929"/>
                </a:cxn>
                <a:cxn ang="0">
                  <a:pos x="connsiteX4930" y="connsiteY4930"/>
                </a:cxn>
                <a:cxn ang="0">
                  <a:pos x="connsiteX4931" y="connsiteY4931"/>
                </a:cxn>
                <a:cxn ang="0">
                  <a:pos x="connsiteX4932" y="connsiteY4932"/>
                </a:cxn>
                <a:cxn ang="0">
                  <a:pos x="connsiteX4933" y="connsiteY4933"/>
                </a:cxn>
                <a:cxn ang="0">
                  <a:pos x="connsiteX4934" y="connsiteY4934"/>
                </a:cxn>
                <a:cxn ang="0">
                  <a:pos x="connsiteX4935" y="connsiteY4935"/>
                </a:cxn>
                <a:cxn ang="0">
                  <a:pos x="connsiteX4936" y="connsiteY4936"/>
                </a:cxn>
                <a:cxn ang="0">
                  <a:pos x="connsiteX4937" y="connsiteY4937"/>
                </a:cxn>
                <a:cxn ang="0">
                  <a:pos x="connsiteX4938" y="connsiteY4938"/>
                </a:cxn>
                <a:cxn ang="0">
                  <a:pos x="connsiteX4939" y="connsiteY4939"/>
                </a:cxn>
                <a:cxn ang="0">
                  <a:pos x="connsiteX4940" y="connsiteY4940"/>
                </a:cxn>
                <a:cxn ang="0">
                  <a:pos x="connsiteX4941" y="connsiteY4941"/>
                </a:cxn>
                <a:cxn ang="0">
                  <a:pos x="connsiteX4942" y="connsiteY4942"/>
                </a:cxn>
                <a:cxn ang="0">
                  <a:pos x="connsiteX4943" y="connsiteY4943"/>
                </a:cxn>
                <a:cxn ang="0">
                  <a:pos x="connsiteX4944" y="connsiteY4944"/>
                </a:cxn>
                <a:cxn ang="0">
                  <a:pos x="connsiteX4945" y="connsiteY4945"/>
                </a:cxn>
                <a:cxn ang="0">
                  <a:pos x="connsiteX4946" y="connsiteY4946"/>
                </a:cxn>
                <a:cxn ang="0">
                  <a:pos x="connsiteX4947" y="connsiteY4947"/>
                </a:cxn>
                <a:cxn ang="0">
                  <a:pos x="connsiteX4948" y="connsiteY4948"/>
                </a:cxn>
                <a:cxn ang="0">
                  <a:pos x="connsiteX4949" y="connsiteY4949"/>
                </a:cxn>
                <a:cxn ang="0">
                  <a:pos x="connsiteX4950" y="connsiteY4950"/>
                </a:cxn>
                <a:cxn ang="0">
                  <a:pos x="connsiteX4951" y="connsiteY4951"/>
                </a:cxn>
                <a:cxn ang="0">
                  <a:pos x="connsiteX4952" y="connsiteY4952"/>
                </a:cxn>
                <a:cxn ang="0">
                  <a:pos x="connsiteX4953" y="connsiteY4953"/>
                </a:cxn>
                <a:cxn ang="0">
                  <a:pos x="connsiteX4954" y="connsiteY4954"/>
                </a:cxn>
                <a:cxn ang="0">
                  <a:pos x="connsiteX4955" y="connsiteY4955"/>
                </a:cxn>
                <a:cxn ang="0">
                  <a:pos x="connsiteX4956" y="connsiteY4956"/>
                </a:cxn>
                <a:cxn ang="0">
                  <a:pos x="connsiteX4957" y="connsiteY4957"/>
                </a:cxn>
                <a:cxn ang="0">
                  <a:pos x="connsiteX4958" y="connsiteY4958"/>
                </a:cxn>
                <a:cxn ang="0">
                  <a:pos x="connsiteX4959" y="connsiteY4959"/>
                </a:cxn>
                <a:cxn ang="0">
                  <a:pos x="connsiteX4960" y="connsiteY4960"/>
                </a:cxn>
                <a:cxn ang="0">
                  <a:pos x="connsiteX4961" y="connsiteY4961"/>
                </a:cxn>
                <a:cxn ang="0">
                  <a:pos x="connsiteX4962" y="connsiteY4962"/>
                </a:cxn>
                <a:cxn ang="0">
                  <a:pos x="connsiteX4963" y="connsiteY4963"/>
                </a:cxn>
                <a:cxn ang="0">
                  <a:pos x="connsiteX4964" y="connsiteY4964"/>
                </a:cxn>
                <a:cxn ang="0">
                  <a:pos x="connsiteX4965" y="connsiteY4965"/>
                </a:cxn>
                <a:cxn ang="0">
                  <a:pos x="connsiteX4966" y="connsiteY4966"/>
                </a:cxn>
                <a:cxn ang="0">
                  <a:pos x="connsiteX4967" y="connsiteY4967"/>
                </a:cxn>
                <a:cxn ang="0">
                  <a:pos x="connsiteX4968" y="connsiteY4968"/>
                </a:cxn>
                <a:cxn ang="0">
                  <a:pos x="connsiteX4969" y="connsiteY4969"/>
                </a:cxn>
                <a:cxn ang="0">
                  <a:pos x="connsiteX4970" y="connsiteY4970"/>
                </a:cxn>
                <a:cxn ang="0">
                  <a:pos x="connsiteX4971" y="connsiteY4971"/>
                </a:cxn>
                <a:cxn ang="0">
                  <a:pos x="connsiteX4972" y="connsiteY4972"/>
                </a:cxn>
                <a:cxn ang="0">
                  <a:pos x="connsiteX4973" y="connsiteY4973"/>
                </a:cxn>
                <a:cxn ang="0">
                  <a:pos x="connsiteX4974" y="connsiteY4974"/>
                </a:cxn>
                <a:cxn ang="0">
                  <a:pos x="connsiteX4975" y="connsiteY4975"/>
                </a:cxn>
                <a:cxn ang="0">
                  <a:pos x="connsiteX4976" y="connsiteY4976"/>
                </a:cxn>
                <a:cxn ang="0">
                  <a:pos x="connsiteX4977" y="connsiteY4977"/>
                </a:cxn>
                <a:cxn ang="0">
                  <a:pos x="connsiteX4978" y="connsiteY4978"/>
                </a:cxn>
                <a:cxn ang="0">
                  <a:pos x="connsiteX4979" y="connsiteY4979"/>
                </a:cxn>
                <a:cxn ang="0">
                  <a:pos x="connsiteX4980" y="connsiteY4980"/>
                </a:cxn>
                <a:cxn ang="0">
                  <a:pos x="connsiteX4981" y="connsiteY4981"/>
                </a:cxn>
                <a:cxn ang="0">
                  <a:pos x="connsiteX4982" y="connsiteY4982"/>
                </a:cxn>
                <a:cxn ang="0">
                  <a:pos x="connsiteX4983" y="connsiteY4983"/>
                </a:cxn>
                <a:cxn ang="0">
                  <a:pos x="connsiteX4984" y="connsiteY4984"/>
                </a:cxn>
                <a:cxn ang="0">
                  <a:pos x="connsiteX4985" y="connsiteY4985"/>
                </a:cxn>
                <a:cxn ang="0">
                  <a:pos x="connsiteX4986" y="connsiteY4986"/>
                </a:cxn>
                <a:cxn ang="0">
                  <a:pos x="connsiteX4987" y="connsiteY4987"/>
                </a:cxn>
                <a:cxn ang="0">
                  <a:pos x="connsiteX4988" y="connsiteY4988"/>
                </a:cxn>
                <a:cxn ang="0">
                  <a:pos x="connsiteX4989" y="connsiteY4989"/>
                </a:cxn>
                <a:cxn ang="0">
                  <a:pos x="connsiteX4990" y="connsiteY4990"/>
                </a:cxn>
                <a:cxn ang="0">
                  <a:pos x="connsiteX4991" y="connsiteY4991"/>
                </a:cxn>
                <a:cxn ang="0">
                  <a:pos x="connsiteX4992" y="connsiteY4992"/>
                </a:cxn>
                <a:cxn ang="0">
                  <a:pos x="connsiteX4993" y="connsiteY4993"/>
                </a:cxn>
                <a:cxn ang="0">
                  <a:pos x="connsiteX4994" y="connsiteY4994"/>
                </a:cxn>
                <a:cxn ang="0">
                  <a:pos x="connsiteX4995" y="connsiteY4995"/>
                </a:cxn>
                <a:cxn ang="0">
                  <a:pos x="connsiteX4996" y="connsiteY4996"/>
                </a:cxn>
                <a:cxn ang="0">
                  <a:pos x="connsiteX4997" y="connsiteY4997"/>
                </a:cxn>
                <a:cxn ang="0">
                  <a:pos x="connsiteX4998" y="connsiteY4998"/>
                </a:cxn>
                <a:cxn ang="0">
                  <a:pos x="connsiteX4999" y="connsiteY4999"/>
                </a:cxn>
                <a:cxn ang="0">
                  <a:pos x="connsiteX5000" y="connsiteY5000"/>
                </a:cxn>
                <a:cxn ang="0">
                  <a:pos x="connsiteX5001" y="connsiteY5001"/>
                </a:cxn>
                <a:cxn ang="0">
                  <a:pos x="connsiteX5002" y="connsiteY5002"/>
                </a:cxn>
                <a:cxn ang="0">
                  <a:pos x="connsiteX5003" y="connsiteY5003"/>
                </a:cxn>
                <a:cxn ang="0">
                  <a:pos x="connsiteX5004" y="connsiteY5004"/>
                </a:cxn>
                <a:cxn ang="0">
                  <a:pos x="connsiteX5005" y="connsiteY5005"/>
                </a:cxn>
                <a:cxn ang="0">
                  <a:pos x="connsiteX5006" y="connsiteY5006"/>
                </a:cxn>
                <a:cxn ang="0">
                  <a:pos x="connsiteX5007" y="connsiteY5007"/>
                </a:cxn>
                <a:cxn ang="0">
                  <a:pos x="connsiteX5008" y="connsiteY5008"/>
                </a:cxn>
                <a:cxn ang="0">
                  <a:pos x="connsiteX5009" y="connsiteY5009"/>
                </a:cxn>
                <a:cxn ang="0">
                  <a:pos x="connsiteX5010" y="connsiteY5010"/>
                </a:cxn>
                <a:cxn ang="0">
                  <a:pos x="connsiteX5011" y="connsiteY5011"/>
                </a:cxn>
                <a:cxn ang="0">
                  <a:pos x="connsiteX5012" y="connsiteY5012"/>
                </a:cxn>
                <a:cxn ang="0">
                  <a:pos x="connsiteX5013" y="connsiteY5013"/>
                </a:cxn>
                <a:cxn ang="0">
                  <a:pos x="connsiteX5014" y="connsiteY5014"/>
                </a:cxn>
                <a:cxn ang="0">
                  <a:pos x="connsiteX5015" y="connsiteY5015"/>
                </a:cxn>
                <a:cxn ang="0">
                  <a:pos x="connsiteX5016" y="connsiteY5016"/>
                </a:cxn>
                <a:cxn ang="0">
                  <a:pos x="connsiteX5017" y="connsiteY5017"/>
                </a:cxn>
                <a:cxn ang="0">
                  <a:pos x="connsiteX5018" y="connsiteY5018"/>
                </a:cxn>
                <a:cxn ang="0">
                  <a:pos x="connsiteX5019" y="connsiteY5019"/>
                </a:cxn>
                <a:cxn ang="0">
                  <a:pos x="connsiteX5020" y="connsiteY5020"/>
                </a:cxn>
                <a:cxn ang="0">
                  <a:pos x="connsiteX5021" y="connsiteY5021"/>
                </a:cxn>
                <a:cxn ang="0">
                  <a:pos x="connsiteX5022" y="connsiteY5022"/>
                </a:cxn>
                <a:cxn ang="0">
                  <a:pos x="connsiteX5023" y="connsiteY5023"/>
                </a:cxn>
                <a:cxn ang="0">
                  <a:pos x="connsiteX5024" y="connsiteY5024"/>
                </a:cxn>
                <a:cxn ang="0">
                  <a:pos x="connsiteX5025" y="connsiteY5025"/>
                </a:cxn>
                <a:cxn ang="0">
                  <a:pos x="connsiteX5026" y="connsiteY5026"/>
                </a:cxn>
                <a:cxn ang="0">
                  <a:pos x="connsiteX5027" y="connsiteY5027"/>
                </a:cxn>
                <a:cxn ang="0">
                  <a:pos x="connsiteX5028" y="connsiteY5028"/>
                </a:cxn>
                <a:cxn ang="0">
                  <a:pos x="connsiteX5029" y="connsiteY5029"/>
                </a:cxn>
                <a:cxn ang="0">
                  <a:pos x="connsiteX5030" y="connsiteY5030"/>
                </a:cxn>
                <a:cxn ang="0">
                  <a:pos x="connsiteX5031" y="connsiteY5031"/>
                </a:cxn>
                <a:cxn ang="0">
                  <a:pos x="connsiteX5032" y="connsiteY5032"/>
                </a:cxn>
                <a:cxn ang="0">
                  <a:pos x="connsiteX5033" y="connsiteY5033"/>
                </a:cxn>
                <a:cxn ang="0">
                  <a:pos x="connsiteX5034" y="connsiteY5034"/>
                </a:cxn>
                <a:cxn ang="0">
                  <a:pos x="connsiteX5035" y="connsiteY5035"/>
                </a:cxn>
                <a:cxn ang="0">
                  <a:pos x="connsiteX5036" y="connsiteY5036"/>
                </a:cxn>
                <a:cxn ang="0">
                  <a:pos x="connsiteX5037" y="connsiteY5037"/>
                </a:cxn>
                <a:cxn ang="0">
                  <a:pos x="connsiteX5038" y="connsiteY5038"/>
                </a:cxn>
                <a:cxn ang="0">
                  <a:pos x="connsiteX5039" y="connsiteY5039"/>
                </a:cxn>
                <a:cxn ang="0">
                  <a:pos x="connsiteX5040" y="connsiteY5040"/>
                </a:cxn>
                <a:cxn ang="0">
                  <a:pos x="connsiteX5041" y="connsiteY5041"/>
                </a:cxn>
                <a:cxn ang="0">
                  <a:pos x="connsiteX5042" y="connsiteY5042"/>
                </a:cxn>
                <a:cxn ang="0">
                  <a:pos x="connsiteX5043" y="connsiteY5043"/>
                </a:cxn>
                <a:cxn ang="0">
                  <a:pos x="connsiteX5044" y="connsiteY5044"/>
                </a:cxn>
                <a:cxn ang="0">
                  <a:pos x="connsiteX5045" y="connsiteY5045"/>
                </a:cxn>
                <a:cxn ang="0">
                  <a:pos x="connsiteX5046" y="connsiteY5046"/>
                </a:cxn>
                <a:cxn ang="0">
                  <a:pos x="connsiteX5047" y="connsiteY5047"/>
                </a:cxn>
                <a:cxn ang="0">
                  <a:pos x="connsiteX5048" y="connsiteY5048"/>
                </a:cxn>
                <a:cxn ang="0">
                  <a:pos x="connsiteX5049" y="connsiteY5049"/>
                </a:cxn>
                <a:cxn ang="0">
                  <a:pos x="connsiteX5050" y="connsiteY5050"/>
                </a:cxn>
                <a:cxn ang="0">
                  <a:pos x="connsiteX5051" y="connsiteY5051"/>
                </a:cxn>
                <a:cxn ang="0">
                  <a:pos x="connsiteX5052" y="connsiteY5052"/>
                </a:cxn>
                <a:cxn ang="0">
                  <a:pos x="connsiteX5053" y="connsiteY5053"/>
                </a:cxn>
                <a:cxn ang="0">
                  <a:pos x="connsiteX5054" y="connsiteY5054"/>
                </a:cxn>
                <a:cxn ang="0">
                  <a:pos x="connsiteX5055" y="connsiteY5055"/>
                </a:cxn>
                <a:cxn ang="0">
                  <a:pos x="connsiteX5056" y="connsiteY5056"/>
                </a:cxn>
                <a:cxn ang="0">
                  <a:pos x="connsiteX5057" y="connsiteY5057"/>
                </a:cxn>
                <a:cxn ang="0">
                  <a:pos x="connsiteX5058" y="connsiteY5058"/>
                </a:cxn>
                <a:cxn ang="0">
                  <a:pos x="connsiteX5059" y="connsiteY5059"/>
                </a:cxn>
                <a:cxn ang="0">
                  <a:pos x="connsiteX5060" y="connsiteY5060"/>
                </a:cxn>
                <a:cxn ang="0">
                  <a:pos x="connsiteX5061" y="connsiteY5061"/>
                </a:cxn>
                <a:cxn ang="0">
                  <a:pos x="connsiteX5062" y="connsiteY5062"/>
                </a:cxn>
                <a:cxn ang="0">
                  <a:pos x="connsiteX5063" y="connsiteY5063"/>
                </a:cxn>
                <a:cxn ang="0">
                  <a:pos x="connsiteX5064" y="connsiteY5064"/>
                </a:cxn>
                <a:cxn ang="0">
                  <a:pos x="connsiteX5065" y="connsiteY5065"/>
                </a:cxn>
                <a:cxn ang="0">
                  <a:pos x="connsiteX5066" y="connsiteY5066"/>
                </a:cxn>
                <a:cxn ang="0">
                  <a:pos x="connsiteX5067" y="connsiteY5067"/>
                </a:cxn>
                <a:cxn ang="0">
                  <a:pos x="connsiteX5068" y="connsiteY5068"/>
                </a:cxn>
                <a:cxn ang="0">
                  <a:pos x="connsiteX5069" y="connsiteY5069"/>
                </a:cxn>
                <a:cxn ang="0">
                  <a:pos x="connsiteX5070" y="connsiteY5070"/>
                </a:cxn>
                <a:cxn ang="0">
                  <a:pos x="connsiteX5071" y="connsiteY5071"/>
                </a:cxn>
                <a:cxn ang="0">
                  <a:pos x="connsiteX5072" y="connsiteY5072"/>
                </a:cxn>
                <a:cxn ang="0">
                  <a:pos x="connsiteX5073" y="connsiteY5073"/>
                </a:cxn>
                <a:cxn ang="0">
                  <a:pos x="connsiteX5074" y="connsiteY5074"/>
                </a:cxn>
                <a:cxn ang="0">
                  <a:pos x="connsiteX5075" y="connsiteY5075"/>
                </a:cxn>
                <a:cxn ang="0">
                  <a:pos x="connsiteX5076" y="connsiteY5076"/>
                </a:cxn>
                <a:cxn ang="0">
                  <a:pos x="connsiteX5077" y="connsiteY5077"/>
                </a:cxn>
                <a:cxn ang="0">
                  <a:pos x="connsiteX5078" y="connsiteY5078"/>
                </a:cxn>
                <a:cxn ang="0">
                  <a:pos x="connsiteX5079" y="connsiteY5079"/>
                </a:cxn>
                <a:cxn ang="0">
                  <a:pos x="connsiteX5080" y="connsiteY5080"/>
                </a:cxn>
                <a:cxn ang="0">
                  <a:pos x="connsiteX5081" y="connsiteY5081"/>
                </a:cxn>
                <a:cxn ang="0">
                  <a:pos x="connsiteX5082" y="connsiteY5082"/>
                </a:cxn>
                <a:cxn ang="0">
                  <a:pos x="connsiteX5083" y="connsiteY5083"/>
                </a:cxn>
                <a:cxn ang="0">
                  <a:pos x="connsiteX5084" y="connsiteY5084"/>
                </a:cxn>
                <a:cxn ang="0">
                  <a:pos x="connsiteX5085" y="connsiteY5085"/>
                </a:cxn>
                <a:cxn ang="0">
                  <a:pos x="connsiteX5086" y="connsiteY5086"/>
                </a:cxn>
                <a:cxn ang="0">
                  <a:pos x="connsiteX5087" y="connsiteY5087"/>
                </a:cxn>
                <a:cxn ang="0">
                  <a:pos x="connsiteX5088" y="connsiteY5088"/>
                </a:cxn>
                <a:cxn ang="0">
                  <a:pos x="connsiteX5089" y="connsiteY5089"/>
                </a:cxn>
                <a:cxn ang="0">
                  <a:pos x="connsiteX5090" y="connsiteY5090"/>
                </a:cxn>
                <a:cxn ang="0">
                  <a:pos x="connsiteX5091" y="connsiteY5091"/>
                </a:cxn>
                <a:cxn ang="0">
                  <a:pos x="connsiteX5092" y="connsiteY5092"/>
                </a:cxn>
                <a:cxn ang="0">
                  <a:pos x="connsiteX5093" y="connsiteY5093"/>
                </a:cxn>
                <a:cxn ang="0">
                  <a:pos x="connsiteX5094" y="connsiteY5094"/>
                </a:cxn>
                <a:cxn ang="0">
                  <a:pos x="connsiteX5095" y="connsiteY5095"/>
                </a:cxn>
                <a:cxn ang="0">
                  <a:pos x="connsiteX5096" y="connsiteY5096"/>
                </a:cxn>
                <a:cxn ang="0">
                  <a:pos x="connsiteX5097" y="connsiteY5097"/>
                </a:cxn>
                <a:cxn ang="0">
                  <a:pos x="connsiteX5098" y="connsiteY5098"/>
                </a:cxn>
                <a:cxn ang="0">
                  <a:pos x="connsiteX5099" y="connsiteY5099"/>
                </a:cxn>
                <a:cxn ang="0">
                  <a:pos x="connsiteX5100" y="connsiteY5100"/>
                </a:cxn>
                <a:cxn ang="0">
                  <a:pos x="connsiteX5101" y="connsiteY5101"/>
                </a:cxn>
                <a:cxn ang="0">
                  <a:pos x="connsiteX5102" y="connsiteY5102"/>
                </a:cxn>
                <a:cxn ang="0">
                  <a:pos x="connsiteX5103" y="connsiteY5103"/>
                </a:cxn>
                <a:cxn ang="0">
                  <a:pos x="connsiteX5104" y="connsiteY5104"/>
                </a:cxn>
                <a:cxn ang="0">
                  <a:pos x="connsiteX5105" y="connsiteY5105"/>
                </a:cxn>
                <a:cxn ang="0">
                  <a:pos x="connsiteX5106" y="connsiteY5106"/>
                </a:cxn>
                <a:cxn ang="0">
                  <a:pos x="connsiteX5107" y="connsiteY5107"/>
                </a:cxn>
                <a:cxn ang="0">
                  <a:pos x="connsiteX5108" y="connsiteY5108"/>
                </a:cxn>
                <a:cxn ang="0">
                  <a:pos x="connsiteX5109" y="connsiteY5109"/>
                </a:cxn>
                <a:cxn ang="0">
                  <a:pos x="connsiteX5110" y="connsiteY5110"/>
                </a:cxn>
                <a:cxn ang="0">
                  <a:pos x="connsiteX5111" y="connsiteY5111"/>
                </a:cxn>
                <a:cxn ang="0">
                  <a:pos x="connsiteX5112" y="connsiteY5112"/>
                </a:cxn>
                <a:cxn ang="0">
                  <a:pos x="connsiteX5113" y="connsiteY5113"/>
                </a:cxn>
                <a:cxn ang="0">
                  <a:pos x="connsiteX5114" y="connsiteY5114"/>
                </a:cxn>
                <a:cxn ang="0">
                  <a:pos x="connsiteX5115" y="connsiteY5115"/>
                </a:cxn>
                <a:cxn ang="0">
                  <a:pos x="connsiteX5116" y="connsiteY5116"/>
                </a:cxn>
                <a:cxn ang="0">
                  <a:pos x="connsiteX5117" y="connsiteY5117"/>
                </a:cxn>
                <a:cxn ang="0">
                  <a:pos x="connsiteX5118" y="connsiteY5118"/>
                </a:cxn>
                <a:cxn ang="0">
                  <a:pos x="connsiteX5119" y="connsiteY5119"/>
                </a:cxn>
                <a:cxn ang="0">
                  <a:pos x="connsiteX5120" y="connsiteY5120"/>
                </a:cxn>
                <a:cxn ang="0">
                  <a:pos x="connsiteX5121" y="connsiteY5121"/>
                </a:cxn>
                <a:cxn ang="0">
                  <a:pos x="connsiteX5122" y="connsiteY5122"/>
                </a:cxn>
                <a:cxn ang="0">
                  <a:pos x="connsiteX5123" y="connsiteY5123"/>
                </a:cxn>
                <a:cxn ang="0">
                  <a:pos x="connsiteX5124" y="connsiteY5124"/>
                </a:cxn>
                <a:cxn ang="0">
                  <a:pos x="connsiteX5125" y="connsiteY5125"/>
                </a:cxn>
                <a:cxn ang="0">
                  <a:pos x="connsiteX5126" y="connsiteY5126"/>
                </a:cxn>
                <a:cxn ang="0">
                  <a:pos x="connsiteX5127" y="connsiteY5127"/>
                </a:cxn>
                <a:cxn ang="0">
                  <a:pos x="connsiteX5128" y="connsiteY5128"/>
                </a:cxn>
                <a:cxn ang="0">
                  <a:pos x="connsiteX5129" y="connsiteY5129"/>
                </a:cxn>
                <a:cxn ang="0">
                  <a:pos x="connsiteX5130" y="connsiteY5130"/>
                </a:cxn>
                <a:cxn ang="0">
                  <a:pos x="connsiteX5131" y="connsiteY5131"/>
                </a:cxn>
                <a:cxn ang="0">
                  <a:pos x="connsiteX5132" y="connsiteY5132"/>
                </a:cxn>
                <a:cxn ang="0">
                  <a:pos x="connsiteX5133" y="connsiteY5133"/>
                </a:cxn>
                <a:cxn ang="0">
                  <a:pos x="connsiteX5134" y="connsiteY5134"/>
                </a:cxn>
                <a:cxn ang="0">
                  <a:pos x="connsiteX5135" y="connsiteY5135"/>
                </a:cxn>
                <a:cxn ang="0">
                  <a:pos x="connsiteX5136" y="connsiteY5136"/>
                </a:cxn>
                <a:cxn ang="0">
                  <a:pos x="connsiteX5137" y="connsiteY5137"/>
                </a:cxn>
                <a:cxn ang="0">
                  <a:pos x="connsiteX5138" y="connsiteY5138"/>
                </a:cxn>
                <a:cxn ang="0">
                  <a:pos x="connsiteX5139" y="connsiteY5139"/>
                </a:cxn>
                <a:cxn ang="0">
                  <a:pos x="connsiteX5140" y="connsiteY5140"/>
                </a:cxn>
                <a:cxn ang="0">
                  <a:pos x="connsiteX5141" y="connsiteY5141"/>
                </a:cxn>
                <a:cxn ang="0">
                  <a:pos x="connsiteX5142" y="connsiteY5142"/>
                </a:cxn>
                <a:cxn ang="0">
                  <a:pos x="connsiteX5143" y="connsiteY5143"/>
                </a:cxn>
                <a:cxn ang="0">
                  <a:pos x="connsiteX5144" y="connsiteY5144"/>
                </a:cxn>
                <a:cxn ang="0">
                  <a:pos x="connsiteX5145" y="connsiteY5145"/>
                </a:cxn>
                <a:cxn ang="0">
                  <a:pos x="connsiteX5146" y="connsiteY5146"/>
                </a:cxn>
                <a:cxn ang="0">
                  <a:pos x="connsiteX5147" y="connsiteY5147"/>
                </a:cxn>
                <a:cxn ang="0">
                  <a:pos x="connsiteX5148" y="connsiteY5148"/>
                </a:cxn>
                <a:cxn ang="0">
                  <a:pos x="connsiteX5149" y="connsiteY5149"/>
                </a:cxn>
                <a:cxn ang="0">
                  <a:pos x="connsiteX5150" y="connsiteY5150"/>
                </a:cxn>
                <a:cxn ang="0">
                  <a:pos x="connsiteX5151" y="connsiteY5151"/>
                </a:cxn>
                <a:cxn ang="0">
                  <a:pos x="connsiteX5152" y="connsiteY5152"/>
                </a:cxn>
                <a:cxn ang="0">
                  <a:pos x="connsiteX5153" y="connsiteY5153"/>
                </a:cxn>
                <a:cxn ang="0">
                  <a:pos x="connsiteX5154" y="connsiteY5154"/>
                </a:cxn>
                <a:cxn ang="0">
                  <a:pos x="connsiteX5155" y="connsiteY5155"/>
                </a:cxn>
                <a:cxn ang="0">
                  <a:pos x="connsiteX5156" y="connsiteY5156"/>
                </a:cxn>
                <a:cxn ang="0">
                  <a:pos x="connsiteX5157" y="connsiteY5157"/>
                </a:cxn>
                <a:cxn ang="0">
                  <a:pos x="connsiteX5158" y="connsiteY5158"/>
                </a:cxn>
                <a:cxn ang="0">
                  <a:pos x="connsiteX5159" y="connsiteY5159"/>
                </a:cxn>
                <a:cxn ang="0">
                  <a:pos x="connsiteX5160" y="connsiteY5160"/>
                </a:cxn>
                <a:cxn ang="0">
                  <a:pos x="connsiteX5161" y="connsiteY5161"/>
                </a:cxn>
                <a:cxn ang="0">
                  <a:pos x="connsiteX5162" y="connsiteY5162"/>
                </a:cxn>
                <a:cxn ang="0">
                  <a:pos x="connsiteX5163" y="connsiteY5163"/>
                </a:cxn>
                <a:cxn ang="0">
                  <a:pos x="connsiteX5164" y="connsiteY5164"/>
                </a:cxn>
                <a:cxn ang="0">
                  <a:pos x="connsiteX5165" y="connsiteY5165"/>
                </a:cxn>
                <a:cxn ang="0">
                  <a:pos x="connsiteX5166" y="connsiteY5166"/>
                </a:cxn>
                <a:cxn ang="0">
                  <a:pos x="connsiteX5167" y="connsiteY5167"/>
                </a:cxn>
                <a:cxn ang="0">
                  <a:pos x="connsiteX5168" y="connsiteY5168"/>
                </a:cxn>
                <a:cxn ang="0">
                  <a:pos x="connsiteX5169" y="connsiteY5169"/>
                </a:cxn>
                <a:cxn ang="0">
                  <a:pos x="connsiteX5170" y="connsiteY5170"/>
                </a:cxn>
                <a:cxn ang="0">
                  <a:pos x="connsiteX5171" y="connsiteY5171"/>
                </a:cxn>
                <a:cxn ang="0">
                  <a:pos x="connsiteX5172" y="connsiteY5172"/>
                </a:cxn>
                <a:cxn ang="0">
                  <a:pos x="connsiteX5173" y="connsiteY5173"/>
                </a:cxn>
                <a:cxn ang="0">
                  <a:pos x="connsiteX5174" y="connsiteY5174"/>
                </a:cxn>
                <a:cxn ang="0">
                  <a:pos x="connsiteX5175" y="connsiteY5175"/>
                </a:cxn>
                <a:cxn ang="0">
                  <a:pos x="connsiteX5176" y="connsiteY5176"/>
                </a:cxn>
                <a:cxn ang="0">
                  <a:pos x="connsiteX5177" y="connsiteY5177"/>
                </a:cxn>
                <a:cxn ang="0">
                  <a:pos x="connsiteX5178" y="connsiteY5178"/>
                </a:cxn>
                <a:cxn ang="0">
                  <a:pos x="connsiteX5179" y="connsiteY5179"/>
                </a:cxn>
                <a:cxn ang="0">
                  <a:pos x="connsiteX5180" y="connsiteY5180"/>
                </a:cxn>
                <a:cxn ang="0">
                  <a:pos x="connsiteX5181" y="connsiteY5181"/>
                </a:cxn>
                <a:cxn ang="0">
                  <a:pos x="connsiteX5182" y="connsiteY5182"/>
                </a:cxn>
                <a:cxn ang="0">
                  <a:pos x="connsiteX5183" y="connsiteY5183"/>
                </a:cxn>
                <a:cxn ang="0">
                  <a:pos x="connsiteX5184" y="connsiteY5184"/>
                </a:cxn>
                <a:cxn ang="0">
                  <a:pos x="connsiteX5185" y="connsiteY5185"/>
                </a:cxn>
                <a:cxn ang="0">
                  <a:pos x="connsiteX5186" y="connsiteY5186"/>
                </a:cxn>
                <a:cxn ang="0">
                  <a:pos x="connsiteX5187" y="connsiteY5187"/>
                </a:cxn>
                <a:cxn ang="0">
                  <a:pos x="connsiteX5188" y="connsiteY5188"/>
                </a:cxn>
                <a:cxn ang="0">
                  <a:pos x="connsiteX5189" y="connsiteY5189"/>
                </a:cxn>
                <a:cxn ang="0">
                  <a:pos x="connsiteX5190" y="connsiteY5190"/>
                </a:cxn>
                <a:cxn ang="0">
                  <a:pos x="connsiteX5191" y="connsiteY5191"/>
                </a:cxn>
                <a:cxn ang="0">
                  <a:pos x="connsiteX5192" y="connsiteY5192"/>
                </a:cxn>
                <a:cxn ang="0">
                  <a:pos x="connsiteX5193" y="connsiteY5193"/>
                </a:cxn>
                <a:cxn ang="0">
                  <a:pos x="connsiteX5194" y="connsiteY5194"/>
                </a:cxn>
                <a:cxn ang="0">
                  <a:pos x="connsiteX5195" y="connsiteY5195"/>
                </a:cxn>
                <a:cxn ang="0">
                  <a:pos x="connsiteX5196" y="connsiteY5196"/>
                </a:cxn>
                <a:cxn ang="0">
                  <a:pos x="connsiteX5197" y="connsiteY5197"/>
                </a:cxn>
                <a:cxn ang="0">
                  <a:pos x="connsiteX5198" y="connsiteY5198"/>
                </a:cxn>
                <a:cxn ang="0">
                  <a:pos x="connsiteX5199" y="connsiteY5199"/>
                </a:cxn>
                <a:cxn ang="0">
                  <a:pos x="connsiteX5200" y="connsiteY5200"/>
                </a:cxn>
                <a:cxn ang="0">
                  <a:pos x="connsiteX5201" y="connsiteY5201"/>
                </a:cxn>
                <a:cxn ang="0">
                  <a:pos x="connsiteX5202" y="connsiteY5202"/>
                </a:cxn>
                <a:cxn ang="0">
                  <a:pos x="connsiteX5203" y="connsiteY5203"/>
                </a:cxn>
                <a:cxn ang="0">
                  <a:pos x="connsiteX5204" y="connsiteY5204"/>
                </a:cxn>
                <a:cxn ang="0">
                  <a:pos x="connsiteX5205" y="connsiteY5205"/>
                </a:cxn>
                <a:cxn ang="0">
                  <a:pos x="connsiteX5206" y="connsiteY5206"/>
                </a:cxn>
                <a:cxn ang="0">
                  <a:pos x="connsiteX5207" y="connsiteY5207"/>
                </a:cxn>
                <a:cxn ang="0">
                  <a:pos x="connsiteX5208" y="connsiteY5208"/>
                </a:cxn>
                <a:cxn ang="0">
                  <a:pos x="connsiteX5209" y="connsiteY5209"/>
                </a:cxn>
                <a:cxn ang="0">
                  <a:pos x="connsiteX5210" y="connsiteY5210"/>
                </a:cxn>
                <a:cxn ang="0">
                  <a:pos x="connsiteX5211" y="connsiteY5211"/>
                </a:cxn>
                <a:cxn ang="0">
                  <a:pos x="connsiteX5212" y="connsiteY5212"/>
                </a:cxn>
                <a:cxn ang="0">
                  <a:pos x="connsiteX5213" y="connsiteY5213"/>
                </a:cxn>
                <a:cxn ang="0">
                  <a:pos x="connsiteX5214" y="connsiteY5214"/>
                </a:cxn>
                <a:cxn ang="0">
                  <a:pos x="connsiteX5215" y="connsiteY5215"/>
                </a:cxn>
                <a:cxn ang="0">
                  <a:pos x="connsiteX5216" y="connsiteY5216"/>
                </a:cxn>
                <a:cxn ang="0">
                  <a:pos x="connsiteX5217" y="connsiteY5217"/>
                </a:cxn>
                <a:cxn ang="0">
                  <a:pos x="connsiteX5218" y="connsiteY5218"/>
                </a:cxn>
                <a:cxn ang="0">
                  <a:pos x="connsiteX5219" y="connsiteY5219"/>
                </a:cxn>
                <a:cxn ang="0">
                  <a:pos x="connsiteX5220" y="connsiteY5220"/>
                </a:cxn>
                <a:cxn ang="0">
                  <a:pos x="connsiteX5221" y="connsiteY5221"/>
                </a:cxn>
                <a:cxn ang="0">
                  <a:pos x="connsiteX5222" y="connsiteY5222"/>
                </a:cxn>
                <a:cxn ang="0">
                  <a:pos x="connsiteX5223" y="connsiteY5223"/>
                </a:cxn>
                <a:cxn ang="0">
                  <a:pos x="connsiteX5224" y="connsiteY5224"/>
                </a:cxn>
                <a:cxn ang="0">
                  <a:pos x="connsiteX5225" y="connsiteY5225"/>
                </a:cxn>
                <a:cxn ang="0">
                  <a:pos x="connsiteX5226" y="connsiteY5226"/>
                </a:cxn>
                <a:cxn ang="0">
                  <a:pos x="connsiteX5227" y="connsiteY5227"/>
                </a:cxn>
                <a:cxn ang="0">
                  <a:pos x="connsiteX5228" y="connsiteY5228"/>
                </a:cxn>
                <a:cxn ang="0">
                  <a:pos x="connsiteX5229" y="connsiteY5229"/>
                </a:cxn>
                <a:cxn ang="0">
                  <a:pos x="connsiteX5230" y="connsiteY5230"/>
                </a:cxn>
                <a:cxn ang="0">
                  <a:pos x="connsiteX5231" y="connsiteY5231"/>
                </a:cxn>
                <a:cxn ang="0">
                  <a:pos x="connsiteX5232" y="connsiteY5232"/>
                </a:cxn>
                <a:cxn ang="0">
                  <a:pos x="connsiteX5233" y="connsiteY5233"/>
                </a:cxn>
                <a:cxn ang="0">
                  <a:pos x="connsiteX5234" y="connsiteY5234"/>
                </a:cxn>
                <a:cxn ang="0">
                  <a:pos x="connsiteX5235" y="connsiteY5235"/>
                </a:cxn>
                <a:cxn ang="0">
                  <a:pos x="connsiteX5236" y="connsiteY5236"/>
                </a:cxn>
                <a:cxn ang="0">
                  <a:pos x="connsiteX5237" y="connsiteY5237"/>
                </a:cxn>
                <a:cxn ang="0">
                  <a:pos x="connsiteX5238" y="connsiteY5238"/>
                </a:cxn>
                <a:cxn ang="0">
                  <a:pos x="connsiteX5239" y="connsiteY5239"/>
                </a:cxn>
                <a:cxn ang="0">
                  <a:pos x="connsiteX5240" y="connsiteY5240"/>
                </a:cxn>
                <a:cxn ang="0">
                  <a:pos x="connsiteX5241" y="connsiteY5241"/>
                </a:cxn>
                <a:cxn ang="0">
                  <a:pos x="connsiteX5242" y="connsiteY5242"/>
                </a:cxn>
                <a:cxn ang="0">
                  <a:pos x="connsiteX5243" y="connsiteY5243"/>
                </a:cxn>
                <a:cxn ang="0">
                  <a:pos x="connsiteX5244" y="connsiteY5244"/>
                </a:cxn>
                <a:cxn ang="0">
                  <a:pos x="connsiteX5245" y="connsiteY5245"/>
                </a:cxn>
                <a:cxn ang="0">
                  <a:pos x="connsiteX5246" y="connsiteY5246"/>
                </a:cxn>
                <a:cxn ang="0">
                  <a:pos x="connsiteX5247" y="connsiteY5247"/>
                </a:cxn>
                <a:cxn ang="0">
                  <a:pos x="connsiteX5248" y="connsiteY5248"/>
                </a:cxn>
                <a:cxn ang="0">
                  <a:pos x="connsiteX5249" y="connsiteY5249"/>
                </a:cxn>
                <a:cxn ang="0">
                  <a:pos x="connsiteX5250" y="connsiteY5250"/>
                </a:cxn>
                <a:cxn ang="0">
                  <a:pos x="connsiteX5251" y="connsiteY5251"/>
                </a:cxn>
                <a:cxn ang="0">
                  <a:pos x="connsiteX5252" y="connsiteY5252"/>
                </a:cxn>
                <a:cxn ang="0">
                  <a:pos x="connsiteX5253" y="connsiteY5253"/>
                </a:cxn>
                <a:cxn ang="0">
                  <a:pos x="connsiteX5254" y="connsiteY5254"/>
                </a:cxn>
                <a:cxn ang="0">
                  <a:pos x="connsiteX5255" y="connsiteY5255"/>
                </a:cxn>
                <a:cxn ang="0">
                  <a:pos x="connsiteX5256" y="connsiteY5256"/>
                </a:cxn>
                <a:cxn ang="0">
                  <a:pos x="connsiteX5257" y="connsiteY5257"/>
                </a:cxn>
                <a:cxn ang="0">
                  <a:pos x="connsiteX5258" y="connsiteY5258"/>
                </a:cxn>
                <a:cxn ang="0">
                  <a:pos x="connsiteX5259" y="connsiteY5259"/>
                </a:cxn>
                <a:cxn ang="0">
                  <a:pos x="connsiteX5260" y="connsiteY5260"/>
                </a:cxn>
                <a:cxn ang="0">
                  <a:pos x="connsiteX5261" y="connsiteY5261"/>
                </a:cxn>
                <a:cxn ang="0">
                  <a:pos x="connsiteX5262" y="connsiteY5262"/>
                </a:cxn>
                <a:cxn ang="0">
                  <a:pos x="connsiteX5263" y="connsiteY5263"/>
                </a:cxn>
                <a:cxn ang="0">
                  <a:pos x="connsiteX5264" y="connsiteY5264"/>
                </a:cxn>
                <a:cxn ang="0">
                  <a:pos x="connsiteX5265" y="connsiteY5265"/>
                </a:cxn>
                <a:cxn ang="0">
                  <a:pos x="connsiteX5266" y="connsiteY5266"/>
                </a:cxn>
                <a:cxn ang="0">
                  <a:pos x="connsiteX5267" y="connsiteY5267"/>
                </a:cxn>
                <a:cxn ang="0">
                  <a:pos x="connsiteX5268" y="connsiteY5268"/>
                </a:cxn>
                <a:cxn ang="0">
                  <a:pos x="connsiteX5269" y="connsiteY5269"/>
                </a:cxn>
                <a:cxn ang="0">
                  <a:pos x="connsiteX5270" y="connsiteY5270"/>
                </a:cxn>
                <a:cxn ang="0">
                  <a:pos x="connsiteX5271" y="connsiteY5271"/>
                </a:cxn>
                <a:cxn ang="0">
                  <a:pos x="connsiteX5272" y="connsiteY5272"/>
                </a:cxn>
                <a:cxn ang="0">
                  <a:pos x="connsiteX5273" y="connsiteY5273"/>
                </a:cxn>
                <a:cxn ang="0">
                  <a:pos x="connsiteX5274" y="connsiteY5274"/>
                </a:cxn>
                <a:cxn ang="0">
                  <a:pos x="connsiteX5275" y="connsiteY5275"/>
                </a:cxn>
                <a:cxn ang="0">
                  <a:pos x="connsiteX5276" y="connsiteY5276"/>
                </a:cxn>
                <a:cxn ang="0">
                  <a:pos x="connsiteX5277" y="connsiteY5277"/>
                </a:cxn>
                <a:cxn ang="0">
                  <a:pos x="connsiteX5278" y="connsiteY5278"/>
                </a:cxn>
                <a:cxn ang="0">
                  <a:pos x="connsiteX5279" y="connsiteY5279"/>
                </a:cxn>
                <a:cxn ang="0">
                  <a:pos x="connsiteX5280" y="connsiteY5280"/>
                </a:cxn>
                <a:cxn ang="0">
                  <a:pos x="connsiteX5281" y="connsiteY5281"/>
                </a:cxn>
                <a:cxn ang="0">
                  <a:pos x="connsiteX5282" y="connsiteY5282"/>
                </a:cxn>
                <a:cxn ang="0">
                  <a:pos x="connsiteX5283" y="connsiteY5283"/>
                </a:cxn>
                <a:cxn ang="0">
                  <a:pos x="connsiteX5284" y="connsiteY5284"/>
                </a:cxn>
                <a:cxn ang="0">
                  <a:pos x="connsiteX5285" y="connsiteY5285"/>
                </a:cxn>
                <a:cxn ang="0">
                  <a:pos x="connsiteX5286" y="connsiteY5286"/>
                </a:cxn>
                <a:cxn ang="0">
                  <a:pos x="connsiteX5287" y="connsiteY5287"/>
                </a:cxn>
                <a:cxn ang="0">
                  <a:pos x="connsiteX5288" y="connsiteY5288"/>
                </a:cxn>
                <a:cxn ang="0">
                  <a:pos x="connsiteX5289" y="connsiteY5289"/>
                </a:cxn>
                <a:cxn ang="0">
                  <a:pos x="connsiteX5290" y="connsiteY5290"/>
                </a:cxn>
                <a:cxn ang="0">
                  <a:pos x="connsiteX5291" y="connsiteY5291"/>
                </a:cxn>
                <a:cxn ang="0">
                  <a:pos x="connsiteX5292" y="connsiteY5292"/>
                </a:cxn>
                <a:cxn ang="0">
                  <a:pos x="connsiteX5293" y="connsiteY5293"/>
                </a:cxn>
                <a:cxn ang="0">
                  <a:pos x="connsiteX5294" y="connsiteY5294"/>
                </a:cxn>
                <a:cxn ang="0">
                  <a:pos x="connsiteX5295" y="connsiteY5295"/>
                </a:cxn>
                <a:cxn ang="0">
                  <a:pos x="connsiteX5296" y="connsiteY5296"/>
                </a:cxn>
                <a:cxn ang="0">
                  <a:pos x="connsiteX5297" y="connsiteY5297"/>
                </a:cxn>
                <a:cxn ang="0">
                  <a:pos x="connsiteX5298" y="connsiteY5298"/>
                </a:cxn>
                <a:cxn ang="0">
                  <a:pos x="connsiteX5299" y="connsiteY5299"/>
                </a:cxn>
                <a:cxn ang="0">
                  <a:pos x="connsiteX5300" y="connsiteY5300"/>
                </a:cxn>
                <a:cxn ang="0">
                  <a:pos x="connsiteX5301" y="connsiteY5301"/>
                </a:cxn>
                <a:cxn ang="0">
                  <a:pos x="connsiteX5302" y="connsiteY5302"/>
                </a:cxn>
                <a:cxn ang="0">
                  <a:pos x="connsiteX5303" y="connsiteY5303"/>
                </a:cxn>
                <a:cxn ang="0">
                  <a:pos x="connsiteX5304" y="connsiteY5304"/>
                </a:cxn>
                <a:cxn ang="0">
                  <a:pos x="connsiteX5305" y="connsiteY5305"/>
                </a:cxn>
                <a:cxn ang="0">
                  <a:pos x="connsiteX5306" y="connsiteY5306"/>
                </a:cxn>
                <a:cxn ang="0">
                  <a:pos x="connsiteX5307" y="connsiteY5307"/>
                </a:cxn>
                <a:cxn ang="0">
                  <a:pos x="connsiteX5308" y="connsiteY5308"/>
                </a:cxn>
                <a:cxn ang="0">
                  <a:pos x="connsiteX5309" y="connsiteY5309"/>
                </a:cxn>
                <a:cxn ang="0">
                  <a:pos x="connsiteX5310" y="connsiteY5310"/>
                </a:cxn>
                <a:cxn ang="0">
                  <a:pos x="connsiteX5311" y="connsiteY5311"/>
                </a:cxn>
                <a:cxn ang="0">
                  <a:pos x="connsiteX5312" y="connsiteY5312"/>
                </a:cxn>
                <a:cxn ang="0">
                  <a:pos x="connsiteX5313" y="connsiteY5313"/>
                </a:cxn>
                <a:cxn ang="0">
                  <a:pos x="connsiteX5314" y="connsiteY5314"/>
                </a:cxn>
                <a:cxn ang="0">
                  <a:pos x="connsiteX5315" y="connsiteY5315"/>
                </a:cxn>
                <a:cxn ang="0">
                  <a:pos x="connsiteX5316" y="connsiteY5316"/>
                </a:cxn>
                <a:cxn ang="0">
                  <a:pos x="connsiteX5317" y="connsiteY5317"/>
                </a:cxn>
                <a:cxn ang="0">
                  <a:pos x="connsiteX5318" y="connsiteY5318"/>
                </a:cxn>
                <a:cxn ang="0">
                  <a:pos x="connsiteX5319" y="connsiteY5319"/>
                </a:cxn>
                <a:cxn ang="0">
                  <a:pos x="connsiteX5320" y="connsiteY5320"/>
                </a:cxn>
                <a:cxn ang="0">
                  <a:pos x="connsiteX5321" y="connsiteY5321"/>
                </a:cxn>
                <a:cxn ang="0">
                  <a:pos x="connsiteX5322" y="connsiteY5322"/>
                </a:cxn>
                <a:cxn ang="0">
                  <a:pos x="connsiteX5323" y="connsiteY5323"/>
                </a:cxn>
                <a:cxn ang="0">
                  <a:pos x="connsiteX5324" y="connsiteY5324"/>
                </a:cxn>
                <a:cxn ang="0">
                  <a:pos x="connsiteX5325" y="connsiteY5325"/>
                </a:cxn>
                <a:cxn ang="0">
                  <a:pos x="connsiteX5326" y="connsiteY5326"/>
                </a:cxn>
                <a:cxn ang="0">
                  <a:pos x="connsiteX5327" y="connsiteY5327"/>
                </a:cxn>
                <a:cxn ang="0">
                  <a:pos x="connsiteX5328" y="connsiteY5328"/>
                </a:cxn>
                <a:cxn ang="0">
                  <a:pos x="connsiteX5329" y="connsiteY5329"/>
                </a:cxn>
                <a:cxn ang="0">
                  <a:pos x="connsiteX5330" y="connsiteY5330"/>
                </a:cxn>
                <a:cxn ang="0">
                  <a:pos x="connsiteX5331" y="connsiteY5331"/>
                </a:cxn>
                <a:cxn ang="0">
                  <a:pos x="connsiteX5332" y="connsiteY5332"/>
                </a:cxn>
                <a:cxn ang="0">
                  <a:pos x="connsiteX5333" y="connsiteY5333"/>
                </a:cxn>
                <a:cxn ang="0">
                  <a:pos x="connsiteX5334" y="connsiteY5334"/>
                </a:cxn>
                <a:cxn ang="0">
                  <a:pos x="connsiteX5335" y="connsiteY5335"/>
                </a:cxn>
                <a:cxn ang="0">
                  <a:pos x="connsiteX5336" y="connsiteY5336"/>
                </a:cxn>
                <a:cxn ang="0">
                  <a:pos x="connsiteX5337" y="connsiteY5337"/>
                </a:cxn>
                <a:cxn ang="0">
                  <a:pos x="connsiteX5338" y="connsiteY5338"/>
                </a:cxn>
                <a:cxn ang="0">
                  <a:pos x="connsiteX5339" y="connsiteY5339"/>
                </a:cxn>
                <a:cxn ang="0">
                  <a:pos x="connsiteX5340" y="connsiteY5340"/>
                </a:cxn>
                <a:cxn ang="0">
                  <a:pos x="connsiteX5341" y="connsiteY5341"/>
                </a:cxn>
                <a:cxn ang="0">
                  <a:pos x="connsiteX5342" y="connsiteY5342"/>
                </a:cxn>
                <a:cxn ang="0">
                  <a:pos x="connsiteX5343" y="connsiteY5343"/>
                </a:cxn>
                <a:cxn ang="0">
                  <a:pos x="connsiteX5344" y="connsiteY5344"/>
                </a:cxn>
                <a:cxn ang="0">
                  <a:pos x="connsiteX5345" y="connsiteY5345"/>
                </a:cxn>
                <a:cxn ang="0">
                  <a:pos x="connsiteX5346" y="connsiteY5346"/>
                </a:cxn>
                <a:cxn ang="0">
                  <a:pos x="connsiteX5347" y="connsiteY5347"/>
                </a:cxn>
                <a:cxn ang="0">
                  <a:pos x="connsiteX5348" y="connsiteY5348"/>
                </a:cxn>
                <a:cxn ang="0">
                  <a:pos x="connsiteX5349" y="connsiteY5349"/>
                </a:cxn>
                <a:cxn ang="0">
                  <a:pos x="connsiteX5350" y="connsiteY5350"/>
                </a:cxn>
                <a:cxn ang="0">
                  <a:pos x="connsiteX5351" y="connsiteY5351"/>
                </a:cxn>
                <a:cxn ang="0">
                  <a:pos x="connsiteX5352" y="connsiteY5352"/>
                </a:cxn>
                <a:cxn ang="0">
                  <a:pos x="connsiteX5353" y="connsiteY5353"/>
                </a:cxn>
                <a:cxn ang="0">
                  <a:pos x="connsiteX5354" y="connsiteY5354"/>
                </a:cxn>
                <a:cxn ang="0">
                  <a:pos x="connsiteX5355" y="connsiteY5355"/>
                </a:cxn>
                <a:cxn ang="0">
                  <a:pos x="connsiteX5356" y="connsiteY5356"/>
                </a:cxn>
                <a:cxn ang="0">
                  <a:pos x="connsiteX5357" y="connsiteY5357"/>
                </a:cxn>
                <a:cxn ang="0">
                  <a:pos x="connsiteX5358" y="connsiteY5358"/>
                </a:cxn>
                <a:cxn ang="0">
                  <a:pos x="connsiteX5359" y="connsiteY5359"/>
                </a:cxn>
                <a:cxn ang="0">
                  <a:pos x="connsiteX5360" y="connsiteY5360"/>
                </a:cxn>
                <a:cxn ang="0">
                  <a:pos x="connsiteX5361" y="connsiteY5361"/>
                </a:cxn>
                <a:cxn ang="0">
                  <a:pos x="connsiteX5362" y="connsiteY5362"/>
                </a:cxn>
                <a:cxn ang="0">
                  <a:pos x="connsiteX5363" y="connsiteY5363"/>
                </a:cxn>
                <a:cxn ang="0">
                  <a:pos x="connsiteX5364" y="connsiteY5364"/>
                </a:cxn>
                <a:cxn ang="0">
                  <a:pos x="connsiteX5365" y="connsiteY5365"/>
                </a:cxn>
                <a:cxn ang="0">
                  <a:pos x="connsiteX5366" y="connsiteY5366"/>
                </a:cxn>
                <a:cxn ang="0">
                  <a:pos x="connsiteX5367" y="connsiteY5367"/>
                </a:cxn>
                <a:cxn ang="0">
                  <a:pos x="connsiteX5368" y="connsiteY5368"/>
                </a:cxn>
                <a:cxn ang="0">
                  <a:pos x="connsiteX5369" y="connsiteY5369"/>
                </a:cxn>
                <a:cxn ang="0">
                  <a:pos x="connsiteX5370" y="connsiteY5370"/>
                </a:cxn>
                <a:cxn ang="0">
                  <a:pos x="connsiteX5371" y="connsiteY5371"/>
                </a:cxn>
                <a:cxn ang="0">
                  <a:pos x="connsiteX5372" y="connsiteY5372"/>
                </a:cxn>
                <a:cxn ang="0">
                  <a:pos x="connsiteX5373" y="connsiteY5373"/>
                </a:cxn>
                <a:cxn ang="0">
                  <a:pos x="connsiteX5374" y="connsiteY5374"/>
                </a:cxn>
                <a:cxn ang="0">
                  <a:pos x="connsiteX5375" y="connsiteY5375"/>
                </a:cxn>
                <a:cxn ang="0">
                  <a:pos x="connsiteX5376" y="connsiteY5376"/>
                </a:cxn>
                <a:cxn ang="0">
                  <a:pos x="connsiteX5377" y="connsiteY5377"/>
                </a:cxn>
                <a:cxn ang="0">
                  <a:pos x="connsiteX5378" y="connsiteY5378"/>
                </a:cxn>
                <a:cxn ang="0">
                  <a:pos x="connsiteX5379" y="connsiteY5379"/>
                </a:cxn>
                <a:cxn ang="0">
                  <a:pos x="connsiteX5380" y="connsiteY5380"/>
                </a:cxn>
                <a:cxn ang="0">
                  <a:pos x="connsiteX5381" y="connsiteY5381"/>
                </a:cxn>
                <a:cxn ang="0">
                  <a:pos x="connsiteX5382" y="connsiteY5382"/>
                </a:cxn>
                <a:cxn ang="0">
                  <a:pos x="connsiteX5383" y="connsiteY5383"/>
                </a:cxn>
                <a:cxn ang="0">
                  <a:pos x="connsiteX5384" y="connsiteY5384"/>
                </a:cxn>
                <a:cxn ang="0">
                  <a:pos x="connsiteX5385" y="connsiteY5385"/>
                </a:cxn>
                <a:cxn ang="0">
                  <a:pos x="connsiteX5386" y="connsiteY5386"/>
                </a:cxn>
                <a:cxn ang="0">
                  <a:pos x="connsiteX5387" y="connsiteY5387"/>
                </a:cxn>
                <a:cxn ang="0">
                  <a:pos x="connsiteX5388" y="connsiteY5388"/>
                </a:cxn>
                <a:cxn ang="0">
                  <a:pos x="connsiteX5389" y="connsiteY5389"/>
                </a:cxn>
                <a:cxn ang="0">
                  <a:pos x="connsiteX5390" y="connsiteY5390"/>
                </a:cxn>
                <a:cxn ang="0">
                  <a:pos x="connsiteX5391" y="connsiteY5391"/>
                </a:cxn>
                <a:cxn ang="0">
                  <a:pos x="connsiteX5392" y="connsiteY5392"/>
                </a:cxn>
                <a:cxn ang="0">
                  <a:pos x="connsiteX5393" y="connsiteY5393"/>
                </a:cxn>
                <a:cxn ang="0">
                  <a:pos x="connsiteX5394" y="connsiteY5394"/>
                </a:cxn>
                <a:cxn ang="0">
                  <a:pos x="connsiteX5395" y="connsiteY5395"/>
                </a:cxn>
                <a:cxn ang="0">
                  <a:pos x="connsiteX5396" y="connsiteY5396"/>
                </a:cxn>
                <a:cxn ang="0">
                  <a:pos x="connsiteX5397" y="connsiteY5397"/>
                </a:cxn>
                <a:cxn ang="0">
                  <a:pos x="connsiteX5398" y="connsiteY5398"/>
                </a:cxn>
                <a:cxn ang="0">
                  <a:pos x="connsiteX5399" y="connsiteY5399"/>
                </a:cxn>
                <a:cxn ang="0">
                  <a:pos x="connsiteX5400" y="connsiteY5400"/>
                </a:cxn>
                <a:cxn ang="0">
                  <a:pos x="connsiteX5401" y="connsiteY5401"/>
                </a:cxn>
                <a:cxn ang="0">
                  <a:pos x="connsiteX5402" y="connsiteY5402"/>
                </a:cxn>
                <a:cxn ang="0">
                  <a:pos x="connsiteX5403" y="connsiteY5403"/>
                </a:cxn>
                <a:cxn ang="0">
                  <a:pos x="connsiteX5404" y="connsiteY5404"/>
                </a:cxn>
                <a:cxn ang="0">
                  <a:pos x="connsiteX5405" y="connsiteY5405"/>
                </a:cxn>
                <a:cxn ang="0">
                  <a:pos x="connsiteX5406" y="connsiteY5406"/>
                </a:cxn>
                <a:cxn ang="0">
                  <a:pos x="connsiteX5407" y="connsiteY5407"/>
                </a:cxn>
                <a:cxn ang="0">
                  <a:pos x="connsiteX5408" y="connsiteY5408"/>
                </a:cxn>
                <a:cxn ang="0">
                  <a:pos x="connsiteX5409" y="connsiteY5409"/>
                </a:cxn>
                <a:cxn ang="0">
                  <a:pos x="connsiteX5410" y="connsiteY5410"/>
                </a:cxn>
                <a:cxn ang="0">
                  <a:pos x="connsiteX5411" y="connsiteY5411"/>
                </a:cxn>
                <a:cxn ang="0">
                  <a:pos x="connsiteX5412" y="connsiteY5412"/>
                </a:cxn>
                <a:cxn ang="0">
                  <a:pos x="connsiteX5413" y="connsiteY5413"/>
                </a:cxn>
                <a:cxn ang="0">
                  <a:pos x="connsiteX5414" y="connsiteY5414"/>
                </a:cxn>
                <a:cxn ang="0">
                  <a:pos x="connsiteX5415" y="connsiteY5415"/>
                </a:cxn>
                <a:cxn ang="0">
                  <a:pos x="connsiteX5416" y="connsiteY5416"/>
                </a:cxn>
                <a:cxn ang="0">
                  <a:pos x="connsiteX5417" y="connsiteY5417"/>
                </a:cxn>
                <a:cxn ang="0">
                  <a:pos x="connsiteX5418" y="connsiteY5418"/>
                </a:cxn>
                <a:cxn ang="0">
                  <a:pos x="connsiteX5419" y="connsiteY5419"/>
                </a:cxn>
                <a:cxn ang="0">
                  <a:pos x="connsiteX5420" y="connsiteY5420"/>
                </a:cxn>
                <a:cxn ang="0">
                  <a:pos x="connsiteX5421" y="connsiteY5421"/>
                </a:cxn>
                <a:cxn ang="0">
                  <a:pos x="connsiteX5422" y="connsiteY5422"/>
                </a:cxn>
                <a:cxn ang="0">
                  <a:pos x="connsiteX5423" y="connsiteY5423"/>
                </a:cxn>
                <a:cxn ang="0">
                  <a:pos x="connsiteX5424" y="connsiteY5424"/>
                </a:cxn>
                <a:cxn ang="0">
                  <a:pos x="connsiteX5425" y="connsiteY5425"/>
                </a:cxn>
                <a:cxn ang="0">
                  <a:pos x="connsiteX5426" y="connsiteY5426"/>
                </a:cxn>
                <a:cxn ang="0">
                  <a:pos x="connsiteX5427" y="connsiteY5427"/>
                </a:cxn>
                <a:cxn ang="0">
                  <a:pos x="connsiteX5428" y="connsiteY5428"/>
                </a:cxn>
                <a:cxn ang="0">
                  <a:pos x="connsiteX5429" y="connsiteY5429"/>
                </a:cxn>
                <a:cxn ang="0">
                  <a:pos x="connsiteX5430" y="connsiteY5430"/>
                </a:cxn>
                <a:cxn ang="0">
                  <a:pos x="connsiteX5431" y="connsiteY5431"/>
                </a:cxn>
                <a:cxn ang="0">
                  <a:pos x="connsiteX5432" y="connsiteY5432"/>
                </a:cxn>
                <a:cxn ang="0">
                  <a:pos x="connsiteX5433" y="connsiteY5433"/>
                </a:cxn>
                <a:cxn ang="0">
                  <a:pos x="connsiteX5434" y="connsiteY5434"/>
                </a:cxn>
                <a:cxn ang="0">
                  <a:pos x="connsiteX5435" y="connsiteY5435"/>
                </a:cxn>
                <a:cxn ang="0">
                  <a:pos x="connsiteX5436" y="connsiteY5436"/>
                </a:cxn>
                <a:cxn ang="0">
                  <a:pos x="connsiteX5437" y="connsiteY5437"/>
                </a:cxn>
                <a:cxn ang="0">
                  <a:pos x="connsiteX5438" y="connsiteY5438"/>
                </a:cxn>
                <a:cxn ang="0">
                  <a:pos x="connsiteX5439" y="connsiteY5439"/>
                </a:cxn>
                <a:cxn ang="0">
                  <a:pos x="connsiteX5440" y="connsiteY5440"/>
                </a:cxn>
                <a:cxn ang="0">
                  <a:pos x="connsiteX5441" y="connsiteY5441"/>
                </a:cxn>
                <a:cxn ang="0">
                  <a:pos x="connsiteX5442" y="connsiteY5442"/>
                </a:cxn>
                <a:cxn ang="0">
                  <a:pos x="connsiteX5443" y="connsiteY5443"/>
                </a:cxn>
                <a:cxn ang="0">
                  <a:pos x="connsiteX5444" y="connsiteY5444"/>
                </a:cxn>
                <a:cxn ang="0">
                  <a:pos x="connsiteX5445" y="connsiteY5445"/>
                </a:cxn>
                <a:cxn ang="0">
                  <a:pos x="connsiteX5446" y="connsiteY5446"/>
                </a:cxn>
                <a:cxn ang="0">
                  <a:pos x="connsiteX5447" y="connsiteY5447"/>
                </a:cxn>
                <a:cxn ang="0">
                  <a:pos x="connsiteX5448" y="connsiteY5448"/>
                </a:cxn>
                <a:cxn ang="0">
                  <a:pos x="connsiteX5449" y="connsiteY5449"/>
                </a:cxn>
                <a:cxn ang="0">
                  <a:pos x="connsiteX5450" y="connsiteY5450"/>
                </a:cxn>
                <a:cxn ang="0">
                  <a:pos x="connsiteX5451" y="connsiteY5451"/>
                </a:cxn>
                <a:cxn ang="0">
                  <a:pos x="connsiteX5452" y="connsiteY5452"/>
                </a:cxn>
                <a:cxn ang="0">
                  <a:pos x="connsiteX5453" y="connsiteY5453"/>
                </a:cxn>
                <a:cxn ang="0">
                  <a:pos x="connsiteX5454" y="connsiteY5454"/>
                </a:cxn>
                <a:cxn ang="0">
                  <a:pos x="connsiteX5455" y="connsiteY5455"/>
                </a:cxn>
                <a:cxn ang="0">
                  <a:pos x="connsiteX5456" y="connsiteY5456"/>
                </a:cxn>
                <a:cxn ang="0">
                  <a:pos x="connsiteX5457" y="connsiteY5457"/>
                </a:cxn>
                <a:cxn ang="0">
                  <a:pos x="connsiteX5458" y="connsiteY5458"/>
                </a:cxn>
                <a:cxn ang="0">
                  <a:pos x="connsiteX5459" y="connsiteY5459"/>
                </a:cxn>
                <a:cxn ang="0">
                  <a:pos x="connsiteX5460" y="connsiteY5460"/>
                </a:cxn>
                <a:cxn ang="0">
                  <a:pos x="connsiteX5461" y="connsiteY5461"/>
                </a:cxn>
                <a:cxn ang="0">
                  <a:pos x="connsiteX5462" y="connsiteY5462"/>
                </a:cxn>
                <a:cxn ang="0">
                  <a:pos x="connsiteX5463" y="connsiteY5463"/>
                </a:cxn>
                <a:cxn ang="0">
                  <a:pos x="connsiteX5464" y="connsiteY5464"/>
                </a:cxn>
                <a:cxn ang="0">
                  <a:pos x="connsiteX5465" y="connsiteY5465"/>
                </a:cxn>
                <a:cxn ang="0">
                  <a:pos x="connsiteX5466" y="connsiteY5466"/>
                </a:cxn>
                <a:cxn ang="0">
                  <a:pos x="connsiteX5467" y="connsiteY5467"/>
                </a:cxn>
                <a:cxn ang="0">
                  <a:pos x="connsiteX5468" y="connsiteY5468"/>
                </a:cxn>
                <a:cxn ang="0">
                  <a:pos x="connsiteX5469" y="connsiteY5469"/>
                </a:cxn>
                <a:cxn ang="0">
                  <a:pos x="connsiteX5470" y="connsiteY5470"/>
                </a:cxn>
                <a:cxn ang="0">
                  <a:pos x="connsiteX5471" y="connsiteY5471"/>
                </a:cxn>
                <a:cxn ang="0">
                  <a:pos x="connsiteX5472" y="connsiteY5472"/>
                </a:cxn>
                <a:cxn ang="0">
                  <a:pos x="connsiteX5473" y="connsiteY5473"/>
                </a:cxn>
                <a:cxn ang="0">
                  <a:pos x="connsiteX5474" y="connsiteY5474"/>
                </a:cxn>
                <a:cxn ang="0">
                  <a:pos x="connsiteX5475" y="connsiteY5475"/>
                </a:cxn>
                <a:cxn ang="0">
                  <a:pos x="connsiteX5476" y="connsiteY5476"/>
                </a:cxn>
                <a:cxn ang="0">
                  <a:pos x="connsiteX5477" y="connsiteY5477"/>
                </a:cxn>
                <a:cxn ang="0">
                  <a:pos x="connsiteX5478" y="connsiteY5478"/>
                </a:cxn>
                <a:cxn ang="0">
                  <a:pos x="connsiteX5479" y="connsiteY5479"/>
                </a:cxn>
                <a:cxn ang="0">
                  <a:pos x="connsiteX5480" y="connsiteY5480"/>
                </a:cxn>
                <a:cxn ang="0">
                  <a:pos x="connsiteX5481" y="connsiteY5481"/>
                </a:cxn>
                <a:cxn ang="0">
                  <a:pos x="connsiteX5482" y="connsiteY5482"/>
                </a:cxn>
                <a:cxn ang="0">
                  <a:pos x="connsiteX5483" y="connsiteY5483"/>
                </a:cxn>
                <a:cxn ang="0">
                  <a:pos x="connsiteX5484" y="connsiteY5484"/>
                </a:cxn>
                <a:cxn ang="0">
                  <a:pos x="connsiteX5485" y="connsiteY5485"/>
                </a:cxn>
                <a:cxn ang="0">
                  <a:pos x="connsiteX5486" y="connsiteY5486"/>
                </a:cxn>
                <a:cxn ang="0">
                  <a:pos x="connsiteX5487" y="connsiteY5487"/>
                </a:cxn>
                <a:cxn ang="0">
                  <a:pos x="connsiteX5488" y="connsiteY5488"/>
                </a:cxn>
                <a:cxn ang="0">
                  <a:pos x="connsiteX5489" y="connsiteY5489"/>
                </a:cxn>
                <a:cxn ang="0">
                  <a:pos x="connsiteX5490" y="connsiteY5490"/>
                </a:cxn>
                <a:cxn ang="0">
                  <a:pos x="connsiteX5491" y="connsiteY5491"/>
                </a:cxn>
                <a:cxn ang="0">
                  <a:pos x="connsiteX5492" y="connsiteY5492"/>
                </a:cxn>
                <a:cxn ang="0">
                  <a:pos x="connsiteX5493" y="connsiteY5493"/>
                </a:cxn>
                <a:cxn ang="0">
                  <a:pos x="connsiteX5494" y="connsiteY5494"/>
                </a:cxn>
                <a:cxn ang="0">
                  <a:pos x="connsiteX5495" y="connsiteY5495"/>
                </a:cxn>
                <a:cxn ang="0">
                  <a:pos x="connsiteX5496" y="connsiteY5496"/>
                </a:cxn>
                <a:cxn ang="0">
                  <a:pos x="connsiteX5497" y="connsiteY5497"/>
                </a:cxn>
                <a:cxn ang="0">
                  <a:pos x="connsiteX5498" y="connsiteY5498"/>
                </a:cxn>
                <a:cxn ang="0">
                  <a:pos x="connsiteX5499" y="connsiteY5499"/>
                </a:cxn>
                <a:cxn ang="0">
                  <a:pos x="connsiteX5500" y="connsiteY5500"/>
                </a:cxn>
                <a:cxn ang="0">
                  <a:pos x="connsiteX5501" y="connsiteY5501"/>
                </a:cxn>
                <a:cxn ang="0">
                  <a:pos x="connsiteX5502" y="connsiteY5502"/>
                </a:cxn>
                <a:cxn ang="0">
                  <a:pos x="connsiteX5503" y="connsiteY5503"/>
                </a:cxn>
                <a:cxn ang="0">
                  <a:pos x="connsiteX5504" y="connsiteY5504"/>
                </a:cxn>
                <a:cxn ang="0">
                  <a:pos x="connsiteX5505" y="connsiteY5505"/>
                </a:cxn>
                <a:cxn ang="0">
                  <a:pos x="connsiteX5506" y="connsiteY5506"/>
                </a:cxn>
                <a:cxn ang="0">
                  <a:pos x="connsiteX5507" y="connsiteY5507"/>
                </a:cxn>
                <a:cxn ang="0">
                  <a:pos x="connsiteX5508" y="connsiteY5508"/>
                </a:cxn>
                <a:cxn ang="0">
                  <a:pos x="connsiteX5509" y="connsiteY5509"/>
                </a:cxn>
                <a:cxn ang="0">
                  <a:pos x="connsiteX5510" y="connsiteY5510"/>
                </a:cxn>
                <a:cxn ang="0">
                  <a:pos x="connsiteX5511" y="connsiteY5511"/>
                </a:cxn>
                <a:cxn ang="0">
                  <a:pos x="connsiteX5512" y="connsiteY5512"/>
                </a:cxn>
                <a:cxn ang="0">
                  <a:pos x="connsiteX5513" y="connsiteY5513"/>
                </a:cxn>
                <a:cxn ang="0">
                  <a:pos x="connsiteX5514" y="connsiteY5514"/>
                </a:cxn>
                <a:cxn ang="0">
                  <a:pos x="connsiteX5515" y="connsiteY5515"/>
                </a:cxn>
                <a:cxn ang="0">
                  <a:pos x="connsiteX5516" y="connsiteY5516"/>
                </a:cxn>
                <a:cxn ang="0">
                  <a:pos x="connsiteX5517" y="connsiteY5517"/>
                </a:cxn>
                <a:cxn ang="0">
                  <a:pos x="connsiteX5518" y="connsiteY5518"/>
                </a:cxn>
                <a:cxn ang="0">
                  <a:pos x="connsiteX5519" y="connsiteY5519"/>
                </a:cxn>
                <a:cxn ang="0">
                  <a:pos x="connsiteX5520" y="connsiteY5520"/>
                </a:cxn>
                <a:cxn ang="0">
                  <a:pos x="connsiteX5521" y="connsiteY5521"/>
                </a:cxn>
                <a:cxn ang="0">
                  <a:pos x="connsiteX5522" y="connsiteY5522"/>
                </a:cxn>
                <a:cxn ang="0">
                  <a:pos x="connsiteX5523" y="connsiteY5523"/>
                </a:cxn>
                <a:cxn ang="0">
                  <a:pos x="connsiteX5524" y="connsiteY5524"/>
                </a:cxn>
                <a:cxn ang="0">
                  <a:pos x="connsiteX5525" y="connsiteY5525"/>
                </a:cxn>
                <a:cxn ang="0">
                  <a:pos x="connsiteX5526" y="connsiteY5526"/>
                </a:cxn>
                <a:cxn ang="0">
                  <a:pos x="connsiteX5527" y="connsiteY5527"/>
                </a:cxn>
                <a:cxn ang="0">
                  <a:pos x="connsiteX5528" y="connsiteY5528"/>
                </a:cxn>
                <a:cxn ang="0">
                  <a:pos x="connsiteX5529" y="connsiteY5529"/>
                </a:cxn>
                <a:cxn ang="0">
                  <a:pos x="connsiteX5530" y="connsiteY5530"/>
                </a:cxn>
                <a:cxn ang="0">
                  <a:pos x="connsiteX5531" y="connsiteY5531"/>
                </a:cxn>
                <a:cxn ang="0">
                  <a:pos x="connsiteX5532" y="connsiteY5532"/>
                </a:cxn>
                <a:cxn ang="0">
                  <a:pos x="connsiteX5533" y="connsiteY5533"/>
                </a:cxn>
                <a:cxn ang="0">
                  <a:pos x="connsiteX5534" y="connsiteY5534"/>
                </a:cxn>
                <a:cxn ang="0">
                  <a:pos x="connsiteX5535" y="connsiteY5535"/>
                </a:cxn>
                <a:cxn ang="0">
                  <a:pos x="connsiteX5536" y="connsiteY5536"/>
                </a:cxn>
                <a:cxn ang="0">
                  <a:pos x="connsiteX5537" y="connsiteY5537"/>
                </a:cxn>
                <a:cxn ang="0">
                  <a:pos x="connsiteX5538" y="connsiteY5538"/>
                </a:cxn>
                <a:cxn ang="0">
                  <a:pos x="connsiteX5539" y="connsiteY5539"/>
                </a:cxn>
                <a:cxn ang="0">
                  <a:pos x="connsiteX5540" y="connsiteY5540"/>
                </a:cxn>
                <a:cxn ang="0">
                  <a:pos x="connsiteX5541" y="connsiteY5541"/>
                </a:cxn>
                <a:cxn ang="0">
                  <a:pos x="connsiteX5542" y="connsiteY5542"/>
                </a:cxn>
                <a:cxn ang="0">
                  <a:pos x="connsiteX5543" y="connsiteY5543"/>
                </a:cxn>
                <a:cxn ang="0">
                  <a:pos x="connsiteX5544" y="connsiteY5544"/>
                </a:cxn>
                <a:cxn ang="0">
                  <a:pos x="connsiteX5545" y="connsiteY5545"/>
                </a:cxn>
                <a:cxn ang="0">
                  <a:pos x="connsiteX5546" y="connsiteY5546"/>
                </a:cxn>
                <a:cxn ang="0">
                  <a:pos x="connsiteX5547" y="connsiteY5547"/>
                </a:cxn>
                <a:cxn ang="0">
                  <a:pos x="connsiteX5548" y="connsiteY5548"/>
                </a:cxn>
                <a:cxn ang="0">
                  <a:pos x="connsiteX5549" y="connsiteY5549"/>
                </a:cxn>
                <a:cxn ang="0">
                  <a:pos x="connsiteX5550" y="connsiteY5550"/>
                </a:cxn>
                <a:cxn ang="0">
                  <a:pos x="connsiteX5551" y="connsiteY5551"/>
                </a:cxn>
                <a:cxn ang="0">
                  <a:pos x="connsiteX5552" y="connsiteY5552"/>
                </a:cxn>
                <a:cxn ang="0">
                  <a:pos x="connsiteX5553" y="connsiteY5553"/>
                </a:cxn>
                <a:cxn ang="0">
                  <a:pos x="connsiteX5554" y="connsiteY5554"/>
                </a:cxn>
                <a:cxn ang="0">
                  <a:pos x="connsiteX5555" y="connsiteY5555"/>
                </a:cxn>
                <a:cxn ang="0">
                  <a:pos x="connsiteX5556" y="connsiteY5556"/>
                </a:cxn>
                <a:cxn ang="0">
                  <a:pos x="connsiteX5557" y="connsiteY5557"/>
                </a:cxn>
                <a:cxn ang="0">
                  <a:pos x="connsiteX5558" y="connsiteY5558"/>
                </a:cxn>
                <a:cxn ang="0">
                  <a:pos x="connsiteX5559" y="connsiteY5559"/>
                </a:cxn>
                <a:cxn ang="0">
                  <a:pos x="connsiteX5560" y="connsiteY5560"/>
                </a:cxn>
                <a:cxn ang="0">
                  <a:pos x="connsiteX5561" y="connsiteY5561"/>
                </a:cxn>
                <a:cxn ang="0">
                  <a:pos x="connsiteX5562" y="connsiteY5562"/>
                </a:cxn>
                <a:cxn ang="0">
                  <a:pos x="connsiteX5563" y="connsiteY5563"/>
                </a:cxn>
                <a:cxn ang="0">
                  <a:pos x="connsiteX5564" y="connsiteY5564"/>
                </a:cxn>
                <a:cxn ang="0">
                  <a:pos x="connsiteX5565" y="connsiteY5565"/>
                </a:cxn>
                <a:cxn ang="0">
                  <a:pos x="connsiteX5566" y="connsiteY5566"/>
                </a:cxn>
                <a:cxn ang="0">
                  <a:pos x="connsiteX5567" y="connsiteY5567"/>
                </a:cxn>
                <a:cxn ang="0">
                  <a:pos x="connsiteX5568" y="connsiteY5568"/>
                </a:cxn>
                <a:cxn ang="0">
                  <a:pos x="connsiteX5569" y="connsiteY5569"/>
                </a:cxn>
                <a:cxn ang="0">
                  <a:pos x="connsiteX5570" y="connsiteY5570"/>
                </a:cxn>
                <a:cxn ang="0">
                  <a:pos x="connsiteX5571" y="connsiteY5571"/>
                </a:cxn>
                <a:cxn ang="0">
                  <a:pos x="connsiteX5572" y="connsiteY5572"/>
                </a:cxn>
                <a:cxn ang="0">
                  <a:pos x="connsiteX5573" y="connsiteY5573"/>
                </a:cxn>
                <a:cxn ang="0">
                  <a:pos x="connsiteX5574" y="connsiteY5574"/>
                </a:cxn>
                <a:cxn ang="0">
                  <a:pos x="connsiteX5575" y="connsiteY5575"/>
                </a:cxn>
                <a:cxn ang="0">
                  <a:pos x="connsiteX5576" y="connsiteY5576"/>
                </a:cxn>
                <a:cxn ang="0">
                  <a:pos x="connsiteX5577" y="connsiteY5577"/>
                </a:cxn>
                <a:cxn ang="0">
                  <a:pos x="connsiteX5578" y="connsiteY5578"/>
                </a:cxn>
                <a:cxn ang="0">
                  <a:pos x="connsiteX5579" y="connsiteY5579"/>
                </a:cxn>
                <a:cxn ang="0">
                  <a:pos x="connsiteX5580" y="connsiteY5580"/>
                </a:cxn>
                <a:cxn ang="0">
                  <a:pos x="connsiteX5581" y="connsiteY5581"/>
                </a:cxn>
                <a:cxn ang="0">
                  <a:pos x="connsiteX5582" y="connsiteY5582"/>
                </a:cxn>
                <a:cxn ang="0">
                  <a:pos x="connsiteX5583" y="connsiteY5583"/>
                </a:cxn>
                <a:cxn ang="0">
                  <a:pos x="connsiteX5584" y="connsiteY5584"/>
                </a:cxn>
                <a:cxn ang="0">
                  <a:pos x="connsiteX5585" y="connsiteY5585"/>
                </a:cxn>
                <a:cxn ang="0">
                  <a:pos x="connsiteX5586" y="connsiteY5586"/>
                </a:cxn>
                <a:cxn ang="0">
                  <a:pos x="connsiteX5587" y="connsiteY5587"/>
                </a:cxn>
                <a:cxn ang="0">
                  <a:pos x="connsiteX5588" y="connsiteY5588"/>
                </a:cxn>
                <a:cxn ang="0">
                  <a:pos x="connsiteX5589" y="connsiteY5589"/>
                </a:cxn>
                <a:cxn ang="0">
                  <a:pos x="connsiteX5590" y="connsiteY5590"/>
                </a:cxn>
                <a:cxn ang="0">
                  <a:pos x="connsiteX5591" y="connsiteY5591"/>
                </a:cxn>
                <a:cxn ang="0">
                  <a:pos x="connsiteX5592" y="connsiteY5592"/>
                </a:cxn>
                <a:cxn ang="0">
                  <a:pos x="connsiteX5593" y="connsiteY5593"/>
                </a:cxn>
                <a:cxn ang="0">
                  <a:pos x="connsiteX5594" y="connsiteY5594"/>
                </a:cxn>
                <a:cxn ang="0">
                  <a:pos x="connsiteX5595" y="connsiteY5595"/>
                </a:cxn>
                <a:cxn ang="0">
                  <a:pos x="connsiteX5596" y="connsiteY5596"/>
                </a:cxn>
                <a:cxn ang="0">
                  <a:pos x="connsiteX5597" y="connsiteY5597"/>
                </a:cxn>
                <a:cxn ang="0">
                  <a:pos x="connsiteX5598" y="connsiteY5598"/>
                </a:cxn>
                <a:cxn ang="0">
                  <a:pos x="connsiteX5599" y="connsiteY5599"/>
                </a:cxn>
                <a:cxn ang="0">
                  <a:pos x="connsiteX5600" y="connsiteY5600"/>
                </a:cxn>
                <a:cxn ang="0">
                  <a:pos x="connsiteX5601" y="connsiteY5601"/>
                </a:cxn>
                <a:cxn ang="0">
                  <a:pos x="connsiteX5602" y="connsiteY5602"/>
                </a:cxn>
                <a:cxn ang="0">
                  <a:pos x="connsiteX5603" y="connsiteY5603"/>
                </a:cxn>
                <a:cxn ang="0">
                  <a:pos x="connsiteX5604" y="connsiteY5604"/>
                </a:cxn>
                <a:cxn ang="0">
                  <a:pos x="connsiteX5605" y="connsiteY5605"/>
                </a:cxn>
                <a:cxn ang="0">
                  <a:pos x="connsiteX5606" y="connsiteY5606"/>
                </a:cxn>
                <a:cxn ang="0">
                  <a:pos x="connsiteX5607" y="connsiteY5607"/>
                </a:cxn>
                <a:cxn ang="0">
                  <a:pos x="connsiteX5608" y="connsiteY5608"/>
                </a:cxn>
                <a:cxn ang="0">
                  <a:pos x="connsiteX5609" y="connsiteY5609"/>
                </a:cxn>
                <a:cxn ang="0">
                  <a:pos x="connsiteX5610" y="connsiteY5610"/>
                </a:cxn>
                <a:cxn ang="0">
                  <a:pos x="connsiteX5611" y="connsiteY5611"/>
                </a:cxn>
                <a:cxn ang="0">
                  <a:pos x="connsiteX5612" y="connsiteY5612"/>
                </a:cxn>
                <a:cxn ang="0">
                  <a:pos x="connsiteX5613" y="connsiteY5613"/>
                </a:cxn>
                <a:cxn ang="0">
                  <a:pos x="connsiteX5614" y="connsiteY5614"/>
                </a:cxn>
                <a:cxn ang="0">
                  <a:pos x="connsiteX5615" y="connsiteY5615"/>
                </a:cxn>
                <a:cxn ang="0">
                  <a:pos x="connsiteX5616" y="connsiteY5616"/>
                </a:cxn>
                <a:cxn ang="0">
                  <a:pos x="connsiteX5617" y="connsiteY5617"/>
                </a:cxn>
                <a:cxn ang="0">
                  <a:pos x="connsiteX5618" y="connsiteY5618"/>
                </a:cxn>
                <a:cxn ang="0">
                  <a:pos x="connsiteX5619" y="connsiteY5619"/>
                </a:cxn>
                <a:cxn ang="0">
                  <a:pos x="connsiteX5620" y="connsiteY5620"/>
                </a:cxn>
                <a:cxn ang="0">
                  <a:pos x="connsiteX5621" y="connsiteY5621"/>
                </a:cxn>
                <a:cxn ang="0">
                  <a:pos x="connsiteX5622" y="connsiteY5622"/>
                </a:cxn>
                <a:cxn ang="0">
                  <a:pos x="connsiteX5623" y="connsiteY5623"/>
                </a:cxn>
                <a:cxn ang="0">
                  <a:pos x="connsiteX5624" y="connsiteY5624"/>
                </a:cxn>
                <a:cxn ang="0">
                  <a:pos x="connsiteX5625" y="connsiteY5625"/>
                </a:cxn>
                <a:cxn ang="0">
                  <a:pos x="connsiteX5626" y="connsiteY5626"/>
                </a:cxn>
                <a:cxn ang="0">
                  <a:pos x="connsiteX5627" y="connsiteY5627"/>
                </a:cxn>
                <a:cxn ang="0">
                  <a:pos x="connsiteX5628" y="connsiteY5628"/>
                </a:cxn>
                <a:cxn ang="0">
                  <a:pos x="connsiteX5629" y="connsiteY5629"/>
                </a:cxn>
                <a:cxn ang="0">
                  <a:pos x="connsiteX5630" y="connsiteY5630"/>
                </a:cxn>
                <a:cxn ang="0">
                  <a:pos x="connsiteX5631" y="connsiteY5631"/>
                </a:cxn>
                <a:cxn ang="0">
                  <a:pos x="connsiteX5632" y="connsiteY5632"/>
                </a:cxn>
                <a:cxn ang="0">
                  <a:pos x="connsiteX5633" y="connsiteY5633"/>
                </a:cxn>
                <a:cxn ang="0">
                  <a:pos x="connsiteX5634" y="connsiteY5634"/>
                </a:cxn>
                <a:cxn ang="0">
                  <a:pos x="connsiteX5635" y="connsiteY5635"/>
                </a:cxn>
                <a:cxn ang="0">
                  <a:pos x="connsiteX5636" y="connsiteY5636"/>
                </a:cxn>
                <a:cxn ang="0">
                  <a:pos x="connsiteX5637" y="connsiteY5637"/>
                </a:cxn>
                <a:cxn ang="0">
                  <a:pos x="connsiteX5638" y="connsiteY5638"/>
                </a:cxn>
                <a:cxn ang="0">
                  <a:pos x="connsiteX5639" y="connsiteY5639"/>
                </a:cxn>
                <a:cxn ang="0">
                  <a:pos x="connsiteX5640" y="connsiteY5640"/>
                </a:cxn>
                <a:cxn ang="0">
                  <a:pos x="connsiteX5641" y="connsiteY5641"/>
                </a:cxn>
                <a:cxn ang="0">
                  <a:pos x="connsiteX5642" y="connsiteY5642"/>
                </a:cxn>
                <a:cxn ang="0">
                  <a:pos x="connsiteX5643" y="connsiteY5643"/>
                </a:cxn>
                <a:cxn ang="0">
                  <a:pos x="connsiteX5644" y="connsiteY5644"/>
                </a:cxn>
                <a:cxn ang="0">
                  <a:pos x="connsiteX5645" y="connsiteY5645"/>
                </a:cxn>
                <a:cxn ang="0">
                  <a:pos x="connsiteX5646" y="connsiteY5646"/>
                </a:cxn>
                <a:cxn ang="0">
                  <a:pos x="connsiteX5647" y="connsiteY5647"/>
                </a:cxn>
                <a:cxn ang="0">
                  <a:pos x="connsiteX5648" y="connsiteY5648"/>
                </a:cxn>
                <a:cxn ang="0">
                  <a:pos x="connsiteX5649" y="connsiteY5649"/>
                </a:cxn>
                <a:cxn ang="0">
                  <a:pos x="connsiteX5650" y="connsiteY5650"/>
                </a:cxn>
                <a:cxn ang="0">
                  <a:pos x="connsiteX5651" y="connsiteY5651"/>
                </a:cxn>
                <a:cxn ang="0">
                  <a:pos x="connsiteX5652" y="connsiteY5652"/>
                </a:cxn>
                <a:cxn ang="0">
                  <a:pos x="connsiteX5653" y="connsiteY5653"/>
                </a:cxn>
                <a:cxn ang="0">
                  <a:pos x="connsiteX5654" y="connsiteY5654"/>
                </a:cxn>
                <a:cxn ang="0">
                  <a:pos x="connsiteX5655" y="connsiteY5655"/>
                </a:cxn>
                <a:cxn ang="0">
                  <a:pos x="connsiteX5656" y="connsiteY5656"/>
                </a:cxn>
                <a:cxn ang="0">
                  <a:pos x="connsiteX5657" y="connsiteY5657"/>
                </a:cxn>
                <a:cxn ang="0">
                  <a:pos x="connsiteX5658" y="connsiteY5658"/>
                </a:cxn>
                <a:cxn ang="0">
                  <a:pos x="connsiteX5659" y="connsiteY5659"/>
                </a:cxn>
                <a:cxn ang="0">
                  <a:pos x="connsiteX5660" y="connsiteY5660"/>
                </a:cxn>
                <a:cxn ang="0">
                  <a:pos x="connsiteX5661" y="connsiteY5661"/>
                </a:cxn>
                <a:cxn ang="0">
                  <a:pos x="connsiteX5662" y="connsiteY5662"/>
                </a:cxn>
                <a:cxn ang="0">
                  <a:pos x="connsiteX5663" y="connsiteY5663"/>
                </a:cxn>
                <a:cxn ang="0">
                  <a:pos x="connsiteX5664" y="connsiteY5664"/>
                </a:cxn>
                <a:cxn ang="0">
                  <a:pos x="connsiteX5665" y="connsiteY5665"/>
                </a:cxn>
                <a:cxn ang="0">
                  <a:pos x="connsiteX5666" y="connsiteY5666"/>
                </a:cxn>
                <a:cxn ang="0">
                  <a:pos x="connsiteX5667" y="connsiteY5667"/>
                </a:cxn>
                <a:cxn ang="0">
                  <a:pos x="connsiteX5668" y="connsiteY5668"/>
                </a:cxn>
                <a:cxn ang="0">
                  <a:pos x="connsiteX5669" y="connsiteY5669"/>
                </a:cxn>
                <a:cxn ang="0">
                  <a:pos x="connsiteX5670" y="connsiteY5670"/>
                </a:cxn>
                <a:cxn ang="0">
                  <a:pos x="connsiteX5671" y="connsiteY5671"/>
                </a:cxn>
                <a:cxn ang="0">
                  <a:pos x="connsiteX5672" y="connsiteY5672"/>
                </a:cxn>
                <a:cxn ang="0">
                  <a:pos x="connsiteX5673" y="connsiteY5673"/>
                </a:cxn>
                <a:cxn ang="0">
                  <a:pos x="connsiteX5674" y="connsiteY5674"/>
                </a:cxn>
                <a:cxn ang="0">
                  <a:pos x="connsiteX5675" y="connsiteY5675"/>
                </a:cxn>
                <a:cxn ang="0">
                  <a:pos x="connsiteX5676" y="connsiteY5676"/>
                </a:cxn>
                <a:cxn ang="0">
                  <a:pos x="connsiteX5677" y="connsiteY5677"/>
                </a:cxn>
                <a:cxn ang="0">
                  <a:pos x="connsiteX5678" y="connsiteY5678"/>
                </a:cxn>
                <a:cxn ang="0">
                  <a:pos x="connsiteX5679" y="connsiteY5679"/>
                </a:cxn>
                <a:cxn ang="0">
                  <a:pos x="connsiteX5680" y="connsiteY5680"/>
                </a:cxn>
                <a:cxn ang="0">
                  <a:pos x="connsiteX5681" y="connsiteY5681"/>
                </a:cxn>
                <a:cxn ang="0">
                  <a:pos x="connsiteX5682" y="connsiteY5682"/>
                </a:cxn>
                <a:cxn ang="0">
                  <a:pos x="connsiteX5683" y="connsiteY5683"/>
                </a:cxn>
                <a:cxn ang="0">
                  <a:pos x="connsiteX5684" y="connsiteY5684"/>
                </a:cxn>
                <a:cxn ang="0">
                  <a:pos x="connsiteX5685" y="connsiteY5685"/>
                </a:cxn>
                <a:cxn ang="0">
                  <a:pos x="connsiteX5686" y="connsiteY5686"/>
                </a:cxn>
                <a:cxn ang="0">
                  <a:pos x="connsiteX5687" y="connsiteY5687"/>
                </a:cxn>
                <a:cxn ang="0">
                  <a:pos x="connsiteX5688" y="connsiteY5688"/>
                </a:cxn>
                <a:cxn ang="0">
                  <a:pos x="connsiteX5689" y="connsiteY5689"/>
                </a:cxn>
                <a:cxn ang="0">
                  <a:pos x="connsiteX5690" y="connsiteY5690"/>
                </a:cxn>
                <a:cxn ang="0">
                  <a:pos x="connsiteX5691" y="connsiteY5691"/>
                </a:cxn>
                <a:cxn ang="0">
                  <a:pos x="connsiteX5692" y="connsiteY5692"/>
                </a:cxn>
                <a:cxn ang="0">
                  <a:pos x="connsiteX5693" y="connsiteY5693"/>
                </a:cxn>
                <a:cxn ang="0">
                  <a:pos x="connsiteX5694" y="connsiteY5694"/>
                </a:cxn>
                <a:cxn ang="0">
                  <a:pos x="connsiteX5695" y="connsiteY5695"/>
                </a:cxn>
                <a:cxn ang="0">
                  <a:pos x="connsiteX5696" y="connsiteY5696"/>
                </a:cxn>
                <a:cxn ang="0">
                  <a:pos x="connsiteX5697" y="connsiteY5697"/>
                </a:cxn>
                <a:cxn ang="0">
                  <a:pos x="connsiteX5698" y="connsiteY5698"/>
                </a:cxn>
                <a:cxn ang="0">
                  <a:pos x="connsiteX5699" y="connsiteY5699"/>
                </a:cxn>
                <a:cxn ang="0">
                  <a:pos x="connsiteX5700" y="connsiteY5700"/>
                </a:cxn>
                <a:cxn ang="0">
                  <a:pos x="connsiteX5701" y="connsiteY5701"/>
                </a:cxn>
                <a:cxn ang="0">
                  <a:pos x="connsiteX5702" y="connsiteY5702"/>
                </a:cxn>
                <a:cxn ang="0">
                  <a:pos x="connsiteX5703" y="connsiteY5703"/>
                </a:cxn>
                <a:cxn ang="0">
                  <a:pos x="connsiteX5704" y="connsiteY5704"/>
                </a:cxn>
                <a:cxn ang="0">
                  <a:pos x="connsiteX5705" y="connsiteY5705"/>
                </a:cxn>
                <a:cxn ang="0">
                  <a:pos x="connsiteX5706" y="connsiteY5706"/>
                </a:cxn>
                <a:cxn ang="0">
                  <a:pos x="connsiteX5707" y="connsiteY5707"/>
                </a:cxn>
                <a:cxn ang="0">
                  <a:pos x="connsiteX5708" y="connsiteY5708"/>
                </a:cxn>
                <a:cxn ang="0">
                  <a:pos x="connsiteX5709" y="connsiteY5709"/>
                </a:cxn>
                <a:cxn ang="0">
                  <a:pos x="connsiteX5710" y="connsiteY5710"/>
                </a:cxn>
                <a:cxn ang="0">
                  <a:pos x="connsiteX5711" y="connsiteY5711"/>
                </a:cxn>
                <a:cxn ang="0">
                  <a:pos x="connsiteX5712" y="connsiteY5712"/>
                </a:cxn>
                <a:cxn ang="0">
                  <a:pos x="connsiteX5713" y="connsiteY5713"/>
                </a:cxn>
                <a:cxn ang="0">
                  <a:pos x="connsiteX5714" y="connsiteY5714"/>
                </a:cxn>
                <a:cxn ang="0">
                  <a:pos x="connsiteX5715" y="connsiteY5715"/>
                </a:cxn>
                <a:cxn ang="0">
                  <a:pos x="connsiteX5716" y="connsiteY5716"/>
                </a:cxn>
                <a:cxn ang="0">
                  <a:pos x="connsiteX5717" y="connsiteY5717"/>
                </a:cxn>
                <a:cxn ang="0">
                  <a:pos x="connsiteX5718" y="connsiteY5718"/>
                </a:cxn>
                <a:cxn ang="0">
                  <a:pos x="connsiteX5719" y="connsiteY5719"/>
                </a:cxn>
                <a:cxn ang="0">
                  <a:pos x="connsiteX5720" y="connsiteY5720"/>
                </a:cxn>
                <a:cxn ang="0">
                  <a:pos x="connsiteX5721" y="connsiteY5721"/>
                </a:cxn>
                <a:cxn ang="0">
                  <a:pos x="connsiteX5722" y="connsiteY5722"/>
                </a:cxn>
                <a:cxn ang="0">
                  <a:pos x="connsiteX5723" y="connsiteY5723"/>
                </a:cxn>
                <a:cxn ang="0">
                  <a:pos x="connsiteX5724" y="connsiteY5724"/>
                </a:cxn>
                <a:cxn ang="0">
                  <a:pos x="connsiteX5725" y="connsiteY5725"/>
                </a:cxn>
                <a:cxn ang="0">
                  <a:pos x="connsiteX5726" y="connsiteY5726"/>
                </a:cxn>
                <a:cxn ang="0">
                  <a:pos x="connsiteX5727" y="connsiteY5727"/>
                </a:cxn>
                <a:cxn ang="0">
                  <a:pos x="connsiteX5728" y="connsiteY5728"/>
                </a:cxn>
                <a:cxn ang="0">
                  <a:pos x="connsiteX5729" y="connsiteY5729"/>
                </a:cxn>
                <a:cxn ang="0">
                  <a:pos x="connsiteX5730" y="connsiteY5730"/>
                </a:cxn>
                <a:cxn ang="0">
                  <a:pos x="connsiteX5731" y="connsiteY5731"/>
                </a:cxn>
                <a:cxn ang="0">
                  <a:pos x="connsiteX5732" y="connsiteY5732"/>
                </a:cxn>
                <a:cxn ang="0">
                  <a:pos x="connsiteX5733" y="connsiteY5733"/>
                </a:cxn>
                <a:cxn ang="0">
                  <a:pos x="connsiteX5734" y="connsiteY5734"/>
                </a:cxn>
                <a:cxn ang="0">
                  <a:pos x="connsiteX5735" y="connsiteY5735"/>
                </a:cxn>
                <a:cxn ang="0">
                  <a:pos x="connsiteX5736" y="connsiteY5736"/>
                </a:cxn>
                <a:cxn ang="0">
                  <a:pos x="connsiteX5737" y="connsiteY5737"/>
                </a:cxn>
                <a:cxn ang="0">
                  <a:pos x="connsiteX5738" y="connsiteY5738"/>
                </a:cxn>
                <a:cxn ang="0">
                  <a:pos x="connsiteX5739" y="connsiteY5739"/>
                </a:cxn>
                <a:cxn ang="0">
                  <a:pos x="connsiteX5740" y="connsiteY5740"/>
                </a:cxn>
                <a:cxn ang="0">
                  <a:pos x="connsiteX5741" y="connsiteY5741"/>
                </a:cxn>
                <a:cxn ang="0">
                  <a:pos x="connsiteX5742" y="connsiteY5742"/>
                </a:cxn>
                <a:cxn ang="0">
                  <a:pos x="connsiteX5743" y="connsiteY5743"/>
                </a:cxn>
                <a:cxn ang="0">
                  <a:pos x="connsiteX5744" y="connsiteY5744"/>
                </a:cxn>
                <a:cxn ang="0">
                  <a:pos x="connsiteX5745" y="connsiteY5745"/>
                </a:cxn>
                <a:cxn ang="0">
                  <a:pos x="connsiteX5746" y="connsiteY5746"/>
                </a:cxn>
                <a:cxn ang="0">
                  <a:pos x="connsiteX5747" y="connsiteY5747"/>
                </a:cxn>
                <a:cxn ang="0">
                  <a:pos x="connsiteX5748" y="connsiteY5748"/>
                </a:cxn>
                <a:cxn ang="0">
                  <a:pos x="connsiteX5749" y="connsiteY5749"/>
                </a:cxn>
                <a:cxn ang="0">
                  <a:pos x="connsiteX5750" y="connsiteY5750"/>
                </a:cxn>
                <a:cxn ang="0">
                  <a:pos x="connsiteX5751" y="connsiteY5751"/>
                </a:cxn>
                <a:cxn ang="0">
                  <a:pos x="connsiteX5752" y="connsiteY5752"/>
                </a:cxn>
                <a:cxn ang="0">
                  <a:pos x="connsiteX5753" y="connsiteY5753"/>
                </a:cxn>
                <a:cxn ang="0">
                  <a:pos x="connsiteX5754" y="connsiteY5754"/>
                </a:cxn>
                <a:cxn ang="0">
                  <a:pos x="connsiteX5755" y="connsiteY5755"/>
                </a:cxn>
                <a:cxn ang="0">
                  <a:pos x="connsiteX5756" y="connsiteY5756"/>
                </a:cxn>
                <a:cxn ang="0">
                  <a:pos x="connsiteX5757" y="connsiteY5757"/>
                </a:cxn>
                <a:cxn ang="0">
                  <a:pos x="connsiteX5758" y="connsiteY5758"/>
                </a:cxn>
                <a:cxn ang="0">
                  <a:pos x="connsiteX5759" y="connsiteY5759"/>
                </a:cxn>
                <a:cxn ang="0">
                  <a:pos x="connsiteX5760" y="connsiteY5760"/>
                </a:cxn>
                <a:cxn ang="0">
                  <a:pos x="connsiteX5761" y="connsiteY5761"/>
                </a:cxn>
                <a:cxn ang="0">
                  <a:pos x="connsiteX5762" y="connsiteY5762"/>
                </a:cxn>
                <a:cxn ang="0">
                  <a:pos x="connsiteX5763" y="connsiteY5763"/>
                </a:cxn>
                <a:cxn ang="0">
                  <a:pos x="connsiteX5764" y="connsiteY5764"/>
                </a:cxn>
                <a:cxn ang="0">
                  <a:pos x="connsiteX5765" y="connsiteY5765"/>
                </a:cxn>
                <a:cxn ang="0">
                  <a:pos x="connsiteX5766" y="connsiteY5766"/>
                </a:cxn>
                <a:cxn ang="0">
                  <a:pos x="connsiteX5767" y="connsiteY5767"/>
                </a:cxn>
                <a:cxn ang="0">
                  <a:pos x="connsiteX5768" y="connsiteY5768"/>
                </a:cxn>
                <a:cxn ang="0">
                  <a:pos x="connsiteX5769" y="connsiteY5769"/>
                </a:cxn>
                <a:cxn ang="0">
                  <a:pos x="connsiteX5770" y="connsiteY5770"/>
                </a:cxn>
                <a:cxn ang="0">
                  <a:pos x="connsiteX5771" y="connsiteY5771"/>
                </a:cxn>
                <a:cxn ang="0">
                  <a:pos x="connsiteX5772" y="connsiteY5772"/>
                </a:cxn>
                <a:cxn ang="0">
                  <a:pos x="connsiteX5773" y="connsiteY5773"/>
                </a:cxn>
                <a:cxn ang="0">
                  <a:pos x="connsiteX5774" y="connsiteY5774"/>
                </a:cxn>
                <a:cxn ang="0">
                  <a:pos x="connsiteX5775" y="connsiteY5775"/>
                </a:cxn>
                <a:cxn ang="0">
                  <a:pos x="connsiteX5776" y="connsiteY5776"/>
                </a:cxn>
                <a:cxn ang="0">
                  <a:pos x="connsiteX5777" y="connsiteY5777"/>
                </a:cxn>
                <a:cxn ang="0">
                  <a:pos x="connsiteX5778" y="connsiteY5778"/>
                </a:cxn>
                <a:cxn ang="0">
                  <a:pos x="connsiteX5779" y="connsiteY5779"/>
                </a:cxn>
                <a:cxn ang="0">
                  <a:pos x="connsiteX5780" y="connsiteY5780"/>
                </a:cxn>
                <a:cxn ang="0">
                  <a:pos x="connsiteX5781" y="connsiteY5781"/>
                </a:cxn>
                <a:cxn ang="0">
                  <a:pos x="connsiteX5782" y="connsiteY5782"/>
                </a:cxn>
                <a:cxn ang="0">
                  <a:pos x="connsiteX5783" y="connsiteY5783"/>
                </a:cxn>
                <a:cxn ang="0">
                  <a:pos x="connsiteX5784" y="connsiteY5784"/>
                </a:cxn>
                <a:cxn ang="0">
                  <a:pos x="connsiteX5785" y="connsiteY5785"/>
                </a:cxn>
                <a:cxn ang="0">
                  <a:pos x="connsiteX5786" y="connsiteY5786"/>
                </a:cxn>
                <a:cxn ang="0">
                  <a:pos x="connsiteX5787" y="connsiteY5787"/>
                </a:cxn>
                <a:cxn ang="0">
                  <a:pos x="connsiteX5788" y="connsiteY5788"/>
                </a:cxn>
                <a:cxn ang="0">
                  <a:pos x="connsiteX5789" y="connsiteY5789"/>
                </a:cxn>
                <a:cxn ang="0">
                  <a:pos x="connsiteX5790" y="connsiteY5790"/>
                </a:cxn>
                <a:cxn ang="0">
                  <a:pos x="connsiteX5791" y="connsiteY5791"/>
                </a:cxn>
                <a:cxn ang="0">
                  <a:pos x="connsiteX5792" y="connsiteY5792"/>
                </a:cxn>
                <a:cxn ang="0">
                  <a:pos x="connsiteX5793" y="connsiteY5793"/>
                </a:cxn>
                <a:cxn ang="0">
                  <a:pos x="connsiteX5794" y="connsiteY5794"/>
                </a:cxn>
                <a:cxn ang="0">
                  <a:pos x="connsiteX5795" y="connsiteY5795"/>
                </a:cxn>
                <a:cxn ang="0">
                  <a:pos x="connsiteX5796" y="connsiteY5796"/>
                </a:cxn>
                <a:cxn ang="0">
                  <a:pos x="connsiteX5797" y="connsiteY5797"/>
                </a:cxn>
                <a:cxn ang="0">
                  <a:pos x="connsiteX5798" y="connsiteY5798"/>
                </a:cxn>
                <a:cxn ang="0">
                  <a:pos x="connsiteX5799" y="connsiteY5799"/>
                </a:cxn>
                <a:cxn ang="0">
                  <a:pos x="connsiteX5800" y="connsiteY5800"/>
                </a:cxn>
                <a:cxn ang="0">
                  <a:pos x="connsiteX5801" y="connsiteY5801"/>
                </a:cxn>
                <a:cxn ang="0">
                  <a:pos x="connsiteX5802" y="connsiteY5802"/>
                </a:cxn>
                <a:cxn ang="0">
                  <a:pos x="connsiteX5803" y="connsiteY5803"/>
                </a:cxn>
                <a:cxn ang="0">
                  <a:pos x="connsiteX5804" y="connsiteY5804"/>
                </a:cxn>
                <a:cxn ang="0">
                  <a:pos x="connsiteX5805" y="connsiteY5805"/>
                </a:cxn>
                <a:cxn ang="0">
                  <a:pos x="connsiteX5806" y="connsiteY5806"/>
                </a:cxn>
                <a:cxn ang="0">
                  <a:pos x="connsiteX5807" y="connsiteY5807"/>
                </a:cxn>
                <a:cxn ang="0">
                  <a:pos x="connsiteX5808" y="connsiteY5808"/>
                </a:cxn>
                <a:cxn ang="0">
                  <a:pos x="connsiteX5809" y="connsiteY5809"/>
                </a:cxn>
                <a:cxn ang="0">
                  <a:pos x="connsiteX5810" y="connsiteY5810"/>
                </a:cxn>
                <a:cxn ang="0">
                  <a:pos x="connsiteX5811" y="connsiteY5811"/>
                </a:cxn>
                <a:cxn ang="0">
                  <a:pos x="connsiteX5812" y="connsiteY5812"/>
                </a:cxn>
                <a:cxn ang="0">
                  <a:pos x="connsiteX5813" y="connsiteY5813"/>
                </a:cxn>
                <a:cxn ang="0">
                  <a:pos x="connsiteX5814" y="connsiteY5814"/>
                </a:cxn>
                <a:cxn ang="0">
                  <a:pos x="connsiteX5815" y="connsiteY5815"/>
                </a:cxn>
                <a:cxn ang="0">
                  <a:pos x="connsiteX5816" y="connsiteY5816"/>
                </a:cxn>
                <a:cxn ang="0">
                  <a:pos x="connsiteX5817" y="connsiteY5817"/>
                </a:cxn>
                <a:cxn ang="0">
                  <a:pos x="connsiteX5818" y="connsiteY5818"/>
                </a:cxn>
                <a:cxn ang="0">
                  <a:pos x="connsiteX5819" y="connsiteY5819"/>
                </a:cxn>
                <a:cxn ang="0">
                  <a:pos x="connsiteX5820" y="connsiteY5820"/>
                </a:cxn>
                <a:cxn ang="0">
                  <a:pos x="connsiteX5821" y="connsiteY5821"/>
                </a:cxn>
                <a:cxn ang="0">
                  <a:pos x="connsiteX5822" y="connsiteY5822"/>
                </a:cxn>
                <a:cxn ang="0">
                  <a:pos x="connsiteX5823" y="connsiteY5823"/>
                </a:cxn>
                <a:cxn ang="0">
                  <a:pos x="connsiteX5824" y="connsiteY5824"/>
                </a:cxn>
                <a:cxn ang="0">
                  <a:pos x="connsiteX5825" y="connsiteY5825"/>
                </a:cxn>
                <a:cxn ang="0">
                  <a:pos x="connsiteX5826" y="connsiteY5826"/>
                </a:cxn>
                <a:cxn ang="0">
                  <a:pos x="connsiteX5827" y="connsiteY5827"/>
                </a:cxn>
                <a:cxn ang="0">
                  <a:pos x="connsiteX5828" y="connsiteY5828"/>
                </a:cxn>
                <a:cxn ang="0">
                  <a:pos x="connsiteX5829" y="connsiteY5829"/>
                </a:cxn>
                <a:cxn ang="0">
                  <a:pos x="connsiteX5830" y="connsiteY5830"/>
                </a:cxn>
                <a:cxn ang="0">
                  <a:pos x="connsiteX5831" y="connsiteY5831"/>
                </a:cxn>
                <a:cxn ang="0">
                  <a:pos x="connsiteX5832" y="connsiteY5832"/>
                </a:cxn>
                <a:cxn ang="0">
                  <a:pos x="connsiteX5833" y="connsiteY5833"/>
                </a:cxn>
                <a:cxn ang="0">
                  <a:pos x="connsiteX5834" y="connsiteY5834"/>
                </a:cxn>
                <a:cxn ang="0">
                  <a:pos x="connsiteX5835" y="connsiteY5835"/>
                </a:cxn>
                <a:cxn ang="0">
                  <a:pos x="connsiteX5836" y="connsiteY5836"/>
                </a:cxn>
                <a:cxn ang="0">
                  <a:pos x="connsiteX5837" y="connsiteY5837"/>
                </a:cxn>
                <a:cxn ang="0">
                  <a:pos x="connsiteX5838" y="connsiteY5838"/>
                </a:cxn>
                <a:cxn ang="0">
                  <a:pos x="connsiteX5839" y="connsiteY5839"/>
                </a:cxn>
                <a:cxn ang="0">
                  <a:pos x="connsiteX5840" y="connsiteY5840"/>
                </a:cxn>
                <a:cxn ang="0">
                  <a:pos x="connsiteX5841" y="connsiteY5841"/>
                </a:cxn>
                <a:cxn ang="0">
                  <a:pos x="connsiteX5842" y="connsiteY5842"/>
                </a:cxn>
                <a:cxn ang="0">
                  <a:pos x="connsiteX5843" y="connsiteY5843"/>
                </a:cxn>
                <a:cxn ang="0">
                  <a:pos x="connsiteX5844" y="connsiteY5844"/>
                </a:cxn>
                <a:cxn ang="0">
                  <a:pos x="connsiteX5845" y="connsiteY5845"/>
                </a:cxn>
                <a:cxn ang="0">
                  <a:pos x="connsiteX5846" y="connsiteY5846"/>
                </a:cxn>
                <a:cxn ang="0">
                  <a:pos x="connsiteX5847" y="connsiteY5847"/>
                </a:cxn>
                <a:cxn ang="0">
                  <a:pos x="connsiteX5848" y="connsiteY5848"/>
                </a:cxn>
                <a:cxn ang="0">
                  <a:pos x="connsiteX5849" y="connsiteY5849"/>
                </a:cxn>
                <a:cxn ang="0">
                  <a:pos x="connsiteX5850" y="connsiteY5850"/>
                </a:cxn>
                <a:cxn ang="0">
                  <a:pos x="connsiteX5851" y="connsiteY5851"/>
                </a:cxn>
                <a:cxn ang="0">
                  <a:pos x="connsiteX5852" y="connsiteY5852"/>
                </a:cxn>
                <a:cxn ang="0">
                  <a:pos x="connsiteX5853" y="connsiteY5853"/>
                </a:cxn>
                <a:cxn ang="0">
                  <a:pos x="connsiteX5854" y="connsiteY5854"/>
                </a:cxn>
                <a:cxn ang="0">
                  <a:pos x="connsiteX5855" y="connsiteY5855"/>
                </a:cxn>
                <a:cxn ang="0">
                  <a:pos x="connsiteX5856" y="connsiteY5856"/>
                </a:cxn>
                <a:cxn ang="0">
                  <a:pos x="connsiteX5857" y="connsiteY5857"/>
                </a:cxn>
                <a:cxn ang="0">
                  <a:pos x="connsiteX5858" y="connsiteY5858"/>
                </a:cxn>
                <a:cxn ang="0">
                  <a:pos x="connsiteX5859" y="connsiteY5859"/>
                </a:cxn>
                <a:cxn ang="0">
                  <a:pos x="connsiteX5860" y="connsiteY5860"/>
                </a:cxn>
                <a:cxn ang="0">
                  <a:pos x="connsiteX5861" y="connsiteY5861"/>
                </a:cxn>
                <a:cxn ang="0">
                  <a:pos x="connsiteX5862" y="connsiteY5862"/>
                </a:cxn>
                <a:cxn ang="0">
                  <a:pos x="connsiteX5863" y="connsiteY5863"/>
                </a:cxn>
                <a:cxn ang="0">
                  <a:pos x="connsiteX5864" y="connsiteY5864"/>
                </a:cxn>
                <a:cxn ang="0">
                  <a:pos x="connsiteX5865" y="connsiteY5865"/>
                </a:cxn>
                <a:cxn ang="0">
                  <a:pos x="connsiteX5866" y="connsiteY5866"/>
                </a:cxn>
                <a:cxn ang="0">
                  <a:pos x="connsiteX5867" y="connsiteY5867"/>
                </a:cxn>
                <a:cxn ang="0">
                  <a:pos x="connsiteX5868" y="connsiteY5868"/>
                </a:cxn>
                <a:cxn ang="0">
                  <a:pos x="connsiteX5869" y="connsiteY5869"/>
                </a:cxn>
                <a:cxn ang="0">
                  <a:pos x="connsiteX5870" y="connsiteY5870"/>
                </a:cxn>
                <a:cxn ang="0">
                  <a:pos x="connsiteX5871" y="connsiteY5871"/>
                </a:cxn>
                <a:cxn ang="0">
                  <a:pos x="connsiteX5872" y="connsiteY5872"/>
                </a:cxn>
                <a:cxn ang="0">
                  <a:pos x="connsiteX5873" y="connsiteY5873"/>
                </a:cxn>
                <a:cxn ang="0">
                  <a:pos x="connsiteX5874" y="connsiteY5874"/>
                </a:cxn>
                <a:cxn ang="0">
                  <a:pos x="connsiteX5875" y="connsiteY5875"/>
                </a:cxn>
                <a:cxn ang="0">
                  <a:pos x="connsiteX5876" y="connsiteY5876"/>
                </a:cxn>
                <a:cxn ang="0">
                  <a:pos x="connsiteX5877" y="connsiteY5877"/>
                </a:cxn>
                <a:cxn ang="0">
                  <a:pos x="connsiteX5878" y="connsiteY5878"/>
                </a:cxn>
                <a:cxn ang="0">
                  <a:pos x="connsiteX5879" y="connsiteY5879"/>
                </a:cxn>
                <a:cxn ang="0">
                  <a:pos x="connsiteX5880" y="connsiteY5880"/>
                </a:cxn>
                <a:cxn ang="0">
                  <a:pos x="connsiteX5881" y="connsiteY5881"/>
                </a:cxn>
                <a:cxn ang="0">
                  <a:pos x="connsiteX5882" y="connsiteY5882"/>
                </a:cxn>
                <a:cxn ang="0">
                  <a:pos x="connsiteX5883" y="connsiteY5883"/>
                </a:cxn>
                <a:cxn ang="0">
                  <a:pos x="connsiteX5884" y="connsiteY5884"/>
                </a:cxn>
                <a:cxn ang="0">
                  <a:pos x="connsiteX5885" y="connsiteY5885"/>
                </a:cxn>
                <a:cxn ang="0">
                  <a:pos x="connsiteX5886" y="connsiteY5886"/>
                </a:cxn>
                <a:cxn ang="0">
                  <a:pos x="connsiteX5887" y="connsiteY5887"/>
                </a:cxn>
                <a:cxn ang="0">
                  <a:pos x="connsiteX5888" y="connsiteY5888"/>
                </a:cxn>
                <a:cxn ang="0">
                  <a:pos x="connsiteX5889" y="connsiteY5889"/>
                </a:cxn>
                <a:cxn ang="0">
                  <a:pos x="connsiteX5890" y="connsiteY5890"/>
                </a:cxn>
                <a:cxn ang="0">
                  <a:pos x="connsiteX5891" y="connsiteY5891"/>
                </a:cxn>
                <a:cxn ang="0">
                  <a:pos x="connsiteX5892" y="connsiteY5892"/>
                </a:cxn>
                <a:cxn ang="0">
                  <a:pos x="connsiteX5893" y="connsiteY5893"/>
                </a:cxn>
                <a:cxn ang="0">
                  <a:pos x="connsiteX5894" y="connsiteY5894"/>
                </a:cxn>
                <a:cxn ang="0">
                  <a:pos x="connsiteX5895" y="connsiteY5895"/>
                </a:cxn>
                <a:cxn ang="0">
                  <a:pos x="connsiteX5896" y="connsiteY5896"/>
                </a:cxn>
                <a:cxn ang="0">
                  <a:pos x="connsiteX5897" y="connsiteY5897"/>
                </a:cxn>
                <a:cxn ang="0">
                  <a:pos x="connsiteX5898" y="connsiteY5898"/>
                </a:cxn>
                <a:cxn ang="0">
                  <a:pos x="connsiteX5899" y="connsiteY5899"/>
                </a:cxn>
                <a:cxn ang="0">
                  <a:pos x="connsiteX5900" y="connsiteY5900"/>
                </a:cxn>
                <a:cxn ang="0">
                  <a:pos x="connsiteX5901" y="connsiteY5901"/>
                </a:cxn>
                <a:cxn ang="0">
                  <a:pos x="connsiteX5902" y="connsiteY5902"/>
                </a:cxn>
                <a:cxn ang="0">
                  <a:pos x="connsiteX5903" y="connsiteY5903"/>
                </a:cxn>
                <a:cxn ang="0">
                  <a:pos x="connsiteX5904" y="connsiteY5904"/>
                </a:cxn>
                <a:cxn ang="0">
                  <a:pos x="connsiteX5905" y="connsiteY5905"/>
                </a:cxn>
                <a:cxn ang="0">
                  <a:pos x="connsiteX5906" y="connsiteY5906"/>
                </a:cxn>
                <a:cxn ang="0">
                  <a:pos x="connsiteX5907" y="connsiteY5907"/>
                </a:cxn>
                <a:cxn ang="0">
                  <a:pos x="connsiteX5908" y="connsiteY5908"/>
                </a:cxn>
                <a:cxn ang="0">
                  <a:pos x="connsiteX5909" y="connsiteY5909"/>
                </a:cxn>
                <a:cxn ang="0">
                  <a:pos x="connsiteX5910" y="connsiteY5910"/>
                </a:cxn>
                <a:cxn ang="0">
                  <a:pos x="connsiteX5911" y="connsiteY5911"/>
                </a:cxn>
                <a:cxn ang="0">
                  <a:pos x="connsiteX5912" y="connsiteY5912"/>
                </a:cxn>
                <a:cxn ang="0">
                  <a:pos x="connsiteX5913" y="connsiteY5913"/>
                </a:cxn>
                <a:cxn ang="0">
                  <a:pos x="connsiteX5914" y="connsiteY5914"/>
                </a:cxn>
                <a:cxn ang="0">
                  <a:pos x="connsiteX5915" y="connsiteY5915"/>
                </a:cxn>
                <a:cxn ang="0">
                  <a:pos x="connsiteX5916" y="connsiteY5916"/>
                </a:cxn>
                <a:cxn ang="0">
                  <a:pos x="connsiteX5917" y="connsiteY5917"/>
                </a:cxn>
                <a:cxn ang="0">
                  <a:pos x="connsiteX5918" y="connsiteY5918"/>
                </a:cxn>
                <a:cxn ang="0">
                  <a:pos x="connsiteX5919" y="connsiteY5919"/>
                </a:cxn>
                <a:cxn ang="0">
                  <a:pos x="connsiteX5920" y="connsiteY5920"/>
                </a:cxn>
                <a:cxn ang="0">
                  <a:pos x="connsiteX5921" y="connsiteY5921"/>
                </a:cxn>
                <a:cxn ang="0">
                  <a:pos x="connsiteX5922" y="connsiteY5922"/>
                </a:cxn>
                <a:cxn ang="0">
                  <a:pos x="connsiteX5923" y="connsiteY5923"/>
                </a:cxn>
                <a:cxn ang="0">
                  <a:pos x="connsiteX5924" y="connsiteY5924"/>
                </a:cxn>
                <a:cxn ang="0">
                  <a:pos x="connsiteX5925" y="connsiteY5925"/>
                </a:cxn>
                <a:cxn ang="0">
                  <a:pos x="connsiteX5926" y="connsiteY5926"/>
                </a:cxn>
                <a:cxn ang="0">
                  <a:pos x="connsiteX5927" y="connsiteY5927"/>
                </a:cxn>
                <a:cxn ang="0">
                  <a:pos x="connsiteX5928" y="connsiteY5928"/>
                </a:cxn>
                <a:cxn ang="0">
                  <a:pos x="connsiteX5929" y="connsiteY5929"/>
                </a:cxn>
                <a:cxn ang="0">
                  <a:pos x="connsiteX5930" y="connsiteY5930"/>
                </a:cxn>
                <a:cxn ang="0">
                  <a:pos x="connsiteX5931" y="connsiteY5931"/>
                </a:cxn>
                <a:cxn ang="0">
                  <a:pos x="connsiteX5932" y="connsiteY5932"/>
                </a:cxn>
                <a:cxn ang="0">
                  <a:pos x="connsiteX5933" y="connsiteY5933"/>
                </a:cxn>
                <a:cxn ang="0">
                  <a:pos x="connsiteX5934" y="connsiteY5934"/>
                </a:cxn>
                <a:cxn ang="0">
                  <a:pos x="connsiteX5935" y="connsiteY5935"/>
                </a:cxn>
                <a:cxn ang="0">
                  <a:pos x="connsiteX5936" y="connsiteY5936"/>
                </a:cxn>
                <a:cxn ang="0">
                  <a:pos x="connsiteX5937" y="connsiteY5937"/>
                </a:cxn>
                <a:cxn ang="0">
                  <a:pos x="connsiteX5938" y="connsiteY5938"/>
                </a:cxn>
                <a:cxn ang="0">
                  <a:pos x="connsiteX5939" y="connsiteY5939"/>
                </a:cxn>
                <a:cxn ang="0">
                  <a:pos x="connsiteX5940" y="connsiteY5940"/>
                </a:cxn>
                <a:cxn ang="0">
                  <a:pos x="connsiteX5941" y="connsiteY5941"/>
                </a:cxn>
                <a:cxn ang="0">
                  <a:pos x="connsiteX5942" y="connsiteY5942"/>
                </a:cxn>
                <a:cxn ang="0">
                  <a:pos x="connsiteX5943" y="connsiteY5943"/>
                </a:cxn>
                <a:cxn ang="0">
                  <a:pos x="connsiteX5944" y="connsiteY5944"/>
                </a:cxn>
                <a:cxn ang="0">
                  <a:pos x="connsiteX5945" y="connsiteY5945"/>
                </a:cxn>
                <a:cxn ang="0">
                  <a:pos x="connsiteX5946" y="connsiteY5946"/>
                </a:cxn>
                <a:cxn ang="0">
                  <a:pos x="connsiteX5947" y="connsiteY5947"/>
                </a:cxn>
                <a:cxn ang="0">
                  <a:pos x="connsiteX5948" y="connsiteY5948"/>
                </a:cxn>
                <a:cxn ang="0">
                  <a:pos x="connsiteX5949" y="connsiteY5949"/>
                </a:cxn>
                <a:cxn ang="0">
                  <a:pos x="connsiteX5950" y="connsiteY5950"/>
                </a:cxn>
                <a:cxn ang="0">
                  <a:pos x="connsiteX5951" y="connsiteY5951"/>
                </a:cxn>
                <a:cxn ang="0">
                  <a:pos x="connsiteX5952" y="connsiteY5952"/>
                </a:cxn>
                <a:cxn ang="0">
                  <a:pos x="connsiteX5953" y="connsiteY5953"/>
                </a:cxn>
                <a:cxn ang="0">
                  <a:pos x="connsiteX5954" y="connsiteY5954"/>
                </a:cxn>
                <a:cxn ang="0">
                  <a:pos x="connsiteX5955" y="connsiteY5955"/>
                </a:cxn>
                <a:cxn ang="0">
                  <a:pos x="connsiteX5956" y="connsiteY5956"/>
                </a:cxn>
                <a:cxn ang="0">
                  <a:pos x="connsiteX5957" y="connsiteY5957"/>
                </a:cxn>
                <a:cxn ang="0">
                  <a:pos x="connsiteX5958" y="connsiteY5958"/>
                </a:cxn>
                <a:cxn ang="0">
                  <a:pos x="connsiteX5959" y="connsiteY5959"/>
                </a:cxn>
                <a:cxn ang="0">
                  <a:pos x="connsiteX5960" y="connsiteY5960"/>
                </a:cxn>
                <a:cxn ang="0">
                  <a:pos x="connsiteX5961" y="connsiteY5961"/>
                </a:cxn>
                <a:cxn ang="0">
                  <a:pos x="connsiteX5962" y="connsiteY5962"/>
                </a:cxn>
                <a:cxn ang="0">
                  <a:pos x="connsiteX5963" y="connsiteY5963"/>
                </a:cxn>
                <a:cxn ang="0">
                  <a:pos x="connsiteX5964" y="connsiteY5964"/>
                </a:cxn>
                <a:cxn ang="0">
                  <a:pos x="connsiteX5965" y="connsiteY5965"/>
                </a:cxn>
                <a:cxn ang="0">
                  <a:pos x="connsiteX5966" y="connsiteY5966"/>
                </a:cxn>
                <a:cxn ang="0">
                  <a:pos x="connsiteX5967" y="connsiteY5967"/>
                </a:cxn>
                <a:cxn ang="0">
                  <a:pos x="connsiteX5968" y="connsiteY5968"/>
                </a:cxn>
                <a:cxn ang="0">
                  <a:pos x="connsiteX5969" y="connsiteY5969"/>
                </a:cxn>
                <a:cxn ang="0">
                  <a:pos x="connsiteX5970" y="connsiteY5970"/>
                </a:cxn>
                <a:cxn ang="0">
                  <a:pos x="connsiteX5971" y="connsiteY5971"/>
                </a:cxn>
                <a:cxn ang="0">
                  <a:pos x="connsiteX5972" y="connsiteY5972"/>
                </a:cxn>
                <a:cxn ang="0">
                  <a:pos x="connsiteX5973" y="connsiteY5973"/>
                </a:cxn>
                <a:cxn ang="0">
                  <a:pos x="connsiteX5974" y="connsiteY5974"/>
                </a:cxn>
                <a:cxn ang="0">
                  <a:pos x="connsiteX5975" y="connsiteY5975"/>
                </a:cxn>
                <a:cxn ang="0">
                  <a:pos x="connsiteX5976" y="connsiteY5976"/>
                </a:cxn>
                <a:cxn ang="0">
                  <a:pos x="connsiteX5977" y="connsiteY5977"/>
                </a:cxn>
                <a:cxn ang="0">
                  <a:pos x="connsiteX5978" y="connsiteY5978"/>
                </a:cxn>
                <a:cxn ang="0">
                  <a:pos x="connsiteX5979" y="connsiteY5979"/>
                </a:cxn>
                <a:cxn ang="0">
                  <a:pos x="connsiteX5980" y="connsiteY5980"/>
                </a:cxn>
                <a:cxn ang="0">
                  <a:pos x="connsiteX5981" y="connsiteY5981"/>
                </a:cxn>
                <a:cxn ang="0">
                  <a:pos x="connsiteX5982" y="connsiteY5982"/>
                </a:cxn>
                <a:cxn ang="0">
                  <a:pos x="connsiteX5983" y="connsiteY5983"/>
                </a:cxn>
                <a:cxn ang="0">
                  <a:pos x="connsiteX5984" y="connsiteY5984"/>
                </a:cxn>
                <a:cxn ang="0">
                  <a:pos x="connsiteX5985" y="connsiteY5985"/>
                </a:cxn>
                <a:cxn ang="0">
                  <a:pos x="connsiteX5986" y="connsiteY5986"/>
                </a:cxn>
                <a:cxn ang="0">
                  <a:pos x="connsiteX5987" y="connsiteY5987"/>
                </a:cxn>
                <a:cxn ang="0">
                  <a:pos x="connsiteX5988" y="connsiteY5988"/>
                </a:cxn>
                <a:cxn ang="0">
                  <a:pos x="connsiteX5989" y="connsiteY5989"/>
                </a:cxn>
                <a:cxn ang="0">
                  <a:pos x="connsiteX5990" y="connsiteY5990"/>
                </a:cxn>
                <a:cxn ang="0">
                  <a:pos x="connsiteX5991" y="connsiteY5991"/>
                </a:cxn>
                <a:cxn ang="0">
                  <a:pos x="connsiteX5992" y="connsiteY5992"/>
                </a:cxn>
                <a:cxn ang="0">
                  <a:pos x="connsiteX5993" y="connsiteY5993"/>
                </a:cxn>
                <a:cxn ang="0">
                  <a:pos x="connsiteX5994" y="connsiteY5994"/>
                </a:cxn>
                <a:cxn ang="0">
                  <a:pos x="connsiteX5995" y="connsiteY5995"/>
                </a:cxn>
                <a:cxn ang="0">
                  <a:pos x="connsiteX5996" y="connsiteY5996"/>
                </a:cxn>
                <a:cxn ang="0">
                  <a:pos x="connsiteX5997" y="connsiteY5997"/>
                </a:cxn>
                <a:cxn ang="0">
                  <a:pos x="connsiteX5998" y="connsiteY5998"/>
                </a:cxn>
                <a:cxn ang="0">
                  <a:pos x="connsiteX5999" y="connsiteY5999"/>
                </a:cxn>
                <a:cxn ang="0">
                  <a:pos x="connsiteX6000" y="connsiteY6000"/>
                </a:cxn>
                <a:cxn ang="0">
                  <a:pos x="connsiteX6001" y="connsiteY6001"/>
                </a:cxn>
                <a:cxn ang="0">
                  <a:pos x="connsiteX6002" y="connsiteY6002"/>
                </a:cxn>
                <a:cxn ang="0">
                  <a:pos x="connsiteX6003" y="connsiteY6003"/>
                </a:cxn>
                <a:cxn ang="0">
                  <a:pos x="connsiteX6004" y="connsiteY6004"/>
                </a:cxn>
                <a:cxn ang="0">
                  <a:pos x="connsiteX6005" y="connsiteY6005"/>
                </a:cxn>
                <a:cxn ang="0">
                  <a:pos x="connsiteX6006" y="connsiteY6006"/>
                </a:cxn>
                <a:cxn ang="0">
                  <a:pos x="connsiteX6007" y="connsiteY6007"/>
                </a:cxn>
                <a:cxn ang="0">
                  <a:pos x="connsiteX6008" y="connsiteY6008"/>
                </a:cxn>
                <a:cxn ang="0">
                  <a:pos x="connsiteX6009" y="connsiteY6009"/>
                </a:cxn>
                <a:cxn ang="0">
                  <a:pos x="connsiteX6010" y="connsiteY6010"/>
                </a:cxn>
                <a:cxn ang="0">
                  <a:pos x="connsiteX6011" y="connsiteY6011"/>
                </a:cxn>
                <a:cxn ang="0">
                  <a:pos x="connsiteX6012" y="connsiteY6012"/>
                </a:cxn>
                <a:cxn ang="0">
                  <a:pos x="connsiteX6013" y="connsiteY6013"/>
                </a:cxn>
                <a:cxn ang="0">
                  <a:pos x="connsiteX6014" y="connsiteY6014"/>
                </a:cxn>
                <a:cxn ang="0">
                  <a:pos x="connsiteX6015" y="connsiteY6015"/>
                </a:cxn>
                <a:cxn ang="0">
                  <a:pos x="connsiteX6016" y="connsiteY6016"/>
                </a:cxn>
                <a:cxn ang="0">
                  <a:pos x="connsiteX6017" y="connsiteY6017"/>
                </a:cxn>
                <a:cxn ang="0">
                  <a:pos x="connsiteX6018" y="connsiteY6018"/>
                </a:cxn>
                <a:cxn ang="0">
                  <a:pos x="connsiteX6019" y="connsiteY6019"/>
                </a:cxn>
                <a:cxn ang="0">
                  <a:pos x="connsiteX6020" y="connsiteY6020"/>
                </a:cxn>
                <a:cxn ang="0">
                  <a:pos x="connsiteX6021" y="connsiteY6021"/>
                </a:cxn>
                <a:cxn ang="0">
                  <a:pos x="connsiteX6022" y="connsiteY6022"/>
                </a:cxn>
                <a:cxn ang="0">
                  <a:pos x="connsiteX6023" y="connsiteY6023"/>
                </a:cxn>
                <a:cxn ang="0">
                  <a:pos x="connsiteX6024" y="connsiteY6024"/>
                </a:cxn>
                <a:cxn ang="0">
                  <a:pos x="connsiteX6025" y="connsiteY6025"/>
                </a:cxn>
                <a:cxn ang="0">
                  <a:pos x="connsiteX6026" y="connsiteY6026"/>
                </a:cxn>
                <a:cxn ang="0">
                  <a:pos x="connsiteX6027" y="connsiteY6027"/>
                </a:cxn>
                <a:cxn ang="0">
                  <a:pos x="connsiteX6028" y="connsiteY6028"/>
                </a:cxn>
                <a:cxn ang="0">
                  <a:pos x="connsiteX6029" y="connsiteY6029"/>
                </a:cxn>
                <a:cxn ang="0">
                  <a:pos x="connsiteX6030" y="connsiteY6030"/>
                </a:cxn>
                <a:cxn ang="0">
                  <a:pos x="connsiteX6031" y="connsiteY6031"/>
                </a:cxn>
                <a:cxn ang="0">
                  <a:pos x="connsiteX6032" y="connsiteY6032"/>
                </a:cxn>
                <a:cxn ang="0">
                  <a:pos x="connsiteX6033" y="connsiteY6033"/>
                </a:cxn>
                <a:cxn ang="0">
                  <a:pos x="connsiteX6034" y="connsiteY6034"/>
                </a:cxn>
                <a:cxn ang="0">
                  <a:pos x="connsiteX6035" y="connsiteY6035"/>
                </a:cxn>
                <a:cxn ang="0">
                  <a:pos x="connsiteX6036" y="connsiteY6036"/>
                </a:cxn>
                <a:cxn ang="0">
                  <a:pos x="connsiteX6037" y="connsiteY6037"/>
                </a:cxn>
                <a:cxn ang="0">
                  <a:pos x="connsiteX6038" y="connsiteY6038"/>
                </a:cxn>
                <a:cxn ang="0">
                  <a:pos x="connsiteX6039" y="connsiteY6039"/>
                </a:cxn>
                <a:cxn ang="0">
                  <a:pos x="connsiteX6040" y="connsiteY6040"/>
                </a:cxn>
                <a:cxn ang="0">
                  <a:pos x="connsiteX6041" y="connsiteY6041"/>
                </a:cxn>
                <a:cxn ang="0">
                  <a:pos x="connsiteX6042" y="connsiteY6042"/>
                </a:cxn>
                <a:cxn ang="0">
                  <a:pos x="connsiteX6043" y="connsiteY6043"/>
                </a:cxn>
                <a:cxn ang="0">
                  <a:pos x="connsiteX6044" y="connsiteY6044"/>
                </a:cxn>
                <a:cxn ang="0">
                  <a:pos x="connsiteX6045" y="connsiteY6045"/>
                </a:cxn>
                <a:cxn ang="0">
                  <a:pos x="connsiteX6046" y="connsiteY6046"/>
                </a:cxn>
                <a:cxn ang="0">
                  <a:pos x="connsiteX6047" y="connsiteY6047"/>
                </a:cxn>
                <a:cxn ang="0">
                  <a:pos x="connsiteX6048" y="connsiteY6048"/>
                </a:cxn>
                <a:cxn ang="0">
                  <a:pos x="connsiteX6049" y="connsiteY6049"/>
                </a:cxn>
                <a:cxn ang="0">
                  <a:pos x="connsiteX6050" y="connsiteY6050"/>
                </a:cxn>
                <a:cxn ang="0">
                  <a:pos x="connsiteX6051" y="connsiteY6051"/>
                </a:cxn>
                <a:cxn ang="0">
                  <a:pos x="connsiteX6052" y="connsiteY6052"/>
                </a:cxn>
                <a:cxn ang="0">
                  <a:pos x="connsiteX6053" y="connsiteY6053"/>
                </a:cxn>
                <a:cxn ang="0">
                  <a:pos x="connsiteX6054" y="connsiteY6054"/>
                </a:cxn>
                <a:cxn ang="0">
                  <a:pos x="connsiteX6055" y="connsiteY6055"/>
                </a:cxn>
                <a:cxn ang="0">
                  <a:pos x="connsiteX6056" y="connsiteY6056"/>
                </a:cxn>
                <a:cxn ang="0">
                  <a:pos x="connsiteX6057" y="connsiteY6057"/>
                </a:cxn>
                <a:cxn ang="0">
                  <a:pos x="connsiteX6058" y="connsiteY6058"/>
                </a:cxn>
                <a:cxn ang="0">
                  <a:pos x="connsiteX6059" y="connsiteY6059"/>
                </a:cxn>
                <a:cxn ang="0">
                  <a:pos x="connsiteX6060" y="connsiteY6060"/>
                </a:cxn>
                <a:cxn ang="0">
                  <a:pos x="connsiteX6061" y="connsiteY6061"/>
                </a:cxn>
                <a:cxn ang="0">
                  <a:pos x="connsiteX6062" y="connsiteY6062"/>
                </a:cxn>
                <a:cxn ang="0">
                  <a:pos x="connsiteX6063" y="connsiteY6063"/>
                </a:cxn>
                <a:cxn ang="0">
                  <a:pos x="connsiteX6064" y="connsiteY6064"/>
                </a:cxn>
                <a:cxn ang="0">
                  <a:pos x="connsiteX6065" y="connsiteY6065"/>
                </a:cxn>
                <a:cxn ang="0">
                  <a:pos x="connsiteX6066" y="connsiteY6066"/>
                </a:cxn>
                <a:cxn ang="0">
                  <a:pos x="connsiteX6067" y="connsiteY6067"/>
                </a:cxn>
                <a:cxn ang="0">
                  <a:pos x="connsiteX6068" y="connsiteY6068"/>
                </a:cxn>
                <a:cxn ang="0">
                  <a:pos x="connsiteX6069" y="connsiteY6069"/>
                </a:cxn>
                <a:cxn ang="0">
                  <a:pos x="connsiteX6070" y="connsiteY6070"/>
                </a:cxn>
                <a:cxn ang="0">
                  <a:pos x="connsiteX6071" y="connsiteY6071"/>
                </a:cxn>
                <a:cxn ang="0">
                  <a:pos x="connsiteX6072" y="connsiteY6072"/>
                </a:cxn>
                <a:cxn ang="0">
                  <a:pos x="connsiteX6073" y="connsiteY6073"/>
                </a:cxn>
                <a:cxn ang="0">
                  <a:pos x="connsiteX6074" y="connsiteY6074"/>
                </a:cxn>
                <a:cxn ang="0">
                  <a:pos x="connsiteX6075" y="connsiteY6075"/>
                </a:cxn>
                <a:cxn ang="0">
                  <a:pos x="connsiteX6076" y="connsiteY6076"/>
                </a:cxn>
                <a:cxn ang="0">
                  <a:pos x="connsiteX6077" y="connsiteY6077"/>
                </a:cxn>
                <a:cxn ang="0">
                  <a:pos x="connsiteX6078" y="connsiteY6078"/>
                </a:cxn>
                <a:cxn ang="0">
                  <a:pos x="connsiteX6079" y="connsiteY6079"/>
                </a:cxn>
                <a:cxn ang="0">
                  <a:pos x="connsiteX6080" y="connsiteY6080"/>
                </a:cxn>
                <a:cxn ang="0">
                  <a:pos x="connsiteX6081" y="connsiteY6081"/>
                </a:cxn>
                <a:cxn ang="0">
                  <a:pos x="connsiteX6082" y="connsiteY6082"/>
                </a:cxn>
                <a:cxn ang="0">
                  <a:pos x="connsiteX6083" y="connsiteY6083"/>
                </a:cxn>
                <a:cxn ang="0">
                  <a:pos x="connsiteX6084" y="connsiteY6084"/>
                </a:cxn>
                <a:cxn ang="0">
                  <a:pos x="connsiteX6085" y="connsiteY6085"/>
                </a:cxn>
                <a:cxn ang="0">
                  <a:pos x="connsiteX6086" y="connsiteY6086"/>
                </a:cxn>
                <a:cxn ang="0">
                  <a:pos x="connsiteX6087" y="connsiteY6087"/>
                </a:cxn>
                <a:cxn ang="0">
                  <a:pos x="connsiteX6088" y="connsiteY6088"/>
                </a:cxn>
                <a:cxn ang="0">
                  <a:pos x="connsiteX6089" y="connsiteY6089"/>
                </a:cxn>
                <a:cxn ang="0">
                  <a:pos x="connsiteX6090" y="connsiteY6090"/>
                </a:cxn>
                <a:cxn ang="0">
                  <a:pos x="connsiteX6091" y="connsiteY6091"/>
                </a:cxn>
                <a:cxn ang="0">
                  <a:pos x="connsiteX6092" y="connsiteY6092"/>
                </a:cxn>
                <a:cxn ang="0">
                  <a:pos x="connsiteX6093" y="connsiteY6093"/>
                </a:cxn>
                <a:cxn ang="0">
                  <a:pos x="connsiteX6094" y="connsiteY6094"/>
                </a:cxn>
                <a:cxn ang="0">
                  <a:pos x="connsiteX6095" y="connsiteY6095"/>
                </a:cxn>
                <a:cxn ang="0">
                  <a:pos x="connsiteX6096" y="connsiteY6096"/>
                </a:cxn>
                <a:cxn ang="0">
                  <a:pos x="connsiteX6097" y="connsiteY6097"/>
                </a:cxn>
                <a:cxn ang="0">
                  <a:pos x="connsiteX6098" y="connsiteY6098"/>
                </a:cxn>
                <a:cxn ang="0">
                  <a:pos x="connsiteX6099" y="connsiteY6099"/>
                </a:cxn>
                <a:cxn ang="0">
                  <a:pos x="connsiteX6100" y="connsiteY6100"/>
                </a:cxn>
                <a:cxn ang="0">
                  <a:pos x="connsiteX6101" y="connsiteY6101"/>
                </a:cxn>
                <a:cxn ang="0">
                  <a:pos x="connsiteX6102" y="connsiteY6102"/>
                </a:cxn>
                <a:cxn ang="0">
                  <a:pos x="connsiteX6103" y="connsiteY6103"/>
                </a:cxn>
                <a:cxn ang="0">
                  <a:pos x="connsiteX6104" y="connsiteY6104"/>
                </a:cxn>
                <a:cxn ang="0">
                  <a:pos x="connsiteX6105" y="connsiteY6105"/>
                </a:cxn>
                <a:cxn ang="0">
                  <a:pos x="connsiteX6106" y="connsiteY6106"/>
                </a:cxn>
                <a:cxn ang="0">
                  <a:pos x="connsiteX6107" y="connsiteY6107"/>
                </a:cxn>
                <a:cxn ang="0">
                  <a:pos x="connsiteX6108" y="connsiteY6108"/>
                </a:cxn>
                <a:cxn ang="0">
                  <a:pos x="connsiteX6109" y="connsiteY6109"/>
                </a:cxn>
                <a:cxn ang="0">
                  <a:pos x="connsiteX6110" y="connsiteY6110"/>
                </a:cxn>
                <a:cxn ang="0">
                  <a:pos x="connsiteX6111" y="connsiteY6111"/>
                </a:cxn>
                <a:cxn ang="0">
                  <a:pos x="connsiteX6112" y="connsiteY6112"/>
                </a:cxn>
                <a:cxn ang="0">
                  <a:pos x="connsiteX6113" y="connsiteY6113"/>
                </a:cxn>
                <a:cxn ang="0">
                  <a:pos x="connsiteX6114" y="connsiteY6114"/>
                </a:cxn>
                <a:cxn ang="0">
                  <a:pos x="connsiteX6115" y="connsiteY6115"/>
                </a:cxn>
                <a:cxn ang="0">
                  <a:pos x="connsiteX6116" y="connsiteY6116"/>
                </a:cxn>
                <a:cxn ang="0">
                  <a:pos x="connsiteX6117" y="connsiteY6117"/>
                </a:cxn>
                <a:cxn ang="0">
                  <a:pos x="connsiteX6118" y="connsiteY6118"/>
                </a:cxn>
                <a:cxn ang="0">
                  <a:pos x="connsiteX6119" y="connsiteY6119"/>
                </a:cxn>
                <a:cxn ang="0">
                  <a:pos x="connsiteX6120" y="connsiteY6120"/>
                </a:cxn>
                <a:cxn ang="0">
                  <a:pos x="connsiteX6121" y="connsiteY6121"/>
                </a:cxn>
                <a:cxn ang="0">
                  <a:pos x="connsiteX6122" y="connsiteY6122"/>
                </a:cxn>
                <a:cxn ang="0">
                  <a:pos x="connsiteX6123" y="connsiteY6123"/>
                </a:cxn>
                <a:cxn ang="0">
                  <a:pos x="connsiteX6124" y="connsiteY6124"/>
                </a:cxn>
                <a:cxn ang="0">
                  <a:pos x="connsiteX6125" y="connsiteY6125"/>
                </a:cxn>
                <a:cxn ang="0">
                  <a:pos x="connsiteX6126" y="connsiteY6126"/>
                </a:cxn>
                <a:cxn ang="0">
                  <a:pos x="connsiteX6127" y="connsiteY6127"/>
                </a:cxn>
                <a:cxn ang="0">
                  <a:pos x="connsiteX6128" y="connsiteY6128"/>
                </a:cxn>
                <a:cxn ang="0">
                  <a:pos x="connsiteX6129" y="connsiteY6129"/>
                </a:cxn>
                <a:cxn ang="0">
                  <a:pos x="connsiteX6130" y="connsiteY6130"/>
                </a:cxn>
                <a:cxn ang="0">
                  <a:pos x="connsiteX6131" y="connsiteY6131"/>
                </a:cxn>
                <a:cxn ang="0">
                  <a:pos x="connsiteX6132" y="connsiteY6132"/>
                </a:cxn>
                <a:cxn ang="0">
                  <a:pos x="connsiteX6133" y="connsiteY6133"/>
                </a:cxn>
                <a:cxn ang="0">
                  <a:pos x="connsiteX6134" y="connsiteY6134"/>
                </a:cxn>
                <a:cxn ang="0">
                  <a:pos x="connsiteX6135" y="connsiteY6135"/>
                </a:cxn>
                <a:cxn ang="0">
                  <a:pos x="connsiteX6136" y="connsiteY6136"/>
                </a:cxn>
                <a:cxn ang="0">
                  <a:pos x="connsiteX6137" y="connsiteY6137"/>
                </a:cxn>
                <a:cxn ang="0">
                  <a:pos x="connsiteX6138" y="connsiteY6138"/>
                </a:cxn>
                <a:cxn ang="0">
                  <a:pos x="connsiteX6139" y="connsiteY6139"/>
                </a:cxn>
                <a:cxn ang="0">
                  <a:pos x="connsiteX6140" y="connsiteY6140"/>
                </a:cxn>
                <a:cxn ang="0">
                  <a:pos x="connsiteX6141" y="connsiteY6141"/>
                </a:cxn>
                <a:cxn ang="0">
                  <a:pos x="connsiteX6142" y="connsiteY6142"/>
                </a:cxn>
                <a:cxn ang="0">
                  <a:pos x="connsiteX6143" y="connsiteY6143"/>
                </a:cxn>
                <a:cxn ang="0">
                  <a:pos x="connsiteX6144" y="connsiteY6144"/>
                </a:cxn>
                <a:cxn ang="0">
                  <a:pos x="connsiteX6145" y="connsiteY6145"/>
                </a:cxn>
                <a:cxn ang="0">
                  <a:pos x="connsiteX6146" y="connsiteY6146"/>
                </a:cxn>
                <a:cxn ang="0">
                  <a:pos x="connsiteX6147" y="connsiteY6147"/>
                </a:cxn>
                <a:cxn ang="0">
                  <a:pos x="connsiteX6148" y="connsiteY6148"/>
                </a:cxn>
                <a:cxn ang="0">
                  <a:pos x="connsiteX6149" y="connsiteY6149"/>
                </a:cxn>
                <a:cxn ang="0">
                  <a:pos x="connsiteX6150" y="connsiteY6150"/>
                </a:cxn>
                <a:cxn ang="0">
                  <a:pos x="connsiteX6151" y="connsiteY6151"/>
                </a:cxn>
                <a:cxn ang="0">
                  <a:pos x="connsiteX6152" y="connsiteY6152"/>
                </a:cxn>
                <a:cxn ang="0">
                  <a:pos x="connsiteX6153" y="connsiteY6153"/>
                </a:cxn>
                <a:cxn ang="0">
                  <a:pos x="connsiteX6154" y="connsiteY6154"/>
                </a:cxn>
                <a:cxn ang="0">
                  <a:pos x="connsiteX6155" y="connsiteY6155"/>
                </a:cxn>
                <a:cxn ang="0">
                  <a:pos x="connsiteX6156" y="connsiteY6156"/>
                </a:cxn>
                <a:cxn ang="0">
                  <a:pos x="connsiteX6157" y="connsiteY6157"/>
                </a:cxn>
                <a:cxn ang="0">
                  <a:pos x="connsiteX6158" y="connsiteY6158"/>
                </a:cxn>
                <a:cxn ang="0">
                  <a:pos x="connsiteX6159" y="connsiteY6159"/>
                </a:cxn>
                <a:cxn ang="0">
                  <a:pos x="connsiteX6160" y="connsiteY6160"/>
                </a:cxn>
                <a:cxn ang="0">
                  <a:pos x="connsiteX6161" y="connsiteY6161"/>
                </a:cxn>
                <a:cxn ang="0">
                  <a:pos x="connsiteX6162" y="connsiteY6162"/>
                </a:cxn>
                <a:cxn ang="0">
                  <a:pos x="connsiteX6163" y="connsiteY6163"/>
                </a:cxn>
                <a:cxn ang="0">
                  <a:pos x="connsiteX6164" y="connsiteY6164"/>
                </a:cxn>
                <a:cxn ang="0">
                  <a:pos x="connsiteX6165" y="connsiteY6165"/>
                </a:cxn>
                <a:cxn ang="0">
                  <a:pos x="connsiteX6166" y="connsiteY6166"/>
                </a:cxn>
                <a:cxn ang="0">
                  <a:pos x="connsiteX6167" y="connsiteY6167"/>
                </a:cxn>
                <a:cxn ang="0">
                  <a:pos x="connsiteX6168" y="connsiteY6168"/>
                </a:cxn>
                <a:cxn ang="0">
                  <a:pos x="connsiteX6169" y="connsiteY6169"/>
                </a:cxn>
                <a:cxn ang="0">
                  <a:pos x="connsiteX6170" y="connsiteY6170"/>
                </a:cxn>
                <a:cxn ang="0">
                  <a:pos x="connsiteX6171" y="connsiteY6171"/>
                </a:cxn>
                <a:cxn ang="0">
                  <a:pos x="connsiteX6172" y="connsiteY6172"/>
                </a:cxn>
                <a:cxn ang="0">
                  <a:pos x="connsiteX6173" y="connsiteY6173"/>
                </a:cxn>
                <a:cxn ang="0">
                  <a:pos x="connsiteX6174" y="connsiteY6174"/>
                </a:cxn>
                <a:cxn ang="0">
                  <a:pos x="connsiteX6175" y="connsiteY6175"/>
                </a:cxn>
                <a:cxn ang="0">
                  <a:pos x="connsiteX6176" y="connsiteY6176"/>
                </a:cxn>
                <a:cxn ang="0">
                  <a:pos x="connsiteX6177" y="connsiteY6177"/>
                </a:cxn>
                <a:cxn ang="0">
                  <a:pos x="connsiteX6178" y="connsiteY6178"/>
                </a:cxn>
                <a:cxn ang="0">
                  <a:pos x="connsiteX6179" y="connsiteY6179"/>
                </a:cxn>
                <a:cxn ang="0">
                  <a:pos x="connsiteX6180" y="connsiteY6180"/>
                </a:cxn>
                <a:cxn ang="0">
                  <a:pos x="connsiteX6181" y="connsiteY6181"/>
                </a:cxn>
                <a:cxn ang="0">
                  <a:pos x="connsiteX6182" y="connsiteY6182"/>
                </a:cxn>
                <a:cxn ang="0">
                  <a:pos x="connsiteX6183" y="connsiteY6183"/>
                </a:cxn>
                <a:cxn ang="0">
                  <a:pos x="connsiteX6184" y="connsiteY6184"/>
                </a:cxn>
                <a:cxn ang="0">
                  <a:pos x="connsiteX6185" y="connsiteY6185"/>
                </a:cxn>
                <a:cxn ang="0">
                  <a:pos x="connsiteX6186" y="connsiteY6186"/>
                </a:cxn>
                <a:cxn ang="0">
                  <a:pos x="connsiteX6187" y="connsiteY6187"/>
                </a:cxn>
                <a:cxn ang="0">
                  <a:pos x="connsiteX6188" y="connsiteY6188"/>
                </a:cxn>
                <a:cxn ang="0">
                  <a:pos x="connsiteX6189" y="connsiteY6189"/>
                </a:cxn>
                <a:cxn ang="0">
                  <a:pos x="connsiteX6190" y="connsiteY6190"/>
                </a:cxn>
                <a:cxn ang="0">
                  <a:pos x="connsiteX6191" y="connsiteY6191"/>
                </a:cxn>
                <a:cxn ang="0">
                  <a:pos x="connsiteX6192" y="connsiteY6192"/>
                </a:cxn>
                <a:cxn ang="0">
                  <a:pos x="connsiteX6193" y="connsiteY6193"/>
                </a:cxn>
                <a:cxn ang="0">
                  <a:pos x="connsiteX6194" y="connsiteY6194"/>
                </a:cxn>
                <a:cxn ang="0">
                  <a:pos x="connsiteX6195" y="connsiteY6195"/>
                </a:cxn>
                <a:cxn ang="0">
                  <a:pos x="connsiteX6196" y="connsiteY6196"/>
                </a:cxn>
                <a:cxn ang="0">
                  <a:pos x="connsiteX6197" y="connsiteY6197"/>
                </a:cxn>
                <a:cxn ang="0">
                  <a:pos x="connsiteX6198" y="connsiteY6198"/>
                </a:cxn>
                <a:cxn ang="0">
                  <a:pos x="connsiteX6199" y="connsiteY6199"/>
                </a:cxn>
                <a:cxn ang="0">
                  <a:pos x="connsiteX6200" y="connsiteY6200"/>
                </a:cxn>
                <a:cxn ang="0">
                  <a:pos x="connsiteX6201" y="connsiteY6201"/>
                </a:cxn>
                <a:cxn ang="0">
                  <a:pos x="connsiteX6202" y="connsiteY6202"/>
                </a:cxn>
                <a:cxn ang="0">
                  <a:pos x="connsiteX6203" y="connsiteY6203"/>
                </a:cxn>
                <a:cxn ang="0">
                  <a:pos x="connsiteX6204" y="connsiteY6204"/>
                </a:cxn>
                <a:cxn ang="0">
                  <a:pos x="connsiteX6205" y="connsiteY6205"/>
                </a:cxn>
                <a:cxn ang="0">
                  <a:pos x="connsiteX6206" y="connsiteY6206"/>
                </a:cxn>
                <a:cxn ang="0">
                  <a:pos x="connsiteX6207" y="connsiteY6207"/>
                </a:cxn>
                <a:cxn ang="0">
                  <a:pos x="connsiteX6208" y="connsiteY6208"/>
                </a:cxn>
                <a:cxn ang="0">
                  <a:pos x="connsiteX6209" y="connsiteY6209"/>
                </a:cxn>
                <a:cxn ang="0">
                  <a:pos x="connsiteX6210" y="connsiteY6210"/>
                </a:cxn>
                <a:cxn ang="0">
                  <a:pos x="connsiteX6211" y="connsiteY6211"/>
                </a:cxn>
                <a:cxn ang="0">
                  <a:pos x="connsiteX6212" y="connsiteY6212"/>
                </a:cxn>
                <a:cxn ang="0">
                  <a:pos x="connsiteX6213" y="connsiteY6213"/>
                </a:cxn>
                <a:cxn ang="0">
                  <a:pos x="connsiteX6214" y="connsiteY6214"/>
                </a:cxn>
                <a:cxn ang="0">
                  <a:pos x="connsiteX6215" y="connsiteY6215"/>
                </a:cxn>
                <a:cxn ang="0">
                  <a:pos x="connsiteX6216" y="connsiteY6216"/>
                </a:cxn>
                <a:cxn ang="0">
                  <a:pos x="connsiteX6217" y="connsiteY6217"/>
                </a:cxn>
                <a:cxn ang="0">
                  <a:pos x="connsiteX6218" y="connsiteY6218"/>
                </a:cxn>
                <a:cxn ang="0">
                  <a:pos x="connsiteX6219" y="connsiteY6219"/>
                </a:cxn>
                <a:cxn ang="0">
                  <a:pos x="connsiteX6220" y="connsiteY6220"/>
                </a:cxn>
                <a:cxn ang="0">
                  <a:pos x="connsiteX6221" y="connsiteY6221"/>
                </a:cxn>
                <a:cxn ang="0">
                  <a:pos x="connsiteX6222" y="connsiteY6222"/>
                </a:cxn>
                <a:cxn ang="0">
                  <a:pos x="connsiteX6223" y="connsiteY6223"/>
                </a:cxn>
                <a:cxn ang="0">
                  <a:pos x="connsiteX6224" y="connsiteY6224"/>
                </a:cxn>
                <a:cxn ang="0">
                  <a:pos x="connsiteX6225" y="connsiteY6225"/>
                </a:cxn>
                <a:cxn ang="0">
                  <a:pos x="connsiteX6226" y="connsiteY6226"/>
                </a:cxn>
                <a:cxn ang="0">
                  <a:pos x="connsiteX6227" y="connsiteY6227"/>
                </a:cxn>
                <a:cxn ang="0">
                  <a:pos x="connsiteX6228" y="connsiteY6228"/>
                </a:cxn>
                <a:cxn ang="0">
                  <a:pos x="connsiteX6229" y="connsiteY6229"/>
                </a:cxn>
                <a:cxn ang="0">
                  <a:pos x="connsiteX6230" y="connsiteY6230"/>
                </a:cxn>
                <a:cxn ang="0">
                  <a:pos x="connsiteX6231" y="connsiteY6231"/>
                </a:cxn>
                <a:cxn ang="0">
                  <a:pos x="connsiteX6232" y="connsiteY6232"/>
                </a:cxn>
                <a:cxn ang="0">
                  <a:pos x="connsiteX6233" y="connsiteY6233"/>
                </a:cxn>
                <a:cxn ang="0">
                  <a:pos x="connsiteX6234" y="connsiteY6234"/>
                </a:cxn>
                <a:cxn ang="0">
                  <a:pos x="connsiteX6235" y="connsiteY6235"/>
                </a:cxn>
                <a:cxn ang="0">
                  <a:pos x="connsiteX6236" y="connsiteY6236"/>
                </a:cxn>
                <a:cxn ang="0">
                  <a:pos x="connsiteX6237" y="connsiteY6237"/>
                </a:cxn>
                <a:cxn ang="0">
                  <a:pos x="connsiteX6238" y="connsiteY6238"/>
                </a:cxn>
                <a:cxn ang="0">
                  <a:pos x="connsiteX6239" y="connsiteY6239"/>
                </a:cxn>
                <a:cxn ang="0">
                  <a:pos x="connsiteX6240" y="connsiteY6240"/>
                </a:cxn>
                <a:cxn ang="0">
                  <a:pos x="connsiteX6241" y="connsiteY6241"/>
                </a:cxn>
                <a:cxn ang="0">
                  <a:pos x="connsiteX6242" y="connsiteY6242"/>
                </a:cxn>
                <a:cxn ang="0">
                  <a:pos x="connsiteX6243" y="connsiteY6243"/>
                </a:cxn>
                <a:cxn ang="0">
                  <a:pos x="connsiteX6244" y="connsiteY6244"/>
                </a:cxn>
                <a:cxn ang="0">
                  <a:pos x="connsiteX6245" y="connsiteY6245"/>
                </a:cxn>
                <a:cxn ang="0">
                  <a:pos x="connsiteX6246" y="connsiteY6246"/>
                </a:cxn>
                <a:cxn ang="0">
                  <a:pos x="connsiteX6247" y="connsiteY6247"/>
                </a:cxn>
                <a:cxn ang="0">
                  <a:pos x="connsiteX6248" y="connsiteY6248"/>
                </a:cxn>
                <a:cxn ang="0">
                  <a:pos x="connsiteX6249" y="connsiteY6249"/>
                </a:cxn>
                <a:cxn ang="0">
                  <a:pos x="connsiteX6250" y="connsiteY6250"/>
                </a:cxn>
                <a:cxn ang="0">
                  <a:pos x="connsiteX6251" y="connsiteY6251"/>
                </a:cxn>
                <a:cxn ang="0">
                  <a:pos x="connsiteX6252" y="connsiteY6252"/>
                </a:cxn>
                <a:cxn ang="0">
                  <a:pos x="connsiteX6253" y="connsiteY6253"/>
                </a:cxn>
                <a:cxn ang="0">
                  <a:pos x="connsiteX6254" y="connsiteY6254"/>
                </a:cxn>
                <a:cxn ang="0">
                  <a:pos x="connsiteX6255" y="connsiteY6255"/>
                </a:cxn>
                <a:cxn ang="0">
                  <a:pos x="connsiteX6256" y="connsiteY6256"/>
                </a:cxn>
                <a:cxn ang="0">
                  <a:pos x="connsiteX6257" y="connsiteY6257"/>
                </a:cxn>
                <a:cxn ang="0">
                  <a:pos x="connsiteX6258" y="connsiteY6258"/>
                </a:cxn>
                <a:cxn ang="0">
                  <a:pos x="connsiteX6259" y="connsiteY6259"/>
                </a:cxn>
                <a:cxn ang="0">
                  <a:pos x="connsiteX6260" y="connsiteY6260"/>
                </a:cxn>
                <a:cxn ang="0">
                  <a:pos x="connsiteX6261" y="connsiteY6261"/>
                </a:cxn>
                <a:cxn ang="0">
                  <a:pos x="connsiteX6262" y="connsiteY6262"/>
                </a:cxn>
                <a:cxn ang="0">
                  <a:pos x="connsiteX6263" y="connsiteY6263"/>
                </a:cxn>
                <a:cxn ang="0">
                  <a:pos x="connsiteX6264" y="connsiteY6264"/>
                </a:cxn>
                <a:cxn ang="0">
                  <a:pos x="connsiteX6265" y="connsiteY6265"/>
                </a:cxn>
                <a:cxn ang="0">
                  <a:pos x="connsiteX6266" y="connsiteY6266"/>
                </a:cxn>
                <a:cxn ang="0">
                  <a:pos x="connsiteX6267" y="connsiteY6267"/>
                </a:cxn>
                <a:cxn ang="0">
                  <a:pos x="connsiteX6268" y="connsiteY6268"/>
                </a:cxn>
                <a:cxn ang="0">
                  <a:pos x="connsiteX6269" y="connsiteY6269"/>
                </a:cxn>
                <a:cxn ang="0">
                  <a:pos x="connsiteX6270" y="connsiteY6270"/>
                </a:cxn>
                <a:cxn ang="0">
                  <a:pos x="connsiteX6271" y="connsiteY6271"/>
                </a:cxn>
                <a:cxn ang="0">
                  <a:pos x="connsiteX6272" y="connsiteY6272"/>
                </a:cxn>
                <a:cxn ang="0">
                  <a:pos x="connsiteX6273" y="connsiteY6273"/>
                </a:cxn>
                <a:cxn ang="0">
                  <a:pos x="connsiteX6274" y="connsiteY6274"/>
                </a:cxn>
                <a:cxn ang="0">
                  <a:pos x="connsiteX6275" y="connsiteY6275"/>
                </a:cxn>
                <a:cxn ang="0">
                  <a:pos x="connsiteX6276" y="connsiteY6276"/>
                </a:cxn>
                <a:cxn ang="0">
                  <a:pos x="connsiteX6277" y="connsiteY6277"/>
                </a:cxn>
                <a:cxn ang="0">
                  <a:pos x="connsiteX6278" y="connsiteY6278"/>
                </a:cxn>
                <a:cxn ang="0">
                  <a:pos x="connsiteX6279" y="connsiteY6279"/>
                </a:cxn>
                <a:cxn ang="0">
                  <a:pos x="connsiteX6280" y="connsiteY6280"/>
                </a:cxn>
                <a:cxn ang="0">
                  <a:pos x="connsiteX6281" y="connsiteY6281"/>
                </a:cxn>
                <a:cxn ang="0">
                  <a:pos x="connsiteX6282" y="connsiteY6282"/>
                </a:cxn>
                <a:cxn ang="0">
                  <a:pos x="connsiteX6283" y="connsiteY6283"/>
                </a:cxn>
                <a:cxn ang="0">
                  <a:pos x="connsiteX6284" y="connsiteY6284"/>
                </a:cxn>
                <a:cxn ang="0">
                  <a:pos x="connsiteX6285" y="connsiteY6285"/>
                </a:cxn>
                <a:cxn ang="0">
                  <a:pos x="connsiteX6286" y="connsiteY6286"/>
                </a:cxn>
                <a:cxn ang="0">
                  <a:pos x="connsiteX6287" y="connsiteY6287"/>
                </a:cxn>
                <a:cxn ang="0">
                  <a:pos x="connsiteX6288" y="connsiteY6288"/>
                </a:cxn>
                <a:cxn ang="0">
                  <a:pos x="connsiteX6289" y="connsiteY6289"/>
                </a:cxn>
                <a:cxn ang="0">
                  <a:pos x="connsiteX6290" y="connsiteY6290"/>
                </a:cxn>
                <a:cxn ang="0">
                  <a:pos x="connsiteX6291" y="connsiteY6291"/>
                </a:cxn>
                <a:cxn ang="0">
                  <a:pos x="connsiteX6292" y="connsiteY6292"/>
                </a:cxn>
                <a:cxn ang="0">
                  <a:pos x="connsiteX6293" y="connsiteY6293"/>
                </a:cxn>
                <a:cxn ang="0">
                  <a:pos x="connsiteX6294" y="connsiteY6294"/>
                </a:cxn>
                <a:cxn ang="0">
                  <a:pos x="connsiteX6295" y="connsiteY6295"/>
                </a:cxn>
                <a:cxn ang="0">
                  <a:pos x="connsiteX6296" y="connsiteY6296"/>
                </a:cxn>
                <a:cxn ang="0">
                  <a:pos x="connsiteX6297" y="connsiteY6297"/>
                </a:cxn>
                <a:cxn ang="0">
                  <a:pos x="connsiteX6298" y="connsiteY6298"/>
                </a:cxn>
                <a:cxn ang="0">
                  <a:pos x="connsiteX6299" y="connsiteY6299"/>
                </a:cxn>
                <a:cxn ang="0">
                  <a:pos x="connsiteX6300" y="connsiteY6300"/>
                </a:cxn>
                <a:cxn ang="0">
                  <a:pos x="connsiteX6301" y="connsiteY6301"/>
                </a:cxn>
                <a:cxn ang="0">
                  <a:pos x="connsiteX6302" y="connsiteY6302"/>
                </a:cxn>
                <a:cxn ang="0">
                  <a:pos x="connsiteX6303" y="connsiteY6303"/>
                </a:cxn>
                <a:cxn ang="0">
                  <a:pos x="connsiteX6304" y="connsiteY6304"/>
                </a:cxn>
                <a:cxn ang="0">
                  <a:pos x="connsiteX6305" y="connsiteY6305"/>
                </a:cxn>
                <a:cxn ang="0">
                  <a:pos x="connsiteX6306" y="connsiteY6306"/>
                </a:cxn>
                <a:cxn ang="0">
                  <a:pos x="connsiteX6307" y="connsiteY6307"/>
                </a:cxn>
                <a:cxn ang="0">
                  <a:pos x="connsiteX6308" y="connsiteY6308"/>
                </a:cxn>
                <a:cxn ang="0">
                  <a:pos x="connsiteX6309" y="connsiteY6309"/>
                </a:cxn>
                <a:cxn ang="0">
                  <a:pos x="connsiteX6310" y="connsiteY6310"/>
                </a:cxn>
                <a:cxn ang="0">
                  <a:pos x="connsiteX6311" y="connsiteY6311"/>
                </a:cxn>
                <a:cxn ang="0">
                  <a:pos x="connsiteX6312" y="connsiteY6312"/>
                </a:cxn>
                <a:cxn ang="0">
                  <a:pos x="connsiteX6313" y="connsiteY6313"/>
                </a:cxn>
                <a:cxn ang="0">
                  <a:pos x="connsiteX6314" y="connsiteY6314"/>
                </a:cxn>
                <a:cxn ang="0">
                  <a:pos x="connsiteX6315" y="connsiteY6315"/>
                </a:cxn>
                <a:cxn ang="0">
                  <a:pos x="connsiteX6316" y="connsiteY6316"/>
                </a:cxn>
                <a:cxn ang="0">
                  <a:pos x="connsiteX6317" y="connsiteY6317"/>
                </a:cxn>
                <a:cxn ang="0">
                  <a:pos x="connsiteX6318" y="connsiteY6318"/>
                </a:cxn>
                <a:cxn ang="0">
                  <a:pos x="connsiteX6319" y="connsiteY6319"/>
                </a:cxn>
                <a:cxn ang="0">
                  <a:pos x="connsiteX6320" y="connsiteY6320"/>
                </a:cxn>
                <a:cxn ang="0">
                  <a:pos x="connsiteX6321" y="connsiteY6321"/>
                </a:cxn>
                <a:cxn ang="0">
                  <a:pos x="connsiteX6322" y="connsiteY6322"/>
                </a:cxn>
                <a:cxn ang="0">
                  <a:pos x="connsiteX6323" y="connsiteY6323"/>
                </a:cxn>
                <a:cxn ang="0">
                  <a:pos x="connsiteX6324" y="connsiteY6324"/>
                </a:cxn>
                <a:cxn ang="0">
                  <a:pos x="connsiteX6325" y="connsiteY6325"/>
                </a:cxn>
                <a:cxn ang="0">
                  <a:pos x="connsiteX6326" y="connsiteY6326"/>
                </a:cxn>
                <a:cxn ang="0">
                  <a:pos x="connsiteX6327" y="connsiteY6327"/>
                </a:cxn>
                <a:cxn ang="0">
                  <a:pos x="connsiteX6328" y="connsiteY6328"/>
                </a:cxn>
                <a:cxn ang="0">
                  <a:pos x="connsiteX6329" y="connsiteY6329"/>
                </a:cxn>
                <a:cxn ang="0">
                  <a:pos x="connsiteX6330" y="connsiteY6330"/>
                </a:cxn>
                <a:cxn ang="0">
                  <a:pos x="connsiteX6331" y="connsiteY6331"/>
                </a:cxn>
                <a:cxn ang="0">
                  <a:pos x="connsiteX6332" y="connsiteY6332"/>
                </a:cxn>
                <a:cxn ang="0">
                  <a:pos x="connsiteX6333" y="connsiteY6333"/>
                </a:cxn>
                <a:cxn ang="0">
                  <a:pos x="connsiteX6334" y="connsiteY6334"/>
                </a:cxn>
                <a:cxn ang="0">
                  <a:pos x="connsiteX6335" y="connsiteY6335"/>
                </a:cxn>
                <a:cxn ang="0">
                  <a:pos x="connsiteX6336" y="connsiteY6336"/>
                </a:cxn>
                <a:cxn ang="0">
                  <a:pos x="connsiteX6337" y="connsiteY6337"/>
                </a:cxn>
                <a:cxn ang="0">
                  <a:pos x="connsiteX6338" y="connsiteY6338"/>
                </a:cxn>
                <a:cxn ang="0">
                  <a:pos x="connsiteX6339" y="connsiteY6339"/>
                </a:cxn>
                <a:cxn ang="0">
                  <a:pos x="connsiteX6340" y="connsiteY6340"/>
                </a:cxn>
                <a:cxn ang="0">
                  <a:pos x="connsiteX6341" y="connsiteY6341"/>
                </a:cxn>
                <a:cxn ang="0">
                  <a:pos x="connsiteX6342" y="connsiteY6342"/>
                </a:cxn>
                <a:cxn ang="0">
                  <a:pos x="connsiteX6343" y="connsiteY6343"/>
                </a:cxn>
                <a:cxn ang="0">
                  <a:pos x="connsiteX6344" y="connsiteY6344"/>
                </a:cxn>
                <a:cxn ang="0">
                  <a:pos x="connsiteX6345" y="connsiteY6345"/>
                </a:cxn>
                <a:cxn ang="0">
                  <a:pos x="connsiteX6346" y="connsiteY6346"/>
                </a:cxn>
                <a:cxn ang="0">
                  <a:pos x="connsiteX6347" y="connsiteY6347"/>
                </a:cxn>
                <a:cxn ang="0">
                  <a:pos x="connsiteX6348" y="connsiteY6348"/>
                </a:cxn>
                <a:cxn ang="0">
                  <a:pos x="connsiteX6349" y="connsiteY6349"/>
                </a:cxn>
                <a:cxn ang="0">
                  <a:pos x="connsiteX6350" y="connsiteY6350"/>
                </a:cxn>
                <a:cxn ang="0">
                  <a:pos x="connsiteX6351" y="connsiteY6351"/>
                </a:cxn>
                <a:cxn ang="0">
                  <a:pos x="connsiteX6352" y="connsiteY6352"/>
                </a:cxn>
                <a:cxn ang="0">
                  <a:pos x="connsiteX6353" y="connsiteY6353"/>
                </a:cxn>
                <a:cxn ang="0">
                  <a:pos x="connsiteX6354" y="connsiteY6354"/>
                </a:cxn>
                <a:cxn ang="0">
                  <a:pos x="connsiteX6355" y="connsiteY6355"/>
                </a:cxn>
                <a:cxn ang="0">
                  <a:pos x="connsiteX6356" y="connsiteY6356"/>
                </a:cxn>
                <a:cxn ang="0">
                  <a:pos x="connsiteX6357" y="connsiteY6357"/>
                </a:cxn>
                <a:cxn ang="0">
                  <a:pos x="connsiteX6358" y="connsiteY6358"/>
                </a:cxn>
                <a:cxn ang="0">
                  <a:pos x="connsiteX6359" y="connsiteY6359"/>
                </a:cxn>
                <a:cxn ang="0">
                  <a:pos x="connsiteX6360" y="connsiteY6360"/>
                </a:cxn>
                <a:cxn ang="0">
                  <a:pos x="connsiteX6361" y="connsiteY6361"/>
                </a:cxn>
                <a:cxn ang="0">
                  <a:pos x="connsiteX6362" y="connsiteY6362"/>
                </a:cxn>
                <a:cxn ang="0">
                  <a:pos x="connsiteX6363" y="connsiteY6363"/>
                </a:cxn>
                <a:cxn ang="0">
                  <a:pos x="connsiteX6364" y="connsiteY6364"/>
                </a:cxn>
                <a:cxn ang="0">
                  <a:pos x="connsiteX6365" y="connsiteY6365"/>
                </a:cxn>
                <a:cxn ang="0">
                  <a:pos x="connsiteX6366" y="connsiteY6366"/>
                </a:cxn>
                <a:cxn ang="0">
                  <a:pos x="connsiteX6367" y="connsiteY6367"/>
                </a:cxn>
                <a:cxn ang="0">
                  <a:pos x="connsiteX6368" y="connsiteY6368"/>
                </a:cxn>
                <a:cxn ang="0">
                  <a:pos x="connsiteX6369" y="connsiteY6369"/>
                </a:cxn>
                <a:cxn ang="0">
                  <a:pos x="connsiteX6370" y="connsiteY6370"/>
                </a:cxn>
                <a:cxn ang="0">
                  <a:pos x="connsiteX6371" y="connsiteY6371"/>
                </a:cxn>
                <a:cxn ang="0">
                  <a:pos x="connsiteX6372" y="connsiteY6372"/>
                </a:cxn>
                <a:cxn ang="0">
                  <a:pos x="connsiteX6373" y="connsiteY6373"/>
                </a:cxn>
                <a:cxn ang="0">
                  <a:pos x="connsiteX6374" y="connsiteY6374"/>
                </a:cxn>
                <a:cxn ang="0">
                  <a:pos x="connsiteX6375" y="connsiteY6375"/>
                </a:cxn>
                <a:cxn ang="0">
                  <a:pos x="connsiteX6376" y="connsiteY6376"/>
                </a:cxn>
                <a:cxn ang="0">
                  <a:pos x="connsiteX6377" y="connsiteY6377"/>
                </a:cxn>
                <a:cxn ang="0">
                  <a:pos x="connsiteX6378" y="connsiteY6378"/>
                </a:cxn>
                <a:cxn ang="0">
                  <a:pos x="connsiteX6379" y="connsiteY6379"/>
                </a:cxn>
                <a:cxn ang="0">
                  <a:pos x="connsiteX6380" y="connsiteY6380"/>
                </a:cxn>
                <a:cxn ang="0">
                  <a:pos x="connsiteX6381" y="connsiteY6381"/>
                </a:cxn>
                <a:cxn ang="0">
                  <a:pos x="connsiteX6382" y="connsiteY6382"/>
                </a:cxn>
                <a:cxn ang="0">
                  <a:pos x="connsiteX6383" y="connsiteY6383"/>
                </a:cxn>
                <a:cxn ang="0">
                  <a:pos x="connsiteX6384" y="connsiteY6384"/>
                </a:cxn>
                <a:cxn ang="0">
                  <a:pos x="connsiteX6385" y="connsiteY6385"/>
                </a:cxn>
                <a:cxn ang="0">
                  <a:pos x="connsiteX6386" y="connsiteY6386"/>
                </a:cxn>
                <a:cxn ang="0">
                  <a:pos x="connsiteX6387" y="connsiteY6387"/>
                </a:cxn>
                <a:cxn ang="0">
                  <a:pos x="connsiteX6388" y="connsiteY6388"/>
                </a:cxn>
                <a:cxn ang="0">
                  <a:pos x="connsiteX6389" y="connsiteY6389"/>
                </a:cxn>
                <a:cxn ang="0">
                  <a:pos x="connsiteX6390" y="connsiteY6390"/>
                </a:cxn>
                <a:cxn ang="0">
                  <a:pos x="connsiteX6391" y="connsiteY6391"/>
                </a:cxn>
                <a:cxn ang="0">
                  <a:pos x="connsiteX6392" y="connsiteY6392"/>
                </a:cxn>
                <a:cxn ang="0">
                  <a:pos x="connsiteX6393" y="connsiteY6393"/>
                </a:cxn>
                <a:cxn ang="0">
                  <a:pos x="connsiteX6394" y="connsiteY6394"/>
                </a:cxn>
                <a:cxn ang="0">
                  <a:pos x="connsiteX6395" y="connsiteY6395"/>
                </a:cxn>
                <a:cxn ang="0">
                  <a:pos x="connsiteX6396" y="connsiteY6396"/>
                </a:cxn>
                <a:cxn ang="0">
                  <a:pos x="connsiteX6397" y="connsiteY6397"/>
                </a:cxn>
                <a:cxn ang="0">
                  <a:pos x="connsiteX6398" y="connsiteY6398"/>
                </a:cxn>
                <a:cxn ang="0">
                  <a:pos x="connsiteX6399" y="connsiteY6399"/>
                </a:cxn>
                <a:cxn ang="0">
                  <a:pos x="connsiteX6400" y="connsiteY6400"/>
                </a:cxn>
                <a:cxn ang="0">
                  <a:pos x="connsiteX6401" y="connsiteY6401"/>
                </a:cxn>
                <a:cxn ang="0">
                  <a:pos x="connsiteX6402" y="connsiteY6402"/>
                </a:cxn>
                <a:cxn ang="0">
                  <a:pos x="connsiteX6403" y="connsiteY6403"/>
                </a:cxn>
                <a:cxn ang="0">
                  <a:pos x="connsiteX6404" y="connsiteY6404"/>
                </a:cxn>
                <a:cxn ang="0">
                  <a:pos x="connsiteX6405" y="connsiteY6405"/>
                </a:cxn>
                <a:cxn ang="0">
                  <a:pos x="connsiteX6406" y="connsiteY6406"/>
                </a:cxn>
                <a:cxn ang="0">
                  <a:pos x="connsiteX6407" y="connsiteY6407"/>
                </a:cxn>
                <a:cxn ang="0">
                  <a:pos x="connsiteX6408" y="connsiteY6408"/>
                </a:cxn>
                <a:cxn ang="0">
                  <a:pos x="connsiteX6409" y="connsiteY6409"/>
                </a:cxn>
                <a:cxn ang="0">
                  <a:pos x="connsiteX6410" y="connsiteY6410"/>
                </a:cxn>
                <a:cxn ang="0">
                  <a:pos x="connsiteX6411" y="connsiteY6411"/>
                </a:cxn>
                <a:cxn ang="0">
                  <a:pos x="connsiteX6412" y="connsiteY6412"/>
                </a:cxn>
                <a:cxn ang="0">
                  <a:pos x="connsiteX6413" y="connsiteY6413"/>
                </a:cxn>
                <a:cxn ang="0">
                  <a:pos x="connsiteX6414" y="connsiteY6414"/>
                </a:cxn>
                <a:cxn ang="0">
                  <a:pos x="connsiteX6415" y="connsiteY6415"/>
                </a:cxn>
                <a:cxn ang="0">
                  <a:pos x="connsiteX6416" y="connsiteY6416"/>
                </a:cxn>
                <a:cxn ang="0">
                  <a:pos x="connsiteX6417" y="connsiteY6417"/>
                </a:cxn>
                <a:cxn ang="0">
                  <a:pos x="connsiteX6418" y="connsiteY6418"/>
                </a:cxn>
                <a:cxn ang="0">
                  <a:pos x="connsiteX6419" y="connsiteY6419"/>
                </a:cxn>
                <a:cxn ang="0">
                  <a:pos x="connsiteX6420" y="connsiteY6420"/>
                </a:cxn>
                <a:cxn ang="0">
                  <a:pos x="connsiteX6421" y="connsiteY6421"/>
                </a:cxn>
                <a:cxn ang="0">
                  <a:pos x="connsiteX6422" y="connsiteY6422"/>
                </a:cxn>
                <a:cxn ang="0">
                  <a:pos x="connsiteX6423" y="connsiteY6423"/>
                </a:cxn>
                <a:cxn ang="0">
                  <a:pos x="connsiteX6424" y="connsiteY6424"/>
                </a:cxn>
                <a:cxn ang="0">
                  <a:pos x="connsiteX6425" y="connsiteY6425"/>
                </a:cxn>
                <a:cxn ang="0">
                  <a:pos x="connsiteX6426" y="connsiteY6426"/>
                </a:cxn>
                <a:cxn ang="0">
                  <a:pos x="connsiteX6427" y="connsiteY6427"/>
                </a:cxn>
                <a:cxn ang="0">
                  <a:pos x="connsiteX6428" y="connsiteY6428"/>
                </a:cxn>
                <a:cxn ang="0">
                  <a:pos x="connsiteX6429" y="connsiteY6429"/>
                </a:cxn>
                <a:cxn ang="0">
                  <a:pos x="connsiteX6430" y="connsiteY6430"/>
                </a:cxn>
                <a:cxn ang="0">
                  <a:pos x="connsiteX6431" y="connsiteY6431"/>
                </a:cxn>
                <a:cxn ang="0">
                  <a:pos x="connsiteX6432" y="connsiteY6432"/>
                </a:cxn>
                <a:cxn ang="0">
                  <a:pos x="connsiteX6433" y="connsiteY6433"/>
                </a:cxn>
                <a:cxn ang="0">
                  <a:pos x="connsiteX6434" y="connsiteY6434"/>
                </a:cxn>
                <a:cxn ang="0">
                  <a:pos x="connsiteX6435" y="connsiteY6435"/>
                </a:cxn>
                <a:cxn ang="0">
                  <a:pos x="connsiteX6436" y="connsiteY6436"/>
                </a:cxn>
                <a:cxn ang="0">
                  <a:pos x="connsiteX6437" y="connsiteY6437"/>
                </a:cxn>
                <a:cxn ang="0">
                  <a:pos x="connsiteX6438" y="connsiteY6438"/>
                </a:cxn>
                <a:cxn ang="0">
                  <a:pos x="connsiteX6439" y="connsiteY6439"/>
                </a:cxn>
                <a:cxn ang="0">
                  <a:pos x="connsiteX6440" y="connsiteY6440"/>
                </a:cxn>
                <a:cxn ang="0">
                  <a:pos x="connsiteX6441" y="connsiteY6441"/>
                </a:cxn>
                <a:cxn ang="0">
                  <a:pos x="connsiteX6442" y="connsiteY6442"/>
                </a:cxn>
                <a:cxn ang="0">
                  <a:pos x="connsiteX6443" y="connsiteY6443"/>
                </a:cxn>
                <a:cxn ang="0">
                  <a:pos x="connsiteX6444" y="connsiteY6444"/>
                </a:cxn>
                <a:cxn ang="0">
                  <a:pos x="connsiteX6445" y="connsiteY6445"/>
                </a:cxn>
                <a:cxn ang="0">
                  <a:pos x="connsiteX6446" y="connsiteY6446"/>
                </a:cxn>
                <a:cxn ang="0">
                  <a:pos x="connsiteX6447" y="connsiteY6447"/>
                </a:cxn>
                <a:cxn ang="0">
                  <a:pos x="connsiteX6448" y="connsiteY6448"/>
                </a:cxn>
                <a:cxn ang="0">
                  <a:pos x="connsiteX6449" y="connsiteY6449"/>
                </a:cxn>
                <a:cxn ang="0">
                  <a:pos x="connsiteX6450" y="connsiteY6450"/>
                </a:cxn>
                <a:cxn ang="0">
                  <a:pos x="connsiteX6451" y="connsiteY6451"/>
                </a:cxn>
                <a:cxn ang="0">
                  <a:pos x="connsiteX6452" y="connsiteY6452"/>
                </a:cxn>
                <a:cxn ang="0">
                  <a:pos x="connsiteX6453" y="connsiteY6453"/>
                </a:cxn>
                <a:cxn ang="0">
                  <a:pos x="connsiteX6454" y="connsiteY6454"/>
                </a:cxn>
                <a:cxn ang="0">
                  <a:pos x="connsiteX6455" y="connsiteY6455"/>
                </a:cxn>
                <a:cxn ang="0">
                  <a:pos x="connsiteX6456" y="connsiteY6456"/>
                </a:cxn>
                <a:cxn ang="0">
                  <a:pos x="connsiteX6457" y="connsiteY6457"/>
                </a:cxn>
                <a:cxn ang="0">
                  <a:pos x="connsiteX6458" y="connsiteY6458"/>
                </a:cxn>
                <a:cxn ang="0">
                  <a:pos x="connsiteX6459" y="connsiteY6459"/>
                </a:cxn>
                <a:cxn ang="0">
                  <a:pos x="connsiteX6460" y="connsiteY6460"/>
                </a:cxn>
                <a:cxn ang="0">
                  <a:pos x="connsiteX6461" y="connsiteY6461"/>
                </a:cxn>
                <a:cxn ang="0">
                  <a:pos x="connsiteX6462" y="connsiteY6462"/>
                </a:cxn>
                <a:cxn ang="0">
                  <a:pos x="connsiteX6463" y="connsiteY6463"/>
                </a:cxn>
                <a:cxn ang="0">
                  <a:pos x="connsiteX6464" y="connsiteY6464"/>
                </a:cxn>
                <a:cxn ang="0">
                  <a:pos x="connsiteX6465" y="connsiteY6465"/>
                </a:cxn>
                <a:cxn ang="0">
                  <a:pos x="connsiteX6466" y="connsiteY6466"/>
                </a:cxn>
                <a:cxn ang="0">
                  <a:pos x="connsiteX6467" y="connsiteY6467"/>
                </a:cxn>
                <a:cxn ang="0">
                  <a:pos x="connsiteX6468" y="connsiteY6468"/>
                </a:cxn>
                <a:cxn ang="0">
                  <a:pos x="connsiteX6469" y="connsiteY6469"/>
                </a:cxn>
                <a:cxn ang="0">
                  <a:pos x="connsiteX6470" y="connsiteY6470"/>
                </a:cxn>
                <a:cxn ang="0">
                  <a:pos x="connsiteX6471" y="connsiteY6471"/>
                </a:cxn>
                <a:cxn ang="0">
                  <a:pos x="connsiteX6472" y="connsiteY6472"/>
                </a:cxn>
                <a:cxn ang="0">
                  <a:pos x="connsiteX6473" y="connsiteY6473"/>
                </a:cxn>
                <a:cxn ang="0">
                  <a:pos x="connsiteX6474" y="connsiteY6474"/>
                </a:cxn>
                <a:cxn ang="0">
                  <a:pos x="connsiteX6475" y="connsiteY6475"/>
                </a:cxn>
                <a:cxn ang="0">
                  <a:pos x="connsiteX6476" y="connsiteY6476"/>
                </a:cxn>
                <a:cxn ang="0">
                  <a:pos x="connsiteX6477" y="connsiteY6477"/>
                </a:cxn>
                <a:cxn ang="0">
                  <a:pos x="connsiteX6478" y="connsiteY6478"/>
                </a:cxn>
                <a:cxn ang="0">
                  <a:pos x="connsiteX6479" y="connsiteY6479"/>
                </a:cxn>
                <a:cxn ang="0">
                  <a:pos x="connsiteX6480" y="connsiteY6480"/>
                </a:cxn>
                <a:cxn ang="0">
                  <a:pos x="connsiteX6481" y="connsiteY6481"/>
                </a:cxn>
                <a:cxn ang="0">
                  <a:pos x="connsiteX6482" y="connsiteY6482"/>
                </a:cxn>
                <a:cxn ang="0">
                  <a:pos x="connsiteX6483" y="connsiteY6483"/>
                </a:cxn>
                <a:cxn ang="0">
                  <a:pos x="connsiteX6484" y="connsiteY6484"/>
                </a:cxn>
                <a:cxn ang="0">
                  <a:pos x="connsiteX6485" y="connsiteY6485"/>
                </a:cxn>
                <a:cxn ang="0">
                  <a:pos x="connsiteX6486" y="connsiteY6486"/>
                </a:cxn>
                <a:cxn ang="0">
                  <a:pos x="connsiteX6487" y="connsiteY6487"/>
                </a:cxn>
                <a:cxn ang="0">
                  <a:pos x="connsiteX6488" y="connsiteY6488"/>
                </a:cxn>
                <a:cxn ang="0">
                  <a:pos x="connsiteX6489" y="connsiteY6489"/>
                </a:cxn>
                <a:cxn ang="0">
                  <a:pos x="connsiteX6490" y="connsiteY6490"/>
                </a:cxn>
                <a:cxn ang="0">
                  <a:pos x="connsiteX6491" y="connsiteY6491"/>
                </a:cxn>
                <a:cxn ang="0">
                  <a:pos x="connsiteX6492" y="connsiteY6492"/>
                </a:cxn>
                <a:cxn ang="0">
                  <a:pos x="connsiteX6493" y="connsiteY6493"/>
                </a:cxn>
                <a:cxn ang="0">
                  <a:pos x="connsiteX6494" y="connsiteY6494"/>
                </a:cxn>
                <a:cxn ang="0">
                  <a:pos x="connsiteX6495" y="connsiteY6495"/>
                </a:cxn>
                <a:cxn ang="0">
                  <a:pos x="connsiteX6496" y="connsiteY6496"/>
                </a:cxn>
                <a:cxn ang="0">
                  <a:pos x="connsiteX6497" y="connsiteY6497"/>
                </a:cxn>
                <a:cxn ang="0">
                  <a:pos x="connsiteX6498" y="connsiteY6498"/>
                </a:cxn>
                <a:cxn ang="0">
                  <a:pos x="connsiteX6499" y="connsiteY6499"/>
                </a:cxn>
                <a:cxn ang="0">
                  <a:pos x="connsiteX6500" y="connsiteY6500"/>
                </a:cxn>
                <a:cxn ang="0">
                  <a:pos x="connsiteX6501" y="connsiteY6501"/>
                </a:cxn>
                <a:cxn ang="0">
                  <a:pos x="connsiteX6502" y="connsiteY6502"/>
                </a:cxn>
                <a:cxn ang="0">
                  <a:pos x="connsiteX6503" y="connsiteY6503"/>
                </a:cxn>
                <a:cxn ang="0">
                  <a:pos x="connsiteX6504" y="connsiteY6504"/>
                </a:cxn>
                <a:cxn ang="0">
                  <a:pos x="connsiteX6505" y="connsiteY6505"/>
                </a:cxn>
                <a:cxn ang="0">
                  <a:pos x="connsiteX6506" y="connsiteY6506"/>
                </a:cxn>
                <a:cxn ang="0">
                  <a:pos x="connsiteX6507" y="connsiteY6507"/>
                </a:cxn>
                <a:cxn ang="0">
                  <a:pos x="connsiteX6508" y="connsiteY6508"/>
                </a:cxn>
                <a:cxn ang="0">
                  <a:pos x="connsiteX6509" y="connsiteY6509"/>
                </a:cxn>
                <a:cxn ang="0">
                  <a:pos x="connsiteX6510" y="connsiteY6510"/>
                </a:cxn>
                <a:cxn ang="0">
                  <a:pos x="connsiteX6511" y="connsiteY6511"/>
                </a:cxn>
                <a:cxn ang="0">
                  <a:pos x="connsiteX6512" y="connsiteY6512"/>
                </a:cxn>
                <a:cxn ang="0">
                  <a:pos x="connsiteX6513" y="connsiteY6513"/>
                </a:cxn>
                <a:cxn ang="0">
                  <a:pos x="connsiteX6514" y="connsiteY6514"/>
                </a:cxn>
                <a:cxn ang="0">
                  <a:pos x="connsiteX6515" y="connsiteY6515"/>
                </a:cxn>
                <a:cxn ang="0">
                  <a:pos x="connsiteX6516" y="connsiteY6516"/>
                </a:cxn>
                <a:cxn ang="0">
                  <a:pos x="connsiteX6517" y="connsiteY6517"/>
                </a:cxn>
                <a:cxn ang="0">
                  <a:pos x="connsiteX6518" y="connsiteY6518"/>
                </a:cxn>
                <a:cxn ang="0">
                  <a:pos x="connsiteX6519" y="connsiteY6519"/>
                </a:cxn>
                <a:cxn ang="0">
                  <a:pos x="connsiteX6520" y="connsiteY6520"/>
                </a:cxn>
                <a:cxn ang="0">
                  <a:pos x="connsiteX6521" y="connsiteY6521"/>
                </a:cxn>
                <a:cxn ang="0">
                  <a:pos x="connsiteX6522" y="connsiteY6522"/>
                </a:cxn>
                <a:cxn ang="0">
                  <a:pos x="connsiteX6523" y="connsiteY6523"/>
                </a:cxn>
                <a:cxn ang="0">
                  <a:pos x="connsiteX6524" y="connsiteY6524"/>
                </a:cxn>
                <a:cxn ang="0">
                  <a:pos x="connsiteX6525" y="connsiteY6525"/>
                </a:cxn>
                <a:cxn ang="0">
                  <a:pos x="connsiteX6526" y="connsiteY6526"/>
                </a:cxn>
                <a:cxn ang="0">
                  <a:pos x="connsiteX6527" y="connsiteY6527"/>
                </a:cxn>
                <a:cxn ang="0">
                  <a:pos x="connsiteX6528" y="connsiteY6528"/>
                </a:cxn>
                <a:cxn ang="0">
                  <a:pos x="connsiteX6529" y="connsiteY6529"/>
                </a:cxn>
                <a:cxn ang="0">
                  <a:pos x="connsiteX6530" y="connsiteY6530"/>
                </a:cxn>
                <a:cxn ang="0">
                  <a:pos x="connsiteX6531" y="connsiteY6531"/>
                </a:cxn>
                <a:cxn ang="0">
                  <a:pos x="connsiteX6532" y="connsiteY6532"/>
                </a:cxn>
                <a:cxn ang="0">
                  <a:pos x="connsiteX6533" y="connsiteY6533"/>
                </a:cxn>
                <a:cxn ang="0">
                  <a:pos x="connsiteX6534" y="connsiteY6534"/>
                </a:cxn>
                <a:cxn ang="0">
                  <a:pos x="connsiteX6535" y="connsiteY6535"/>
                </a:cxn>
                <a:cxn ang="0">
                  <a:pos x="connsiteX6536" y="connsiteY6536"/>
                </a:cxn>
                <a:cxn ang="0">
                  <a:pos x="connsiteX6537" y="connsiteY6537"/>
                </a:cxn>
                <a:cxn ang="0">
                  <a:pos x="connsiteX6538" y="connsiteY6538"/>
                </a:cxn>
                <a:cxn ang="0">
                  <a:pos x="connsiteX6539" y="connsiteY6539"/>
                </a:cxn>
                <a:cxn ang="0">
                  <a:pos x="connsiteX6540" y="connsiteY6540"/>
                </a:cxn>
                <a:cxn ang="0">
                  <a:pos x="connsiteX6541" y="connsiteY6541"/>
                </a:cxn>
                <a:cxn ang="0">
                  <a:pos x="connsiteX6542" y="connsiteY6542"/>
                </a:cxn>
                <a:cxn ang="0">
                  <a:pos x="connsiteX6543" y="connsiteY6543"/>
                </a:cxn>
                <a:cxn ang="0">
                  <a:pos x="connsiteX6544" y="connsiteY6544"/>
                </a:cxn>
                <a:cxn ang="0">
                  <a:pos x="connsiteX6545" y="connsiteY6545"/>
                </a:cxn>
                <a:cxn ang="0">
                  <a:pos x="connsiteX6546" y="connsiteY6546"/>
                </a:cxn>
                <a:cxn ang="0">
                  <a:pos x="connsiteX6547" y="connsiteY6547"/>
                </a:cxn>
                <a:cxn ang="0">
                  <a:pos x="connsiteX6548" y="connsiteY6548"/>
                </a:cxn>
                <a:cxn ang="0">
                  <a:pos x="connsiteX6549" y="connsiteY6549"/>
                </a:cxn>
                <a:cxn ang="0">
                  <a:pos x="connsiteX6550" y="connsiteY6550"/>
                </a:cxn>
                <a:cxn ang="0">
                  <a:pos x="connsiteX6551" y="connsiteY6551"/>
                </a:cxn>
                <a:cxn ang="0">
                  <a:pos x="connsiteX6552" y="connsiteY6552"/>
                </a:cxn>
                <a:cxn ang="0">
                  <a:pos x="connsiteX6553" y="connsiteY6553"/>
                </a:cxn>
                <a:cxn ang="0">
                  <a:pos x="connsiteX6554" y="connsiteY6554"/>
                </a:cxn>
                <a:cxn ang="0">
                  <a:pos x="connsiteX6555" y="connsiteY6555"/>
                </a:cxn>
                <a:cxn ang="0">
                  <a:pos x="connsiteX6556" y="connsiteY6556"/>
                </a:cxn>
                <a:cxn ang="0">
                  <a:pos x="connsiteX6557" y="connsiteY6557"/>
                </a:cxn>
                <a:cxn ang="0">
                  <a:pos x="connsiteX6558" y="connsiteY6558"/>
                </a:cxn>
                <a:cxn ang="0">
                  <a:pos x="connsiteX6559" y="connsiteY6559"/>
                </a:cxn>
                <a:cxn ang="0">
                  <a:pos x="connsiteX6560" y="connsiteY6560"/>
                </a:cxn>
                <a:cxn ang="0">
                  <a:pos x="connsiteX6561" y="connsiteY6561"/>
                </a:cxn>
                <a:cxn ang="0">
                  <a:pos x="connsiteX6562" y="connsiteY6562"/>
                </a:cxn>
                <a:cxn ang="0">
                  <a:pos x="connsiteX6563" y="connsiteY6563"/>
                </a:cxn>
                <a:cxn ang="0">
                  <a:pos x="connsiteX6564" y="connsiteY6564"/>
                </a:cxn>
                <a:cxn ang="0">
                  <a:pos x="connsiteX6565" y="connsiteY6565"/>
                </a:cxn>
                <a:cxn ang="0">
                  <a:pos x="connsiteX6566" y="connsiteY6566"/>
                </a:cxn>
                <a:cxn ang="0">
                  <a:pos x="connsiteX6567" y="connsiteY6567"/>
                </a:cxn>
                <a:cxn ang="0">
                  <a:pos x="connsiteX6568" y="connsiteY6568"/>
                </a:cxn>
                <a:cxn ang="0">
                  <a:pos x="connsiteX6569" y="connsiteY6569"/>
                </a:cxn>
                <a:cxn ang="0">
                  <a:pos x="connsiteX6570" y="connsiteY6570"/>
                </a:cxn>
                <a:cxn ang="0">
                  <a:pos x="connsiteX6571" y="connsiteY6571"/>
                </a:cxn>
                <a:cxn ang="0">
                  <a:pos x="connsiteX6572" y="connsiteY6572"/>
                </a:cxn>
                <a:cxn ang="0">
                  <a:pos x="connsiteX6573" y="connsiteY6573"/>
                </a:cxn>
                <a:cxn ang="0">
                  <a:pos x="connsiteX6574" y="connsiteY6574"/>
                </a:cxn>
                <a:cxn ang="0">
                  <a:pos x="connsiteX6575" y="connsiteY6575"/>
                </a:cxn>
                <a:cxn ang="0">
                  <a:pos x="connsiteX6576" y="connsiteY6576"/>
                </a:cxn>
                <a:cxn ang="0">
                  <a:pos x="connsiteX6577" y="connsiteY6577"/>
                </a:cxn>
                <a:cxn ang="0">
                  <a:pos x="connsiteX6578" y="connsiteY6578"/>
                </a:cxn>
                <a:cxn ang="0">
                  <a:pos x="connsiteX6579" y="connsiteY6579"/>
                </a:cxn>
                <a:cxn ang="0">
                  <a:pos x="connsiteX6580" y="connsiteY6580"/>
                </a:cxn>
                <a:cxn ang="0">
                  <a:pos x="connsiteX6581" y="connsiteY6581"/>
                </a:cxn>
                <a:cxn ang="0">
                  <a:pos x="connsiteX6582" y="connsiteY6582"/>
                </a:cxn>
                <a:cxn ang="0">
                  <a:pos x="connsiteX6583" y="connsiteY6583"/>
                </a:cxn>
                <a:cxn ang="0">
                  <a:pos x="connsiteX6584" y="connsiteY6584"/>
                </a:cxn>
                <a:cxn ang="0">
                  <a:pos x="connsiteX6585" y="connsiteY6585"/>
                </a:cxn>
                <a:cxn ang="0">
                  <a:pos x="connsiteX6586" y="connsiteY6586"/>
                </a:cxn>
                <a:cxn ang="0">
                  <a:pos x="connsiteX6587" y="connsiteY6587"/>
                </a:cxn>
                <a:cxn ang="0">
                  <a:pos x="connsiteX6588" y="connsiteY6588"/>
                </a:cxn>
                <a:cxn ang="0">
                  <a:pos x="connsiteX6589" y="connsiteY6589"/>
                </a:cxn>
                <a:cxn ang="0">
                  <a:pos x="connsiteX6590" y="connsiteY6590"/>
                </a:cxn>
                <a:cxn ang="0">
                  <a:pos x="connsiteX6591" y="connsiteY6591"/>
                </a:cxn>
                <a:cxn ang="0">
                  <a:pos x="connsiteX6592" y="connsiteY6592"/>
                </a:cxn>
                <a:cxn ang="0">
                  <a:pos x="connsiteX6593" y="connsiteY6593"/>
                </a:cxn>
                <a:cxn ang="0">
                  <a:pos x="connsiteX6594" y="connsiteY6594"/>
                </a:cxn>
                <a:cxn ang="0">
                  <a:pos x="connsiteX6595" y="connsiteY6595"/>
                </a:cxn>
                <a:cxn ang="0">
                  <a:pos x="connsiteX6596" y="connsiteY6596"/>
                </a:cxn>
                <a:cxn ang="0">
                  <a:pos x="connsiteX6597" y="connsiteY6597"/>
                </a:cxn>
                <a:cxn ang="0">
                  <a:pos x="connsiteX6598" y="connsiteY6598"/>
                </a:cxn>
                <a:cxn ang="0">
                  <a:pos x="connsiteX6599" y="connsiteY6599"/>
                </a:cxn>
                <a:cxn ang="0">
                  <a:pos x="connsiteX6600" y="connsiteY6600"/>
                </a:cxn>
                <a:cxn ang="0">
                  <a:pos x="connsiteX6601" y="connsiteY6601"/>
                </a:cxn>
                <a:cxn ang="0">
                  <a:pos x="connsiteX6602" y="connsiteY6602"/>
                </a:cxn>
                <a:cxn ang="0">
                  <a:pos x="connsiteX6603" y="connsiteY6603"/>
                </a:cxn>
                <a:cxn ang="0">
                  <a:pos x="connsiteX6604" y="connsiteY6604"/>
                </a:cxn>
                <a:cxn ang="0">
                  <a:pos x="connsiteX6605" y="connsiteY6605"/>
                </a:cxn>
                <a:cxn ang="0">
                  <a:pos x="connsiteX6606" y="connsiteY6606"/>
                </a:cxn>
                <a:cxn ang="0">
                  <a:pos x="connsiteX6607" y="connsiteY6607"/>
                </a:cxn>
                <a:cxn ang="0">
                  <a:pos x="connsiteX6608" y="connsiteY6608"/>
                </a:cxn>
                <a:cxn ang="0">
                  <a:pos x="connsiteX6609" y="connsiteY6609"/>
                </a:cxn>
                <a:cxn ang="0">
                  <a:pos x="connsiteX6610" y="connsiteY6610"/>
                </a:cxn>
                <a:cxn ang="0">
                  <a:pos x="connsiteX6611" y="connsiteY6611"/>
                </a:cxn>
                <a:cxn ang="0">
                  <a:pos x="connsiteX6612" y="connsiteY6612"/>
                </a:cxn>
                <a:cxn ang="0">
                  <a:pos x="connsiteX6613" y="connsiteY6613"/>
                </a:cxn>
                <a:cxn ang="0">
                  <a:pos x="connsiteX6614" y="connsiteY6614"/>
                </a:cxn>
                <a:cxn ang="0">
                  <a:pos x="connsiteX6615" y="connsiteY6615"/>
                </a:cxn>
                <a:cxn ang="0">
                  <a:pos x="connsiteX6616" y="connsiteY6616"/>
                </a:cxn>
                <a:cxn ang="0">
                  <a:pos x="connsiteX6617" y="connsiteY6617"/>
                </a:cxn>
                <a:cxn ang="0">
                  <a:pos x="connsiteX6618" y="connsiteY6618"/>
                </a:cxn>
                <a:cxn ang="0">
                  <a:pos x="connsiteX6619" y="connsiteY6619"/>
                </a:cxn>
                <a:cxn ang="0">
                  <a:pos x="connsiteX6620" y="connsiteY6620"/>
                </a:cxn>
                <a:cxn ang="0">
                  <a:pos x="connsiteX6621" y="connsiteY6621"/>
                </a:cxn>
                <a:cxn ang="0">
                  <a:pos x="connsiteX6622" y="connsiteY6622"/>
                </a:cxn>
                <a:cxn ang="0">
                  <a:pos x="connsiteX6623" y="connsiteY6623"/>
                </a:cxn>
                <a:cxn ang="0">
                  <a:pos x="connsiteX6624" y="connsiteY6624"/>
                </a:cxn>
                <a:cxn ang="0">
                  <a:pos x="connsiteX6625" y="connsiteY6625"/>
                </a:cxn>
                <a:cxn ang="0">
                  <a:pos x="connsiteX6626" y="connsiteY6626"/>
                </a:cxn>
                <a:cxn ang="0">
                  <a:pos x="connsiteX6627" y="connsiteY6627"/>
                </a:cxn>
                <a:cxn ang="0">
                  <a:pos x="connsiteX6628" y="connsiteY6628"/>
                </a:cxn>
                <a:cxn ang="0">
                  <a:pos x="connsiteX6629" y="connsiteY6629"/>
                </a:cxn>
                <a:cxn ang="0">
                  <a:pos x="connsiteX6630" y="connsiteY6630"/>
                </a:cxn>
                <a:cxn ang="0">
                  <a:pos x="connsiteX6631" y="connsiteY6631"/>
                </a:cxn>
                <a:cxn ang="0">
                  <a:pos x="connsiteX6632" y="connsiteY6632"/>
                </a:cxn>
                <a:cxn ang="0">
                  <a:pos x="connsiteX6633" y="connsiteY6633"/>
                </a:cxn>
                <a:cxn ang="0">
                  <a:pos x="connsiteX6634" y="connsiteY6634"/>
                </a:cxn>
                <a:cxn ang="0">
                  <a:pos x="connsiteX6635" y="connsiteY6635"/>
                </a:cxn>
                <a:cxn ang="0">
                  <a:pos x="connsiteX6636" y="connsiteY6636"/>
                </a:cxn>
                <a:cxn ang="0">
                  <a:pos x="connsiteX6637" y="connsiteY6637"/>
                </a:cxn>
                <a:cxn ang="0">
                  <a:pos x="connsiteX6638" y="connsiteY6638"/>
                </a:cxn>
                <a:cxn ang="0">
                  <a:pos x="connsiteX6639" y="connsiteY6639"/>
                </a:cxn>
                <a:cxn ang="0">
                  <a:pos x="connsiteX6640" y="connsiteY6640"/>
                </a:cxn>
                <a:cxn ang="0">
                  <a:pos x="connsiteX6641" y="connsiteY6641"/>
                </a:cxn>
                <a:cxn ang="0">
                  <a:pos x="connsiteX6642" y="connsiteY6642"/>
                </a:cxn>
                <a:cxn ang="0">
                  <a:pos x="connsiteX6643" y="connsiteY6643"/>
                </a:cxn>
                <a:cxn ang="0">
                  <a:pos x="connsiteX6644" y="connsiteY6644"/>
                </a:cxn>
                <a:cxn ang="0">
                  <a:pos x="connsiteX6645" y="connsiteY6645"/>
                </a:cxn>
                <a:cxn ang="0">
                  <a:pos x="connsiteX6646" y="connsiteY6646"/>
                </a:cxn>
                <a:cxn ang="0">
                  <a:pos x="connsiteX6647" y="connsiteY6647"/>
                </a:cxn>
                <a:cxn ang="0">
                  <a:pos x="connsiteX6648" y="connsiteY6648"/>
                </a:cxn>
                <a:cxn ang="0">
                  <a:pos x="connsiteX6649" y="connsiteY6649"/>
                </a:cxn>
                <a:cxn ang="0">
                  <a:pos x="connsiteX6650" y="connsiteY6650"/>
                </a:cxn>
                <a:cxn ang="0">
                  <a:pos x="connsiteX6651" y="connsiteY6651"/>
                </a:cxn>
                <a:cxn ang="0">
                  <a:pos x="connsiteX6652" y="connsiteY6652"/>
                </a:cxn>
                <a:cxn ang="0">
                  <a:pos x="connsiteX6653" y="connsiteY6653"/>
                </a:cxn>
                <a:cxn ang="0">
                  <a:pos x="connsiteX6654" y="connsiteY6654"/>
                </a:cxn>
                <a:cxn ang="0">
                  <a:pos x="connsiteX6655" y="connsiteY6655"/>
                </a:cxn>
                <a:cxn ang="0">
                  <a:pos x="connsiteX6656" y="connsiteY6656"/>
                </a:cxn>
                <a:cxn ang="0">
                  <a:pos x="connsiteX6657" y="connsiteY6657"/>
                </a:cxn>
                <a:cxn ang="0">
                  <a:pos x="connsiteX6658" y="connsiteY6658"/>
                </a:cxn>
                <a:cxn ang="0">
                  <a:pos x="connsiteX6659" y="connsiteY6659"/>
                </a:cxn>
                <a:cxn ang="0">
                  <a:pos x="connsiteX6660" y="connsiteY6660"/>
                </a:cxn>
                <a:cxn ang="0">
                  <a:pos x="connsiteX6661" y="connsiteY6661"/>
                </a:cxn>
                <a:cxn ang="0">
                  <a:pos x="connsiteX6662" y="connsiteY6662"/>
                </a:cxn>
                <a:cxn ang="0">
                  <a:pos x="connsiteX6663" y="connsiteY6663"/>
                </a:cxn>
                <a:cxn ang="0">
                  <a:pos x="connsiteX6664" y="connsiteY6664"/>
                </a:cxn>
                <a:cxn ang="0">
                  <a:pos x="connsiteX6665" y="connsiteY6665"/>
                </a:cxn>
                <a:cxn ang="0">
                  <a:pos x="connsiteX6666" y="connsiteY6666"/>
                </a:cxn>
                <a:cxn ang="0">
                  <a:pos x="connsiteX6667" y="connsiteY6667"/>
                </a:cxn>
                <a:cxn ang="0">
                  <a:pos x="connsiteX6668" y="connsiteY6668"/>
                </a:cxn>
                <a:cxn ang="0">
                  <a:pos x="connsiteX6669" y="connsiteY6669"/>
                </a:cxn>
                <a:cxn ang="0">
                  <a:pos x="connsiteX6670" y="connsiteY6670"/>
                </a:cxn>
                <a:cxn ang="0">
                  <a:pos x="connsiteX6671" y="connsiteY6671"/>
                </a:cxn>
                <a:cxn ang="0">
                  <a:pos x="connsiteX6672" y="connsiteY6672"/>
                </a:cxn>
                <a:cxn ang="0">
                  <a:pos x="connsiteX6673" y="connsiteY6673"/>
                </a:cxn>
                <a:cxn ang="0">
                  <a:pos x="connsiteX6674" y="connsiteY6674"/>
                </a:cxn>
                <a:cxn ang="0">
                  <a:pos x="connsiteX6675" y="connsiteY6675"/>
                </a:cxn>
                <a:cxn ang="0">
                  <a:pos x="connsiteX6676" y="connsiteY6676"/>
                </a:cxn>
                <a:cxn ang="0">
                  <a:pos x="connsiteX6677" y="connsiteY6677"/>
                </a:cxn>
                <a:cxn ang="0">
                  <a:pos x="connsiteX6678" y="connsiteY6678"/>
                </a:cxn>
                <a:cxn ang="0">
                  <a:pos x="connsiteX6679" y="connsiteY6679"/>
                </a:cxn>
                <a:cxn ang="0">
                  <a:pos x="connsiteX6680" y="connsiteY6680"/>
                </a:cxn>
                <a:cxn ang="0">
                  <a:pos x="connsiteX6681" y="connsiteY6681"/>
                </a:cxn>
                <a:cxn ang="0">
                  <a:pos x="connsiteX6682" y="connsiteY6682"/>
                </a:cxn>
                <a:cxn ang="0">
                  <a:pos x="connsiteX6683" y="connsiteY6683"/>
                </a:cxn>
                <a:cxn ang="0">
                  <a:pos x="connsiteX6684" y="connsiteY6684"/>
                </a:cxn>
                <a:cxn ang="0">
                  <a:pos x="connsiteX6685" y="connsiteY6685"/>
                </a:cxn>
                <a:cxn ang="0">
                  <a:pos x="connsiteX6686" y="connsiteY6686"/>
                </a:cxn>
                <a:cxn ang="0">
                  <a:pos x="connsiteX6687" y="connsiteY6687"/>
                </a:cxn>
                <a:cxn ang="0">
                  <a:pos x="connsiteX6688" y="connsiteY6688"/>
                </a:cxn>
                <a:cxn ang="0">
                  <a:pos x="connsiteX6689" y="connsiteY6689"/>
                </a:cxn>
                <a:cxn ang="0">
                  <a:pos x="connsiteX6690" y="connsiteY6690"/>
                </a:cxn>
                <a:cxn ang="0">
                  <a:pos x="connsiteX6691" y="connsiteY6691"/>
                </a:cxn>
                <a:cxn ang="0">
                  <a:pos x="connsiteX6692" y="connsiteY6692"/>
                </a:cxn>
                <a:cxn ang="0">
                  <a:pos x="connsiteX6693" y="connsiteY6693"/>
                </a:cxn>
                <a:cxn ang="0">
                  <a:pos x="connsiteX6694" y="connsiteY6694"/>
                </a:cxn>
                <a:cxn ang="0">
                  <a:pos x="connsiteX6695" y="connsiteY6695"/>
                </a:cxn>
                <a:cxn ang="0">
                  <a:pos x="connsiteX6696" y="connsiteY6696"/>
                </a:cxn>
                <a:cxn ang="0">
                  <a:pos x="connsiteX6697" y="connsiteY6697"/>
                </a:cxn>
                <a:cxn ang="0">
                  <a:pos x="connsiteX6698" y="connsiteY6698"/>
                </a:cxn>
                <a:cxn ang="0">
                  <a:pos x="connsiteX6699" y="connsiteY6699"/>
                </a:cxn>
                <a:cxn ang="0">
                  <a:pos x="connsiteX6700" y="connsiteY6700"/>
                </a:cxn>
                <a:cxn ang="0">
                  <a:pos x="connsiteX6701" y="connsiteY6701"/>
                </a:cxn>
                <a:cxn ang="0">
                  <a:pos x="connsiteX6702" y="connsiteY6702"/>
                </a:cxn>
                <a:cxn ang="0">
                  <a:pos x="connsiteX6703" y="connsiteY6703"/>
                </a:cxn>
                <a:cxn ang="0">
                  <a:pos x="connsiteX6704" y="connsiteY6704"/>
                </a:cxn>
                <a:cxn ang="0">
                  <a:pos x="connsiteX6705" y="connsiteY6705"/>
                </a:cxn>
                <a:cxn ang="0">
                  <a:pos x="connsiteX6706" y="connsiteY6706"/>
                </a:cxn>
                <a:cxn ang="0">
                  <a:pos x="connsiteX6707" y="connsiteY6707"/>
                </a:cxn>
                <a:cxn ang="0">
                  <a:pos x="connsiteX6708" y="connsiteY6708"/>
                </a:cxn>
                <a:cxn ang="0">
                  <a:pos x="connsiteX6709" y="connsiteY6709"/>
                </a:cxn>
                <a:cxn ang="0">
                  <a:pos x="connsiteX6710" y="connsiteY6710"/>
                </a:cxn>
                <a:cxn ang="0">
                  <a:pos x="connsiteX6711" y="connsiteY6711"/>
                </a:cxn>
                <a:cxn ang="0">
                  <a:pos x="connsiteX6712" y="connsiteY6712"/>
                </a:cxn>
                <a:cxn ang="0">
                  <a:pos x="connsiteX6713" y="connsiteY6713"/>
                </a:cxn>
                <a:cxn ang="0">
                  <a:pos x="connsiteX6714" y="connsiteY6714"/>
                </a:cxn>
                <a:cxn ang="0">
                  <a:pos x="connsiteX6715" y="connsiteY6715"/>
                </a:cxn>
                <a:cxn ang="0">
                  <a:pos x="connsiteX6716" y="connsiteY6716"/>
                </a:cxn>
                <a:cxn ang="0">
                  <a:pos x="connsiteX6717" y="connsiteY6717"/>
                </a:cxn>
                <a:cxn ang="0">
                  <a:pos x="connsiteX6718" y="connsiteY6718"/>
                </a:cxn>
                <a:cxn ang="0">
                  <a:pos x="connsiteX6719" y="connsiteY6719"/>
                </a:cxn>
                <a:cxn ang="0">
                  <a:pos x="connsiteX6720" y="connsiteY6720"/>
                </a:cxn>
                <a:cxn ang="0">
                  <a:pos x="connsiteX6721" y="connsiteY6721"/>
                </a:cxn>
                <a:cxn ang="0">
                  <a:pos x="connsiteX6722" y="connsiteY6722"/>
                </a:cxn>
                <a:cxn ang="0">
                  <a:pos x="connsiteX6723" y="connsiteY6723"/>
                </a:cxn>
                <a:cxn ang="0">
                  <a:pos x="connsiteX6724" y="connsiteY6724"/>
                </a:cxn>
                <a:cxn ang="0">
                  <a:pos x="connsiteX6725" y="connsiteY6725"/>
                </a:cxn>
                <a:cxn ang="0">
                  <a:pos x="connsiteX6726" y="connsiteY6726"/>
                </a:cxn>
                <a:cxn ang="0">
                  <a:pos x="connsiteX6727" y="connsiteY6727"/>
                </a:cxn>
                <a:cxn ang="0">
                  <a:pos x="connsiteX6728" y="connsiteY6728"/>
                </a:cxn>
                <a:cxn ang="0">
                  <a:pos x="connsiteX6729" y="connsiteY6729"/>
                </a:cxn>
                <a:cxn ang="0">
                  <a:pos x="connsiteX6730" y="connsiteY6730"/>
                </a:cxn>
                <a:cxn ang="0">
                  <a:pos x="connsiteX6731" y="connsiteY6731"/>
                </a:cxn>
                <a:cxn ang="0">
                  <a:pos x="connsiteX6732" y="connsiteY6732"/>
                </a:cxn>
                <a:cxn ang="0">
                  <a:pos x="connsiteX6733" y="connsiteY6733"/>
                </a:cxn>
                <a:cxn ang="0">
                  <a:pos x="connsiteX6734" y="connsiteY6734"/>
                </a:cxn>
                <a:cxn ang="0">
                  <a:pos x="connsiteX6735" y="connsiteY6735"/>
                </a:cxn>
                <a:cxn ang="0">
                  <a:pos x="connsiteX6736" y="connsiteY6736"/>
                </a:cxn>
                <a:cxn ang="0">
                  <a:pos x="connsiteX6737" y="connsiteY6737"/>
                </a:cxn>
                <a:cxn ang="0">
                  <a:pos x="connsiteX6738" y="connsiteY6738"/>
                </a:cxn>
                <a:cxn ang="0">
                  <a:pos x="connsiteX6739" y="connsiteY6739"/>
                </a:cxn>
                <a:cxn ang="0">
                  <a:pos x="connsiteX6740" y="connsiteY6740"/>
                </a:cxn>
                <a:cxn ang="0">
                  <a:pos x="connsiteX6741" y="connsiteY6741"/>
                </a:cxn>
                <a:cxn ang="0">
                  <a:pos x="connsiteX6742" y="connsiteY6742"/>
                </a:cxn>
                <a:cxn ang="0">
                  <a:pos x="connsiteX6743" y="connsiteY6743"/>
                </a:cxn>
                <a:cxn ang="0">
                  <a:pos x="connsiteX6744" y="connsiteY6744"/>
                </a:cxn>
                <a:cxn ang="0">
                  <a:pos x="connsiteX6745" y="connsiteY6745"/>
                </a:cxn>
                <a:cxn ang="0">
                  <a:pos x="connsiteX6746" y="connsiteY6746"/>
                </a:cxn>
                <a:cxn ang="0">
                  <a:pos x="connsiteX6747" y="connsiteY6747"/>
                </a:cxn>
                <a:cxn ang="0">
                  <a:pos x="connsiteX6748" y="connsiteY6748"/>
                </a:cxn>
                <a:cxn ang="0">
                  <a:pos x="connsiteX6749" y="connsiteY6749"/>
                </a:cxn>
                <a:cxn ang="0">
                  <a:pos x="connsiteX6750" y="connsiteY6750"/>
                </a:cxn>
                <a:cxn ang="0">
                  <a:pos x="connsiteX6751" y="connsiteY6751"/>
                </a:cxn>
                <a:cxn ang="0">
                  <a:pos x="connsiteX6752" y="connsiteY6752"/>
                </a:cxn>
                <a:cxn ang="0">
                  <a:pos x="connsiteX6753" y="connsiteY6753"/>
                </a:cxn>
                <a:cxn ang="0">
                  <a:pos x="connsiteX6754" y="connsiteY6754"/>
                </a:cxn>
                <a:cxn ang="0">
                  <a:pos x="connsiteX6755" y="connsiteY6755"/>
                </a:cxn>
                <a:cxn ang="0">
                  <a:pos x="connsiteX6756" y="connsiteY6756"/>
                </a:cxn>
                <a:cxn ang="0">
                  <a:pos x="connsiteX6757" y="connsiteY6757"/>
                </a:cxn>
                <a:cxn ang="0">
                  <a:pos x="connsiteX6758" y="connsiteY6758"/>
                </a:cxn>
                <a:cxn ang="0">
                  <a:pos x="connsiteX6759" y="connsiteY6759"/>
                </a:cxn>
                <a:cxn ang="0">
                  <a:pos x="connsiteX6760" y="connsiteY6760"/>
                </a:cxn>
                <a:cxn ang="0">
                  <a:pos x="connsiteX6761" y="connsiteY6761"/>
                </a:cxn>
                <a:cxn ang="0">
                  <a:pos x="connsiteX6762" y="connsiteY6762"/>
                </a:cxn>
                <a:cxn ang="0">
                  <a:pos x="connsiteX6763" y="connsiteY6763"/>
                </a:cxn>
                <a:cxn ang="0">
                  <a:pos x="connsiteX6764" y="connsiteY6764"/>
                </a:cxn>
                <a:cxn ang="0">
                  <a:pos x="connsiteX6765" y="connsiteY6765"/>
                </a:cxn>
                <a:cxn ang="0">
                  <a:pos x="connsiteX6766" y="connsiteY6766"/>
                </a:cxn>
                <a:cxn ang="0">
                  <a:pos x="connsiteX6767" y="connsiteY6767"/>
                </a:cxn>
                <a:cxn ang="0">
                  <a:pos x="connsiteX6768" y="connsiteY6768"/>
                </a:cxn>
                <a:cxn ang="0">
                  <a:pos x="connsiteX6769" y="connsiteY6769"/>
                </a:cxn>
                <a:cxn ang="0">
                  <a:pos x="connsiteX6770" y="connsiteY6770"/>
                </a:cxn>
                <a:cxn ang="0">
                  <a:pos x="connsiteX6771" y="connsiteY6771"/>
                </a:cxn>
                <a:cxn ang="0">
                  <a:pos x="connsiteX6772" y="connsiteY6772"/>
                </a:cxn>
                <a:cxn ang="0">
                  <a:pos x="connsiteX6773" y="connsiteY6773"/>
                </a:cxn>
                <a:cxn ang="0">
                  <a:pos x="connsiteX6774" y="connsiteY6774"/>
                </a:cxn>
                <a:cxn ang="0">
                  <a:pos x="connsiteX6775" y="connsiteY6775"/>
                </a:cxn>
                <a:cxn ang="0">
                  <a:pos x="connsiteX6776" y="connsiteY6776"/>
                </a:cxn>
                <a:cxn ang="0">
                  <a:pos x="connsiteX6777" y="connsiteY6777"/>
                </a:cxn>
                <a:cxn ang="0">
                  <a:pos x="connsiteX6778" y="connsiteY6778"/>
                </a:cxn>
                <a:cxn ang="0">
                  <a:pos x="connsiteX6779" y="connsiteY6779"/>
                </a:cxn>
                <a:cxn ang="0">
                  <a:pos x="connsiteX6780" y="connsiteY6780"/>
                </a:cxn>
                <a:cxn ang="0">
                  <a:pos x="connsiteX6781" y="connsiteY6781"/>
                </a:cxn>
                <a:cxn ang="0">
                  <a:pos x="connsiteX6782" y="connsiteY6782"/>
                </a:cxn>
                <a:cxn ang="0">
                  <a:pos x="connsiteX6783" y="connsiteY6783"/>
                </a:cxn>
                <a:cxn ang="0">
                  <a:pos x="connsiteX6784" y="connsiteY6784"/>
                </a:cxn>
                <a:cxn ang="0">
                  <a:pos x="connsiteX6785" y="connsiteY6785"/>
                </a:cxn>
                <a:cxn ang="0">
                  <a:pos x="connsiteX6786" y="connsiteY6786"/>
                </a:cxn>
                <a:cxn ang="0">
                  <a:pos x="connsiteX6787" y="connsiteY6787"/>
                </a:cxn>
                <a:cxn ang="0">
                  <a:pos x="connsiteX6788" y="connsiteY6788"/>
                </a:cxn>
                <a:cxn ang="0">
                  <a:pos x="connsiteX6789" y="connsiteY6789"/>
                </a:cxn>
                <a:cxn ang="0">
                  <a:pos x="connsiteX6790" y="connsiteY6790"/>
                </a:cxn>
                <a:cxn ang="0">
                  <a:pos x="connsiteX6791" y="connsiteY6791"/>
                </a:cxn>
                <a:cxn ang="0">
                  <a:pos x="connsiteX6792" y="connsiteY6792"/>
                </a:cxn>
                <a:cxn ang="0">
                  <a:pos x="connsiteX6793" y="connsiteY6793"/>
                </a:cxn>
                <a:cxn ang="0">
                  <a:pos x="connsiteX6794" y="connsiteY6794"/>
                </a:cxn>
                <a:cxn ang="0">
                  <a:pos x="connsiteX6795" y="connsiteY6795"/>
                </a:cxn>
                <a:cxn ang="0">
                  <a:pos x="connsiteX6796" y="connsiteY6796"/>
                </a:cxn>
                <a:cxn ang="0">
                  <a:pos x="connsiteX6797" y="connsiteY6797"/>
                </a:cxn>
                <a:cxn ang="0">
                  <a:pos x="connsiteX6798" y="connsiteY6798"/>
                </a:cxn>
                <a:cxn ang="0">
                  <a:pos x="connsiteX6799" y="connsiteY6799"/>
                </a:cxn>
                <a:cxn ang="0">
                  <a:pos x="connsiteX6800" y="connsiteY6800"/>
                </a:cxn>
                <a:cxn ang="0">
                  <a:pos x="connsiteX6801" y="connsiteY6801"/>
                </a:cxn>
                <a:cxn ang="0">
                  <a:pos x="connsiteX6802" y="connsiteY6802"/>
                </a:cxn>
                <a:cxn ang="0">
                  <a:pos x="connsiteX6803" y="connsiteY6803"/>
                </a:cxn>
                <a:cxn ang="0">
                  <a:pos x="connsiteX6804" y="connsiteY6804"/>
                </a:cxn>
                <a:cxn ang="0">
                  <a:pos x="connsiteX6805" y="connsiteY6805"/>
                </a:cxn>
                <a:cxn ang="0">
                  <a:pos x="connsiteX6806" y="connsiteY6806"/>
                </a:cxn>
                <a:cxn ang="0">
                  <a:pos x="connsiteX6807" y="connsiteY6807"/>
                </a:cxn>
                <a:cxn ang="0">
                  <a:pos x="connsiteX6808" y="connsiteY6808"/>
                </a:cxn>
                <a:cxn ang="0">
                  <a:pos x="connsiteX6809" y="connsiteY6809"/>
                </a:cxn>
                <a:cxn ang="0">
                  <a:pos x="connsiteX6810" y="connsiteY6810"/>
                </a:cxn>
                <a:cxn ang="0">
                  <a:pos x="connsiteX6811" y="connsiteY6811"/>
                </a:cxn>
                <a:cxn ang="0">
                  <a:pos x="connsiteX6812" y="connsiteY6812"/>
                </a:cxn>
                <a:cxn ang="0">
                  <a:pos x="connsiteX6813" y="connsiteY6813"/>
                </a:cxn>
                <a:cxn ang="0">
                  <a:pos x="connsiteX6814" y="connsiteY6814"/>
                </a:cxn>
                <a:cxn ang="0">
                  <a:pos x="connsiteX6815" y="connsiteY6815"/>
                </a:cxn>
                <a:cxn ang="0">
                  <a:pos x="connsiteX6816" y="connsiteY6816"/>
                </a:cxn>
                <a:cxn ang="0">
                  <a:pos x="connsiteX6817" y="connsiteY6817"/>
                </a:cxn>
                <a:cxn ang="0">
                  <a:pos x="connsiteX6818" y="connsiteY6818"/>
                </a:cxn>
                <a:cxn ang="0">
                  <a:pos x="connsiteX6819" y="connsiteY6819"/>
                </a:cxn>
                <a:cxn ang="0">
                  <a:pos x="connsiteX6820" y="connsiteY6820"/>
                </a:cxn>
                <a:cxn ang="0">
                  <a:pos x="connsiteX6821" y="connsiteY6821"/>
                </a:cxn>
                <a:cxn ang="0">
                  <a:pos x="connsiteX6822" y="connsiteY6822"/>
                </a:cxn>
                <a:cxn ang="0">
                  <a:pos x="connsiteX6823" y="connsiteY6823"/>
                </a:cxn>
                <a:cxn ang="0">
                  <a:pos x="connsiteX6824" y="connsiteY6824"/>
                </a:cxn>
                <a:cxn ang="0">
                  <a:pos x="connsiteX6825" y="connsiteY6825"/>
                </a:cxn>
                <a:cxn ang="0">
                  <a:pos x="connsiteX6826" y="connsiteY6826"/>
                </a:cxn>
                <a:cxn ang="0">
                  <a:pos x="connsiteX6827" y="connsiteY6827"/>
                </a:cxn>
                <a:cxn ang="0">
                  <a:pos x="connsiteX6828" y="connsiteY6828"/>
                </a:cxn>
                <a:cxn ang="0">
                  <a:pos x="connsiteX6829" y="connsiteY6829"/>
                </a:cxn>
                <a:cxn ang="0">
                  <a:pos x="connsiteX6830" y="connsiteY6830"/>
                </a:cxn>
                <a:cxn ang="0">
                  <a:pos x="connsiteX6831" y="connsiteY6831"/>
                </a:cxn>
                <a:cxn ang="0">
                  <a:pos x="connsiteX6832" y="connsiteY6832"/>
                </a:cxn>
                <a:cxn ang="0">
                  <a:pos x="connsiteX6833" y="connsiteY6833"/>
                </a:cxn>
                <a:cxn ang="0">
                  <a:pos x="connsiteX6834" y="connsiteY6834"/>
                </a:cxn>
                <a:cxn ang="0">
                  <a:pos x="connsiteX6835" y="connsiteY6835"/>
                </a:cxn>
                <a:cxn ang="0">
                  <a:pos x="connsiteX6836" y="connsiteY6836"/>
                </a:cxn>
                <a:cxn ang="0">
                  <a:pos x="connsiteX6837" y="connsiteY6837"/>
                </a:cxn>
                <a:cxn ang="0">
                  <a:pos x="connsiteX6838" y="connsiteY6838"/>
                </a:cxn>
                <a:cxn ang="0">
                  <a:pos x="connsiteX6839" y="connsiteY6839"/>
                </a:cxn>
                <a:cxn ang="0">
                  <a:pos x="connsiteX6840" y="connsiteY6840"/>
                </a:cxn>
                <a:cxn ang="0">
                  <a:pos x="connsiteX6841" y="connsiteY6841"/>
                </a:cxn>
                <a:cxn ang="0">
                  <a:pos x="connsiteX6842" y="connsiteY6842"/>
                </a:cxn>
                <a:cxn ang="0">
                  <a:pos x="connsiteX6843" y="connsiteY6843"/>
                </a:cxn>
                <a:cxn ang="0">
                  <a:pos x="connsiteX6844" y="connsiteY6844"/>
                </a:cxn>
                <a:cxn ang="0">
                  <a:pos x="connsiteX6845" y="connsiteY6845"/>
                </a:cxn>
                <a:cxn ang="0">
                  <a:pos x="connsiteX6846" y="connsiteY6846"/>
                </a:cxn>
                <a:cxn ang="0">
                  <a:pos x="connsiteX6847" y="connsiteY6847"/>
                </a:cxn>
                <a:cxn ang="0">
                  <a:pos x="connsiteX6848" y="connsiteY6848"/>
                </a:cxn>
                <a:cxn ang="0">
                  <a:pos x="connsiteX6849" y="connsiteY6849"/>
                </a:cxn>
                <a:cxn ang="0">
                  <a:pos x="connsiteX6850" y="connsiteY6850"/>
                </a:cxn>
                <a:cxn ang="0">
                  <a:pos x="connsiteX6851" y="connsiteY6851"/>
                </a:cxn>
                <a:cxn ang="0">
                  <a:pos x="connsiteX6852" y="connsiteY6852"/>
                </a:cxn>
                <a:cxn ang="0">
                  <a:pos x="connsiteX6853" y="connsiteY6853"/>
                </a:cxn>
                <a:cxn ang="0">
                  <a:pos x="connsiteX6854" y="connsiteY6854"/>
                </a:cxn>
                <a:cxn ang="0">
                  <a:pos x="connsiteX6855" y="connsiteY6855"/>
                </a:cxn>
                <a:cxn ang="0">
                  <a:pos x="connsiteX6856" y="connsiteY6856"/>
                </a:cxn>
                <a:cxn ang="0">
                  <a:pos x="connsiteX6857" y="connsiteY6857"/>
                </a:cxn>
                <a:cxn ang="0">
                  <a:pos x="connsiteX6858" y="connsiteY6858"/>
                </a:cxn>
                <a:cxn ang="0">
                  <a:pos x="connsiteX6859" y="connsiteY6859"/>
                </a:cxn>
                <a:cxn ang="0">
                  <a:pos x="connsiteX6860" y="connsiteY6860"/>
                </a:cxn>
                <a:cxn ang="0">
                  <a:pos x="connsiteX6861" y="connsiteY6861"/>
                </a:cxn>
                <a:cxn ang="0">
                  <a:pos x="connsiteX6862" y="connsiteY6862"/>
                </a:cxn>
                <a:cxn ang="0">
                  <a:pos x="connsiteX6863" y="connsiteY6863"/>
                </a:cxn>
                <a:cxn ang="0">
                  <a:pos x="connsiteX6864" y="connsiteY6864"/>
                </a:cxn>
                <a:cxn ang="0">
                  <a:pos x="connsiteX6865" y="connsiteY6865"/>
                </a:cxn>
                <a:cxn ang="0">
                  <a:pos x="connsiteX6866" y="connsiteY6866"/>
                </a:cxn>
                <a:cxn ang="0">
                  <a:pos x="connsiteX6867" y="connsiteY6867"/>
                </a:cxn>
                <a:cxn ang="0">
                  <a:pos x="connsiteX6868" y="connsiteY6868"/>
                </a:cxn>
                <a:cxn ang="0">
                  <a:pos x="connsiteX6869" y="connsiteY6869"/>
                </a:cxn>
                <a:cxn ang="0">
                  <a:pos x="connsiteX6870" y="connsiteY6870"/>
                </a:cxn>
                <a:cxn ang="0">
                  <a:pos x="connsiteX6871" y="connsiteY6871"/>
                </a:cxn>
                <a:cxn ang="0">
                  <a:pos x="connsiteX6872" y="connsiteY6872"/>
                </a:cxn>
                <a:cxn ang="0">
                  <a:pos x="connsiteX6873" y="connsiteY6873"/>
                </a:cxn>
                <a:cxn ang="0">
                  <a:pos x="connsiteX6874" y="connsiteY6874"/>
                </a:cxn>
                <a:cxn ang="0">
                  <a:pos x="connsiteX6875" y="connsiteY6875"/>
                </a:cxn>
                <a:cxn ang="0">
                  <a:pos x="connsiteX6876" y="connsiteY6876"/>
                </a:cxn>
                <a:cxn ang="0">
                  <a:pos x="connsiteX6877" y="connsiteY6877"/>
                </a:cxn>
                <a:cxn ang="0">
                  <a:pos x="connsiteX6878" y="connsiteY6878"/>
                </a:cxn>
                <a:cxn ang="0">
                  <a:pos x="connsiteX6879" y="connsiteY6879"/>
                </a:cxn>
                <a:cxn ang="0">
                  <a:pos x="connsiteX6880" y="connsiteY6880"/>
                </a:cxn>
                <a:cxn ang="0">
                  <a:pos x="connsiteX6881" y="connsiteY6881"/>
                </a:cxn>
                <a:cxn ang="0">
                  <a:pos x="connsiteX6882" y="connsiteY6882"/>
                </a:cxn>
                <a:cxn ang="0">
                  <a:pos x="connsiteX6883" y="connsiteY6883"/>
                </a:cxn>
                <a:cxn ang="0">
                  <a:pos x="connsiteX6884" y="connsiteY6884"/>
                </a:cxn>
                <a:cxn ang="0">
                  <a:pos x="connsiteX6885" y="connsiteY6885"/>
                </a:cxn>
                <a:cxn ang="0">
                  <a:pos x="connsiteX6886" y="connsiteY6886"/>
                </a:cxn>
                <a:cxn ang="0">
                  <a:pos x="connsiteX6887" y="connsiteY6887"/>
                </a:cxn>
                <a:cxn ang="0">
                  <a:pos x="connsiteX6888" y="connsiteY6888"/>
                </a:cxn>
                <a:cxn ang="0">
                  <a:pos x="connsiteX6889" y="connsiteY6889"/>
                </a:cxn>
                <a:cxn ang="0">
                  <a:pos x="connsiteX6890" y="connsiteY6890"/>
                </a:cxn>
                <a:cxn ang="0">
                  <a:pos x="connsiteX6891" y="connsiteY6891"/>
                </a:cxn>
                <a:cxn ang="0">
                  <a:pos x="connsiteX6892" y="connsiteY6892"/>
                </a:cxn>
                <a:cxn ang="0">
                  <a:pos x="connsiteX6893" y="connsiteY6893"/>
                </a:cxn>
                <a:cxn ang="0">
                  <a:pos x="connsiteX6894" y="connsiteY6894"/>
                </a:cxn>
                <a:cxn ang="0">
                  <a:pos x="connsiteX6895" y="connsiteY6895"/>
                </a:cxn>
                <a:cxn ang="0">
                  <a:pos x="connsiteX6896" y="connsiteY6896"/>
                </a:cxn>
                <a:cxn ang="0">
                  <a:pos x="connsiteX6897" y="connsiteY6897"/>
                </a:cxn>
                <a:cxn ang="0">
                  <a:pos x="connsiteX6898" y="connsiteY6898"/>
                </a:cxn>
                <a:cxn ang="0">
                  <a:pos x="connsiteX6899" y="connsiteY6899"/>
                </a:cxn>
                <a:cxn ang="0">
                  <a:pos x="connsiteX6900" y="connsiteY6900"/>
                </a:cxn>
                <a:cxn ang="0">
                  <a:pos x="connsiteX6901" y="connsiteY6901"/>
                </a:cxn>
                <a:cxn ang="0">
                  <a:pos x="connsiteX6902" y="connsiteY6902"/>
                </a:cxn>
                <a:cxn ang="0">
                  <a:pos x="connsiteX6903" y="connsiteY6903"/>
                </a:cxn>
                <a:cxn ang="0">
                  <a:pos x="connsiteX6904" y="connsiteY6904"/>
                </a:cxn>
                <a:cxn ang="0">
                  <a:pos x="connsiteX6905" y="connsiteY6905"/>
                </a:cxn>
                <a:cxn ang="0">
                  <a:pos x="connsiteX6906" y="connsiteY6906"/>
                </a:cxn>
                <a:cxn ang="0">
                  <a:pos x="connsiteX6907" y="connsiteY6907"/>
                </a:cxn>
                <a:cxn ang="0">
                  <a:pos x="connsiteX6908" y="connsiteY6908"/>
                </a:cxn>
                <a:cxn ang="0">
                  <a:pos x="connsiteX6909" y="connsiteY6909"/>
                </a:cxn>
                <a:cxn ang="0">
                  <a:pos x="connsiteX6910" y="connsiteY6910"/>
                </a:cxn>
                <a:cxn ang="0">
                  <a:pos x="connsiteX6911" y="connsiteY6911"/>
                </a:cxn>
                <a:cxn ang="0">
                  <a:pos x="connsiteX6912" y="connsiteY6912"/>
                </a:cxn>
                <a:cxn ang="0">
                  <a:pos x="connsiteX6913" y="connsiteY6913"/>
                </a:cxn>
                <a:cxn ang="0">
                  <a:pos x="connsiteX6914" y="connsiteY6914"/>
                </a:cxn>
                <a:cxn ang="0">
                  <a:pos x="connsiteX6915" y="connsiteY6915"/>
                </a:cxn>
                <a:cxn ang="0">
                  <a:pos x="connsiteX6916" y="connsiteY6916"/>
                </a:cxn>
                <a:cxn ang="0">
                  <a:pos x="connsiteX6917" y="connsiteY6917"/>
                </a:cxn>
                <a:cxn ang="0">
                  <a:pos x="connsiteX6918" y="connsiteY6918"/>
                </a:cxn>
                <a:cxn ang="0">
                  <a:pos x="connsiteX6919" y="connsiteY6919"/>
                </a:cxn>
                <a:cxn ang="0">
                  <a:pos x="connsiteX6920" y="connsiteY6920"/>
                </a:cxn>
                <a:cxn ang="0">
                  <a:pos x="connsiteX6921" y="connsiteY6921"/>
                </a:cxn>
                <a:cxn ang="0">
                  <a:pos x="connsiteX6922" y="connsiteY6922"/>
                </a:cxn>
                <a:cxn ang="0">
                  <a:pos x="connsiteX6923" y="connsiteY6923"/>
                </a:cxn>
                <a:cxn ang="0">
                  <a:pos x="connsiteX6924" y="connsiteY6924"/>
                </a:cxn>
                <a:cxn ang="0">
                  <a:pos x="connsiteX6925" y="connsiteY6925"/>
                </a:cxn>
                <a:cxn ang="0">
                  <a:pos x="connsiteX6926" y="connsiteY6926"/>
                </a:cxn>
                <a:cxn ang="0">
                  <a:pos x="connsiteX6927" y="connsiteY6927"/>
                </a:cxn>
                <a:cxn ang="0">
                  <a:pos x="connsiteX6928" y="connsiteY6928"/>
                </a:cxn>
                <a:cxn ang="0">
                  <a:pos x="connsiteX6929" y="connsiteY6929"/>
                </a:cxn>
                <a:cxn ang="0">
                  <a:pos x="connsiteX6930" y="connsiteY6930"/>
                </a:cxn>
                <a:cxn ang="0">
                  <a:pos x="connsiteX6931" y="connsiteY6931"/>
                </a:cxn>
                <a:cxn ang="0">
                  <a:pos x="connsiteX6932" y="connsiteY6932"/>
                </a:cxn>
                <a:cxn ang="0">
                  <a:pos x="connsiteX6933" y="connsiteY6933"/>
                </a:cxn>
                <a:cxn ang="0">
                  <a:pos x="connsiteX6934" y="connsiteY6934"/>
                </a:cxn>
                <a:cxn ang="0">
                  <a:pos x="connsiteX6935" y="connsiteY6935"/>
                </a:cxn>
                <a:cxn ang="0">
                  <a:pos x="connsiteX6936" y="connsiteY6936"/>
                </a:cxn>
                <a:cxn ang="0">
                  <a:pos x="connsiteX6937" y="connsiteY6937"/>
                </a:cxn>
                <a:cxn ang="0">
                  <a:pos x="connsiteX6938" y="connsiteY6938"/>
                </a:cxn>
                <a:cxn ang="0">
                  <a:pos x="connsiteX6939" y="connsiteY6939"/>
                </a:cxn>
                <a:cxn ang="0">
                  <a:pos x="connsiteX6940" y="connsiteY6940"/>
                </a:cxn>
                <a:cxn ang="0">
                  <a:pos x="connsiteX6941" y="connsiteY6941"/>
                </a:cxn>
                <a:cxn ang="0">
                  <a:pos x="connsiteX6942" y="connsiteY6942"/>
                </a:cxn>
                <a:cxn ang="0">
                  <a:pos x="connsiteX6943" y="connsiteY6943"/>
                </a:cxn>
                <a:cxn ang="0">
                  <a:pos x="connsiteX6944" y="connsiteY6944"/>
                </a:cxn>
                <a:cxn ang="0">
                  <a:pos x="connsiteX6945" y="connsiteY6945"/>
                </a:cxn>
                <a:cxn ang="0">
                  <a:pos x="connsiteX6946" y="connsiteY6946"/>
                </a:cxn>
                <a:cxn ang="0">
                  <a:pos x="connsiteX6947" y="connsiteY6947"/>
                </a:cxn>
                <a:cxn ang="0">
                  <a:pos x="connsiteX6948" y="connsiteY6948"/>
                </a:cxn>
                <a:cxn ang="0">
                  <a:pos x="connsiteX6949" y="connsiteY6949"/>
                </a:cxn>
                <a:cxn ang="0">
                  <a:pos x="connsiteX6950" y="connsiteY6950"/>
                </a:cxn>
                <a:cxn ang="0">
                  <a:pos x="connsiteX6951" y="connsiteY6951"/>
                </a:cxn>
                <a:cxn ang="0">
                  <a:pos x="connsiteX6952" y="connsiteY6952"/>
                </a:cxn>
                <a:cxn ang="0">
                  <a:pos x="connsiteX6953" y="connsiteY6953"/>
                </a:cxn>
                <a:cxn ang="0">
                  <a:pos x="connsiteX6954" y="connsiteY6954"/>
                </a:cxn>
                <a:cxn ang="0">
                  <a:pos x="connsiteX6955" y="connsiteY6955"/>
                </a:cxn>
                <a:cxn ang="0">
                  <a:pos x="connsiteX6956" y="connsiteY6956"/>
                </a:cxn>
                <a:cxn ang="0">
                  <a:pos x="connsiteX6957" y="connsiteY6957"/>
                </a:cxn>
                <a:cxn ang="0">
                  <a:pos x="connsiteX6958" y="connsiteY6958"/>
                </a:cxn>
                <a:cxn ang="0">
                  <a:pos x="connsiteX6959" y="connsiteY6959"/>
                </a:cxn>
                <a:cxn ang="0">
                  <a:pos x="connsiteX6960" y="connsiteY6960"/>
                </a:cxn>
                <a:cxn ang="0">
                  <a:pos x="connsiteX6961" y="connsiteY6961"/>
                </a:cxn>
                <a:cxn ang="0">
                  <a:pos x="connsiteX6962" y="connsiteY6962"/>
                </a:cxn>
                <a:cxn ang="0">
                  <a:pos x="connsiteX6963" y="connsiteY6963"/>
                </a:cxn>
                <a:cxn ang="0">
                  <a:pos x="connsiteX6964" y="connsiteY6964"/>
                </a:cxn>
                <a:cxn ang="0">
                  <a:pos x="connsiteX6965" y="connsiteY6965"/>
                </a:cxn>
                <a:cxn ang="0">
                  <a:pos x="connsiteX6966" y="connsiteY6966"/>
                </a:cxn>
                <a:cxn ang="0">
                  <a:pos x="connsiteX6967" y="connsiteY6967"/>
                </a:cxn>
                <a:cxn ang="0">
                  <a:pos x="connsiteX6968" y="connsiteY6968"/>
                </a:cxn>
                <a:cxn ang="0">
                  <a:pos x="connsiteX6969" y="connsiteY6969"/>
                </a:cxn>
                <a:cxn ang="0">
                  <a:pos x="connsiteX6970" y="connsiteY6970"/>
                </a:cxn>
                <a:cxn ang="0">
                  <a:pos x="connsiteX6971" y="connsiteY6971"/>
                </a:cxn>
                <a:cxn ang="0">
                  <a:pos x="connsiteX6972" y="connsiteY6972"/>
                </a:cxn>
                <a:cxn ang="0">
                  <a:pos x="connsiteX6973" y="connsiteY6973"/>
                </a:cxn>
                <a:cxn ang="0">
                  <a:pos x="connsiteX6974" y="connsiteY6974"/>
                </a:cxn>
                <a:cxn ang="0">
                  <a:pos x="connsiteX6975" y="connsiteY6975"/>
                </a:cxn>
                <a:cxn ang="0">
                  <a:pos x="connsiteX6976" y="connsiteY6976"/>
                </a:cxn>
                <a:cxn ang="0">
                  <a:pos x="connsiteX6977" y="connsiteY6977"/>
                </a:cxn>
                <a:cxn ang="0">
                  <a:pos x="connsiteX6978" y="connsiteY6978"/>
                </a:cxn>
                <a:cxn ang="0">
                  <a:pos x="connsiteX6979" y="connsiteY6979"/>
                </a:cxn>
                <a:cxn ang="0">
                  <a:pos x="connsiteX6980" y="connsiteY6980"/>
                </a:cxn>
                <a:cxn ang="0">
                  <a:pos x="connsiteX6981" y="connsiteY6981"/>
                </a:cxn>
                <a:cxn ang="0">
                  <a:pos x="connsiteX6982" y="connsiteY6982"/>
                </a:cxn>
                <a:cxn ang="0">
                  <a:pos x="connsiteX6983" y="connsiteY6983"/>
                </a:cxn>
                <a:cxn ang="0">
                  <a:pos x="connsiteX6984" y="connsiteY6984"/>
                </a:cxn>
                <a:cxn ang="0">
                  <a:pos x="connsiteX6985" y="connsiteY6985"/>
                </a:cxn>
                <a:cxn ang="0">
                  <a:pos x="connsiteX6986" y="connsiteY6986"/>
                </a:cxn>
                <a:cxn ang="0">
                  <a:pos x="connsiteX6987" y="connsiteY6987"/>
                </a:cxn>
                <a:cxn ang="0">
                  <a:pos x="connsiteX6988" y="connsiteY6988"/>
                </a:cxn>
                <a:cxn ang="0">
                  <a:pos x="connsiteX6989" y="connsiteY6989"/>
                </a:cxn>
                <a:cxn ang="0">
                  <a:pos x="connsiteX6990" y="connsiteY6990"/>
                </a:cxn>
                <a:cxn ang="0">
                  <a:pos x="connsiteX6991" y="connsiteY6991"/>
                </a:cxn>
                <a:cxn ang="0">
                  <a:pos x="connsiteX6992" y="connsiteY6992"/>
                </a:cxn>
                <a:cxn ang="0">
                  <a:pos x="connsiteX6993" y="connsiteY6993"/>
                </a:cxn>
                <a:cxn ang="0">
                  <a:pos x="connsiteX6994" y="connsiteY6994"/>
                </a:cxn>
                <a:cxn ang="0">
                  <a:pos x="connsiteX6995" y="connsiteY6995"/>
                </a:cxn>
                <a:cxn ang="0">
                  <a:pos x="connsiteX6996" y="connsiteY6996"/>
                </a:cxn>
                <a:cxn ang="0">
                  <a:pos x="connsiteX6997" y="connsiteY6997"/>
                </a:cxn>
                <a:cxn ang="0">
                  <a:pos x="connsiteX6998" y="connsiteY6998"/>
                </a:cxn>
                <a:cxn ang="0">
                  <a:pos x="connsiteX6999" y="connsiteY6999"/>
                </a:cxn>
                <a:cxn ang="0">
                  <a:pos x="connsiteX7000" y="connsiteY7000"/>
                </a:cxn>
                <a:cxn ang="0">
                  <a:pos x="connsiteX7001" y="connsiteY7001"/>
                </a:cxn>
                <a:cxn ang="0">
                  <a:pos x="connsiteX7002" y="connsiteY7002"/>
                </a:cxn>
                <a:cxn ang="0">
                  <a:pos x="connsiteX7003" y="connsiteY7003"/>
                </a:cxn>
                <a:cxn ang="0">
                  <a:pos x="connsiteX7004" y="connsiteY7004"/>
                </a:cxn>
                <a:cxn ang="0">
                  <a:pos x="connsiteX7005" y="connsiteY7005"/>
                </a:cxn>
                <a:cxn ang="0">
                  <a:pos x="connsiteX7006" y="connsiteY7006"/>
                </a:cxn>
                <a:cxn ang="0">
                  <a:pos x="connsiteX7007" y="connsiteY7007"/>
                </a:cxn>
                <a:cxn ang="0">
                  <a:pos x="connsiteX7008" y="connsiteY7008"/>
                </a:cxn>
                <a:cxn ang="0">
                  <a:pos x="connsiteX7009" y="connsiteY7009"/>
                </a:cxn>
                <a:cxn ang="0">
                  <a:pos x="connsiteX7010" y="connsiteY7010"/>
                </a:cxn>
                <a:cxn ang="0">
                  <a:pos x="connsiteX7011" y="connsiteY7011"/>
                </a:cxn>
                <a:cxn ang="0">
                  <a:pos x="connsiteX7012" y="connsiteY7012"/>
                </a:cxn>
                <a:cxn ang="0">
                  <a:pos x="connsiteX7013" y="connsiteY7013"/>
                </a:cxn>
                <a:cxn ang="0">
                  <a:pos x="connsiteX7014" y="connsiteY7014"/>
                </a:cxn>
                <a:cxn ang="0">
                  <a:pos x="connsiteX7015" y="connsiteY7015"/>
                </a:cxn>
                <a:cxn ang="0">
                  <a:pos x="connsiteX7016" y="connsiteY7016"/>
                </a:cxn>
                <a:cxn ang="0">
                  <a:pos x="connsiteX7017" y="connsiteY7017"/>
                </a:cxn>
                <a:cxn ang="0">
                  <a:pos x="connsiteX7018" y="connsiteY7018"/>
                </a:cxn>
                <a:cxn ang="0">
                  <a:pos x="connsiteX7019" y="connsiteY7019"/>
                </a:cxn>
                <a:cxn ang="0">
                  <a:pos x="connsiteX7020" y="connsiteY7020"/>
                </a:cxn>
                <a:cxn ang="0">
                  <a:pos x="connsiteX7021" y="connsiteY7021"/>
                </a:cxn>
                <a:cxn ang="0">
                  <a:pos x="connsiteX7022" y="connsiteY7022"/>
                </a:cxn>
                <a:cxn ang="0">
                  <a:pos x="connsiteX7023" y="connsiteY7023"/>
                </a:cxn>
                <a:cxn ang="0">
                  <a:pos x="connsiteX7024" y="connsiteY7024"/>
                </a:cxn>
                <a:cxn ang="0">
                  <a:pos x="connsiteX7025" y="connsiteY7025"/>
                </a:cxn>
                <a:cxn ang="0">
                  <a:pos x="connsiteX7026" y="connsiteY7026"/>
                </a:cxn>
                <a:cxn ang="0">
                  <a:pos x="connsiteX7027" y="connsiteY7027"/>
                </a:cxn>
                <a:cxn ang="0">
                  <a:pos x="connsiteX7028" y="connsiteY7028"/>
                </a:cxn>
                <a:cxn ang="0">
                  <a:pos x="connsiteX7029" y="connsiteY7029"/>
                </a:cxn>
                <a:cxn ang="0">
                  <a:pos x="connsiteX7030" y="connsiteY7030"/>
                </a:cxn>
                <a:cxn ang="0">
                  <a:pos x="connsiteX7031" y="connsiteY7031"/>
                </a:cxn>
                <a:cxn ang="0">
                  <a:pos x="connsiteX7032" y="connsiteY7032"/>
                </a:cxn>
                <a:cxn ang="0">
                  <a:pos x="connsiteX7033" y="connsiteY7033"/>
                </a:cxn>
                <a:cxn ang="0">
                  <a:pos x="connsiteX7034" y="connsiteY7034"/>
                </a:cxn>
                <a:cxn ang="0">
                  <a:pos x="connsiteX7035" y="connsiteY7035"/>
                </a:cxn>
                <a:cxn ang="0">
                  <a:pos x="connsiteX7036" y="connsiteY7036"/>
                </a:cxn>
                <a:cxn ang="0">
                  <a:pos x="connsiteX7037" y="connsiteY7037"/>
                </a:cxn>
                <a:cxn ang="0">
                  <a:pos x="connsiteX7038" y="connsiteY7038"/>
                </a:cxn>
                <a:cxn ang="0">
                  <a:pos x="connsiteX7039" y="connsiteY7039"/>
                </a:cxn>
                <a:cxn ang="0">
                  <a:pos x="connsiteX7040" y="connsiteY7040"/>
                </a:cxn>
                <a:cxn ang="0">
                  <a:pos x="connsiteX7041" y="connsiteY7041"/>
                </a:cxn>
                <a:cxn ang="0">
                  <a:pos x="connsiteX7042" y="connsiteY7042"/>
                </a:cxn>
                <a:cxn ang="0">
                  <a:pos x="connsiteX7043" y="connsiteY7043"/>
                </a:cxn>
                <a:cxn ang="0">
                  <a:pos x="connsiteX7044" y="connsiteY7044"/>
                </a:cxn>
                <a:cxn ang="0">
                  <a:pos x="connsiteX7045" y="connsiteY7045"/>
                </a:cxn>
                <a:cxn ang="0">
                  <a:pos x="connsiteX7046" y="connsiteY7046"/>
                </a:cxn>
                <a:cxn ang="0">
                  <a:pos x="connsiteX7047" y="connsiteY7047"/>
                </a:cxn>
                <a:cxn ang="0">
                  <a:pos x="connsiteX7048" y="connsiteY7048"/>
                </a:cxn>
                <a:cxn ang="0">
                  <a:pos x="connsiteX7049" y="connsiteY7049"/>
                </a:cxn>
                <a:cxn ang="0">
                  <a:pos x="connsiteX7050" y="connsiteY7050"/>
                </a:cxn>
                <a:cxn ang="0">
                  <a:pos x="connsiteX7051" y="connsiteY7051"/>
                </a:cxn>
                <a:cxn ang="0">
                  <a:pos x="connsiteX7052" y="connsiteY7052"/>
                </a:cxn>
                <a:cxn ang="0">
                  <a:pos x="connsiteX7053" y="connsiteY7053"/>
                </a:cxn>
                <a:cxn ang="0">
                  <a:pos x="connsiteX7054" y="connsiteY7054"/>
                </a:cxn>
                <a:cxn ang="0">
                  <a:pos x="connsiteX7055" y="connsiteY7055"/>
                </a:cxn>
                <a:cxn ang="0">
                  <a:pos x="connsiteX7056" y="connsiteY7056"/>
                </a:cxn>
                <a:cxn ang="0">
                  <a:pos x="connsiteX7057" y="connsiteY7057"/>
                </a:cxn>
                <a:cxn ang="0">
                  <a:pos x="connsiteX7058" y="connsiteY7058"/>
                </a:cxn>
                <a:cxn ang="0">
                  <a:pos x="connsiteX7059" y="connsiteY7059"/>
                </a:cxn>
                <a:cxn ang="0">
                  <a:pos x="connsiteX7060" y="connsiteY7060"/>
                </a:cxn>
                <a:cxn ang="0">
                  <a:pos x="connsiteX7061" y="connsiteY7061"/>
                </a:cxn>
                <a:cxn ang="0">
                  <a:pos x="connsiteX7062" y="connsiteY7062"/>
                </a:cxn>
                <a:cxn ang="0">
                  <a:pos x="connsiteX7063" y="connsiteY7063"/>
                </a:cxn>
                <a:cxn ang="0">
                  <a:pos x="connsiteX7064" y="connsiteY7064"/>
                </a:cxn>
                <a:cxn ang="0">
                  <a:pos x="connsiteX7065" y="connsiteY7065"/>
                </a:cxn>
                <a:cxn ang="0">
                  <a:pos x="connsiteX7066" y="connsiteY7066"/>
                </a:cxn>
                <a:cxn ang="0">
                  <a:pos x="connsiteX7067" y="connsiteY7067"/>
                </a:cxn>
                <a:cxn ang="0">
                  <a:pos x="connsiteX7068" y="connsiteY7068"/>
                </a:cxn>
                <a:cxn ang="0">
                  <a:pos x="connsiteX7069" y="connsiteY7069"/>
                </a:cxn>
                <a:cxn ang="0">
                  <a:pos x="connsiteX7070" y="connsiteY7070"/>
                </a:cxn>
                <a:cxn ang="0">
                  <a:pos x="connsiteX7071" y="connsiteY7071"/>
                </a:cxn>
                <a:cxn ang="0">
                  <a:pos x="connsiteX7072" y="connsiteY7072"/>
                </a:cxn>
                <a:cxn ang="0">
                  <a:pos x="connsiteX7073" y="connsiteY7073"/>
                </a:cxn>
                <a:cxn ang="0">
                  <a:pos x="connsiteX7074" y="connsiteY7074"/>
                </a:cxn>
                <a:cxn ang="0">
                  <a:pos x="connsiteX7075" y="connsiteY7075"/>
                </a:cxn>
                <a:cxn ang="0">
                  <a:pos x="connsiteX7076" y="connsiteY7076"/>
                </a:cxn>
                <a:cxn ang="0">
                  <a:pos x="connsiteX7077" y="connsiteY7077"/>
                </a:cxn>
                <a:cxn ang="0">
                  <a:pos x="connsiteX7078" y="connsiteY7078"/>
                </a:cxn>
                <a:cxn ang="0">
                  <a:pos x="connsiteX7079" y="connsiteY7079"/>
                </a:cxn>
                <a:cxn ang="0">
                  <a:pos x="connsiteX7080" y="connsiteY7080"/>
                </a:cxn>
                <a:cxn ang="0">
                  <a:pos x="connsiteX7081" y="connsiteY7081"/>
                </a:cxn>
                <a:cxn ang="0">
                  <a:pos x="connsiteX7082" y="connsiteY7082"/>
                </a:cxn>
                <a:cxn ang="0">
                  <a:pos x="connsiteX7083" y="connsiteY7083"/>
                </a:cxn>
                <a:cxn ang="0">
                  <a:pos x="connsiteX7084" y="connsiteY7084"/>
                </a:cxn>
                <a:cxn ang="0">
                  <a:pos x="connsiteX7085" y="connsiteY7085"/>
                </a:cxn>
                <a:cxn ang="0">
                  <a:pos x="connsiteX7086" y="connsiteY7086"/>
                </a:cxn>
                <a:cxn ang="0">
                  <a:pos x="connsiteX7087" y="connsiteY7087"/>
                </a:cxn>
                <a:cxn ang="0">
                  <a:pos x="connsiteX7088" y="connsiteY7088"/>
                </a:cxn>
                <a:cxn ang="0">
                  <a:pos x="connsiteX7089" y="connsiteY7089"/>
                </a:cxn>
                <a:cxn ang="0">
                  <a:pos x="connsiteX7090" y="connsiteY7090"/>
                </a:cxn>
                <a:cxn ang="0">
                  <a:pos x="connsiteX7091" y="connsiteY7091"/>
                </a:cxn>
                <a:cxn ang="0">
                  <a:pos x="connsiteX7092" y="connsiteY7092"/>
                </a:cxn>
                <a:cxn ang="0">
                  <a:pos x="connsiteX7093" y="connsiteY7093"/>
                </a:cxn>
                <a:cxn ang="0">
                  <a:pos x="connsiteX7094" y="connsiteY7094"/>
                </a:cxn>
                <a:cxn ang="0">
                  <a:pos x="connsiteX7095" y="connsiteY7095"/>
                </a:cxn>
                <a:cxn ang="0">
                  <a:pos x="connsiteX7096" y="connsiteY7096"/>
                </a:cxn>
                <a:cxn ang="0">
                  <a:pos x="connsiteX7097" y="connsiteY7097"/>
                </a:cxn>
                <a:cxn ang="0">
                  <a:pos x="connsiteX7098" y="connsiteY7098"/>
                </a:cxn>
                <a:cxn ang="0">
                  <a:pos x="connsiteX7099" y="connsiteY7099"/>
                </a:cxn>
                <a:cxn ang="0">
                  <a:pos x="connsiteX7100" y="connsiteY7100"/>
                </a:cxn>
                <a:cxn ang="0">
                  <a:pos x="connsiteX7101" y="connsiteY7101"/>
                </a:cxn>
                <a:cxn ang="0">
                  <a:pos x="connsiteX7102" y="connsiteY7102"/>
                </a:cxn>
                <a:cxn ang="0">
                  <a:pos x="connsiteX7103" y="connsiteY7103"/>
                </a:cxn>
                <a:cxn ang="0">
                  <a:pos x="connsiteX7104" y="connsiteY7104"/>
                </a:cxn>
                <a:cxn ang="0">
                  <a:pos x="connsiteX7105" y="connsiteY7105"/>
                </a:cxn>
                <a:cxn ang="0">
                  <a:pos x="connsiteX7106" y="connsiteY7106"/>
                </a:cxn>
                <a:cxn ang="0">
                  <a:pos x="connsiteX7107" y="connsiteY7107"/>
                </a:cxn>
                <a:cxn ang="0">
                  <a:pos x="connsiteX7108" y="connsiteY7108"/>
                </a:cxn>
                <a:cxn ang="0">
                  <a:pos x="connsiteX7109" y="connsiteY7109"/>
                </a:cxn>
                <a:cxn ang="0">
                  <a:pos x="connsiteX7110" y="connsiteY7110"/>
                </a:cxn>
                <a:cxn ang="0">
                  <a:pos x="connsiteX7111" y="connsiteY7111"/>
                </a:cxn>
                <a:cxn ang="0">
                  <a:pos x="connsiteX7112" y="connsiteY7112"/>
                </a:cxn>
                <a:cxn ang="0">
                  <a:pos x="connsiteX7113" y="connsiteY7113"/>
                </a:cxn>
                <a:cxn ang="0">
                  <a:pos x="connsiteX7114" y="connsiteY7114"/>
                </a:cxn>
                <a:cxn ang="0">
                  <a:pos x="connsiteX7115" y="connsiteY7115"/>
                </a:cxn>
                <a:cxn ang="0">
                  <a:pos x="connsiteX7116" y="connsiteY7116"/>
                </a:cxn>
                <a:cxn ang="0">
                  <a:pos x="connsiteX7117" y="connsiteY7117"/>
                </a:cxn>
                <a:cxn ang="0">
                  <a:pos x="connsiteX7118" y="connsiteY7118"/>
                </a:cxn>
                <a:cxn ang="0">
                  <a:pos x="connsiteX7119" y="connsiteY7119"/>
                </a:cxn>
                <a:cxn ang="0">
                  <a:pos x="connsiteX7120" y="connsiteY7120"/>
                </a:cxn>
                <a:cxn ang="0">
                  <a:pos x="connsiteX7121" y="connsiteY7121"/>
                </a:cxn>
                <a:cxn ang="0">
                  <a:pos x="connsiteX7122" y="connsiteY7122"/>
                </a:cxn>
                <a:cxn ang="0">
                  <a:pos x="connsiteX7123" y="connsiteY7123"/>
                </a:cxn>
                <a:cxn ang="0">
                  <a:pos x="connsiteX7124" y="connsiteY7124"/>
                </a:cxn>
                <a:cxn ang="0">
                  <a:pos x="connsiteX7125" y="connsiteY7125"/>
                </a:cxn>
                <a:cxn ang="0">
                  <a:pos x="connsiteX7126" y="connsiteY7126"/>
                </a:cxn>
                <a:cxn ang="0">
                  <a:pos x="connsiteX7127" y="connsiteY7127"/>
                </a:cxn>
                <a:cxn ang="0">
                  <a:pos x="connsiteX7128" y="connsiteY7128"/>
                </a:cxn>
                <a:cxn ang="0">
                  <a:pos x="connsiteX7129" y="connsiteY7129"/>
                </a:cxn>
                <a:cxn ang="0">
                  <a:pos x="connsiteX7130" y="connsiteY7130"/>
                </a:cxn>
                <a:cxn ang="0">
                  <a:pos x="connsiteX7131" y="connsiteY7131"/>
                </a:cxn>
                <a:cxn ang="0">
                  <a:pos x="connsiteX7132" y="connsiteY7132"/>
                </a:cxn>
                <a:cxn ang="0">
                  <a:pos x="connsiteX7133" y="connsiteY7133"/>
                </a:cxn>
                <a:cxn ang="0">
                  <a:pos x="connsiteX7134" y="connsiteY7134"/>
                </a:cxn>
                <a:cxn ang="0">
                  <a:pos x="connsiteX7135" y="connsiteY7135"/>
                </a:cxn>
                <a:cxn ang="0">
                  <a:pos x="connsiteX7136" y="connsiteY7136"/>
                </a:cxn>
                <a:cxn ang="0">
                  <a:pos x="connsiteX7137" y="connsiteY7137"/>
                </a:cxn>
                <a:cxn ang="0">
                  <a:pos x="connsiteX7138" y="connsiteY7138"/>
                </a:cxn>
                <a:cxn ang="0">
                  <a:pos x="connsiteX7139" y="connsiteY7139"/>
                </a:cxn>
                <a:cxn ang="0">
                  <a:pos x="connsiteX7140" y="connsiteY7140"/>
                </a:cxn>
                <a:cxn ang="0">
                  <a:pos x="connsiteX7141" y="connsiteY7141"/>
                </a:cxn>
                <a:cxn ang="0">
                  <a:pos x="connsiteX7142" y="connsiteY7142"/>
                </a:cxn>
                <a:cxn ang="0">
                  <a:pos x="connsiteX7143" y="connsiteY7143"/>
                </a:cxn>
                <a:cxn ang="0">
                  <a:pos x="connsiteX7144" y="connsiteY7144"/>
                </a:cxn>
                <a:cxn ang="0">
                  <a:pos x="connsiteX7145" y="connsiteY7145"/>
                </a:cxn>
                <a:cxn ang="0">
                  <a:pos x="connsiteX7146" y="connsiteY7146"/>
                </a:cxn>
                <a:cxn ang="0">
                  <a:pos x="connsiteX7147" y="connsiteY7147"/>
                </a:cxn>
                <a:cxn ang="0">
                  <a:pos x="connsiteX7148" y="connsiteY7148"/>
                </a:cxn>
                <a:cxn ang="0">
                  <a:pos x="connsiteX7149" y="connsiteY7149"/>
                </a:cxn>
                <a:cxn ang="0">
                  <a:pos x="connsiteX7150" y="connsiteY7150"/>
                </a:cxn>
                <a:cxn ang="0">
                  <a:pos x="connsiteX7151" y="connsiteY7151"/>
                </a:cxn>
                <a:cxn ang="0">
                  <a:pos x="connsiteX7152" y="connsiteY7152"/>
                </a:cxn>
                <a:cxn ang="0">
                  <a:pos x="connsiteX7153" y="connsiteY7153"/>
                </a:cxn>
                <a:cxn ang="0">
                  <a:pos x="connsiteX7154" y="connsiteY7154"/>
                </a:cxn>
                <a:cxn ang="0">
                  <a:pos x="connsiteX7155" y="connsiteY7155"/>
                </a:cxn>
                <a:cxn ang="0">
                  <a:pos x="connsiteX7156" y="connsiteY7156"/>
                </a:cxn>
                <a:cxn ang="0">
                  <a:pos x="connsiteX7157" y="connsiteY7157"/>
                </a:cxn>
                <a:cxn ang="0">
                  <a:pos x="connsiteX7158" y="connsiteY7158"/>
                </a:cxn>
                <a:cxn ang="0">
                  <a:pos x="connsiteX7159" y="connsiteY7159"/>
                </a:cxn>
                <a:cxn ang="0">
                  <a:pos x="connsiteX7160" y="connsiteY7160"/>
                </a:cxn>
                <a:cxn ang="0">
                  <a:pos x="connsiteX7161" y="connsiteY7161"/>
                </a:cxn>
                <a:cxn ang="0">
                  <a:pos x="connsiteX7162" y="connsiteY7162"/>
                </a:cxn>
                <a:cxn ang="0">
                  <a:pos x="connsiteX7163" y="connsiteY7163"/>
                </a:cxn>
                <a:cxn ang="0">
                  <a:pos x="connsiteX7164" y="connsiteY7164"/>
                </a:cxn>
                <a:cxn ang="0">
                  <a:pos x="connsiteX7165" y="connsiteY7165"/>
                </a:cxn>
                <a:cxn ang="0">
                  <a:pos x="connsiteX7166" y="connsiteY7166"/>
                </a:cxn>
                <a:cxn ang="0">
                  <a:pos x="connsiteX7167" y="connsiteY7167"/>
                </a:cxn>
                <a:cxn ang="0">
                  <a:pos x="connsiteX7168" y="connsiteY7168"/>
                </a:cxn>
                <a:cxn ang="0">
                  <a:pos x="connsiteX7169" y="connsiteY7169"/>
                </a:cxn>
                <a:cxn ang="0">
                  <a:pos x="connsiteX7170" y="connsiteY7170"/>
                </a:cxn>
                <a:cxn ang="0">
                  <a:pos x="connsiteX7171" y="connsiteY7171"/>
                </a:cxn>
                <a:cxn ang="0">
                  <a:pos x="connsiteX7172" y="connsiteY7172"/>
                </a:cxn>
                <a:cxn ang="0">
                  <a:pos x="connsiteX7173" y="connsiteY7173"/>
                </a:cxn>
                <a:cxn ang="0">
                  <a:pos x="connsiteX7174" y="connsiteY7174"/>
                </a:cxn>
                <a:cxn ang="0">
                  <a:pos x="connsiteX7175" y="connsiteY7175"/>
                </a:cxn>
                <a:cxn ang="0">
                  <a:pos x="connsiteX7176" y="connsiteY7176"/>
                </a:cxn>
                <a:cxn ang="0">
                  <a:pos x="connsiteX7177" y="connsiteY7177"/>
                </a:cxn>
                <a:cxn ang="0">
                  <a:pos x="connsiteX7178" y="connsiteY7178"/>
                </a:cxn>
                <a:cxn ang="0">
                  <a:pos x="connsiteX7179" y="connsiteY7179"/>
                </a:cxn>
                <a:cxn ang="0">
                  <a:pos x="connsiteX7180" y="connsiteY7180"/>
                </a:cxn>
                <a:cxn ang="0">
                  <a:pos x="connsiteX7181" y="connsiteY7181"/>
                </a:cxn>
                <a:cxn ang="0">
                  <a:pos x="connsiteX7182" y="connsiteY7182"/>
                </a:cxn>
                <a:cxn ang="0">
                  <a:pos x="connsiteX7183" y="connsiteY7183"/>
                </a:cxn>
                <a:cxn ang="0">
                  <a:pos x="connsiteX7184" y="connsiteY7184"/>
                </a:cxn>
                <a:cxn ang="0">
                  <a:pos x="connsiteX7185" y="connsiteY7185"/>
                </a:cxn>
                <a:cxn ang="0">
                  <a:pos x="connsiteX7186" y="connsiteY7186"/>
                </a:cxn>
                <a:cxn ang="0">
                  <a:pos x="connsiteX7187" y="connsiteY7187"/>
                </a:cxn>
                <a:cxn ang="0">
                  <a:pos x="connsiteX7188" y="connsiteY7188"/>
                </a:cxn>
                <a:cxn ang="0">
                  <a:pos x="connsiteX7189" y="connsiteY7189"/>
                </a:cxn>
                <a:cxn ang="0">
                  <a:pos x="connsiteX7190" y="connsiteY7190"/>
                </a:cxn>
                <a:cxn ang="0">
                  <a:pos x="connsiteX7191" y="connsiteY7191"/>
                </a:cxn>
                <a:cxn ang="0">
                  <a:pos x="connsiteX7192" y="connsiteY7192"/>
                </a:cxn>
                <a:cxn ang="0">
                  <a:pos x="connsiteX7193" y="connsiteY7193"/>
                </a:cxn>
                <a:cxn ang="0">
                  <a:pos x="connsiteX7194" y="connsiteY7194"/>
                </a:cxn>
                <a:cxn ang="0">
                  <a:pos x="connsiteX7195" y="connsiteY7195"/>
                </a:cxn>
                <a:cxn ang="0">
                  <a:pos x="connsiteX7196" y="connsiteY7196"/>
                </a:cxn>
                <a:cxn ang="0">
                  <a:pos x="connsiteX7197" y="connsiteY7197"/>
                </a:cxn>
                <a:cxn ang="0">
                  <a:pos x="connsiteX7198" y="connsiteY7198"/>
                </a:cxn>
                <a:cxn ang="0">
                  <a:pos x="connsiteX7199" y="connsiteY7199"/>
                </a:cxn>
                <a:cxn ang="0">
                  <a:pos x="connsiteX7200" y="connsiteY7200"/>
                </a:cxn>
                <a:cxn ang="0">
                  <a:pos x="connsiteX7201" y="connsiteY7201"/>
                </a:cxn>
                <a:cxn ang="0">
                  <a:pos x="connsiteX7202" y="connsiteY7202"/>
                </a:cxn>
                <a:cxn ang="0">
                  <a:pos x="connsiteX7203" y="connsiteY7203"/>
                </a:cxn>
                <a:cxn ang="0">
                  <a:pos x="connsiteX7204" y="connsiteY7204"/>
                </a:cxn>
                <a:cxn ang="0">
                  <a:pos x="connsiteX7205" y="connsiteY7205"/>
                </a:cxn>
                <a:cxn ang="0">
                  <a:pos x="connsiteX7206" y="connsiteY7206"/>
                </a:cxn>
                <a:cxn ang="0">
                  <a:pos x="connsiteX7207" y="connsiteY7207"/>
                </a:cxn>
                <a:cxn ang="0">
                  <a:pos x="connsiteX7208" y="connsiteY7208"/>
                </a:cxn>
                <a:cxn ang="0">
                  <a:pos x="connsiteX7209" y="connsiteY7209"/>
                </a:cxn>
                <a:cxn ang="0">
                  <a:pos x="connsiteX7210" y="connsiteY7210"/>
                </a:cxn>
                <a:cxn ang="0">
                  <a:pos x="connsiteX7211" y="connsiteY7211"/>
                </a:cxn>
                <a:cxn ang="0">
                  <a:pos x="connsiteX7212" y="connsiteY7212"/>
                </a:cxn>
                <a:cxn ang="0">
                  <a:pos x="connsiteX7213" y="connsiteY7213"/>
                </a:cxn>
                <a:cxn ang="0">
                  <a:pos x="connsiteX7214" y="connsiteY7214"/>
                </a:cxn>
                <a:cxn ang="0">
                  <a:pos x="connsiteX7215" y="connsiteY7215"/>
                </a:cxn>
                <a:cxn ang="0">
                  <a:pos x="connsiteX7216" y="connsiteY7216"/>
                </a:cxn>
                <a:cxn ang="0">
                  <a:pos x="connsiteX7217" y="connsiteY7217"/>
                </a:cxn>
                <a:cxn ang="0">
                  <a:pos x="connsiteX7218" y="connsiteY7218"/>
                </a:cxn>
                <a:cxn ang="0">
                  <a:pos x="connsiteX7219" y="connsiteY7219"/>
                </a:cxn>
                <a:cxn ang="0">
                  <a:pos x="connsiteX7220" y="connsiteY7220"/>
                </a:cxn>
                <a:cxn ang="0">
                  <a:pos x="connsiteX7221" y="connsiteY7221"/>
                </a:cxn>
                <a:cxn ang="0">
                  <a:pos x="connsiteX7222" y="connsiteY7222"/>
                </a:cxn>
                <a:cxn ang="0">
                  <a:pos x="connsiteX7223" y="connsiteY7223"/>
                </a:cxn>
                <a:cxn ang="0">
                  <a:pos x="connsiteX7224" y="connsiteY7224"/>
                </a:cxn>
                <a:cxn ang="0">
                  <a:pos x="connsiteX7225" y="connsiteY7225"/>
                </a:cxn>
                <a:cxn ang="0">
                  <a:pos x="connsiteX7226" y="connsiteY7226"/>
                </a:cxn>
                <a:cxn ang="0">
                  <a:pos x="connsiteX7227" y="connsiteY7227"/>
                </a:cxn>
                <a:cxn ang="0">
                  <a:pos x="connsiteX7228" y="connsiteY7228"/>
                </a:cxn>
                <a:cxn ang="0">
                  <a:pos x="connsiteX7229" y="connsiteY7229"/>
                </a:cxn>
                <a:cxn ang="0">
                  <a:pos x="connsiteX7230" y="connsiteY7230"/>
                </a:cxn>
                <a:cxn ang="0">
                  <a:pos x="connsiteX7231" y="connsiteY7231"/>
                </a:cxn>
                <a:cxn ang="0">
                  <a:pos x="connsiteX7232" y="connsiteY7232"/>
                </a:cxn>
                <a:cxn ang="0">
                  <a:pos x="connsiteX7233" y="connsiteY7233"/>
                </a:cxn>
                <a:cxn ang="0">
                  <a:pos x="connsiteX7234" y="connsiteY7234"/>
                </a:cxn>
                <a:cxn ang="0">
                  <a:pos x="connsiteX7235" y="connsiteY7235"/>
                </a:cxn>
                <a:cxn ang="0">
                  <a:pos x="connsiteX7236" y="connsiteY7236"/>
                </a:cxn>
                <a:cxn ang="0">
                  <a:pos x="connsiteX7237" y="connsiteY7237"/>
                </a:cxn>
                <a:cxn ang="0">
                  <a:pos x="connsiteX7238" y="connsiteY7238"/>
                </a:cxn>
                <a:cxn ang="0">
                  <a:pos x="connsiteX7239" y="connsiteY7239"/>
                </a:cxn>
                <a:cxn ang="0">
                  <a:pos x="connsiteX7240" y="connsiteY7240"/>
                </a:cxn>
                <a:cxn ang="0">
                  <a:pos x="connsiteX7241" y="connsiteY7241"/>
                </a:cxn>
                <a:cxn ang="0">
                  <a:pos x="connsiteX7242" y="connsiteY7242"/>
                </a:cxn>
                <a:cxn ang="0">
                  <a:pos x="connsiteX7243" y="connsiteY7243"/>
                </a:cxn>
                <a:cxn ang="0">
                  <a:pos x="connsiteX7244" y="connsiteY7244"/>
                </a:cxn>
                <a:cxn ang="0">
                  <a:pos x="connsiteX7245" y="connsiteY7245"/>
                </a:cxn>
                <a:cxn ang="0">
                  <a:pos x="connsiteX7246" y="connsiteY7246"/>
                </a:cxn>
                <a:cxn ang="0">
                  <a:pos x="connsiteX7247" y="connsiteY7247"/>
                </a:cxn>
                <a:cxn ang="0">
                  <a:pos x="connsiteX7248" y="connsiteY7248"/>
                </a:cxn>
                <a:cxn ang="0">
                  <a:pos x="connsiteX7249" y="connsiteY7249"/>
                </a:cxn>
                <a:cxn ang="0">
                  <a:pos x="connsiteX7250" y="connsiteY7250"/>
                </a:cxn>
                <a:cxn ang="0">
                  <a:pos x="connsiteX7251" y="connsiteY7251"/>
                </a:cxn>
                <a:cxn ang="0">
                  <a:pos x="connsiteX7252" y="connsiteY7252"/>
                </a:cxn>
                <a:cxn ang="0">
                  <a:pos x="connsiteX7253" y="connsiteY7253"/>
                </a:cxn>
                <a:cxn ang="0">
                  <a:pos x="connsiteX7254" y="connsiteY7254"/>
                </a:cxn>
                <a:cxn ang="0">
                  <a:pos x="connsiteX7255" y="connsiteY7255"/>
                </a:cxn>
                <a:cxn ang="0">
                  <a:pos x="connsiteX7256" y="connsiteY7256"/>
                </a:cxn>
                <a:cxn ang="0">
                  <a:pos x="connsiteX7257" y="connsiteY7257"/>
                </a:cxn>
                <a:cxn ang="0">
                  <a:pos x="connsiteX7258" y="connsiteY7258"/>
                </a:cxn>
                <a:cxn ang="0">
                  <a:pos x="connsiteX7259" y="connsiteY7259"/>
                </a:cxn>
                <a:cxn ang="0">
                  <a:pos x="connsiteX7260" y="connsiteY7260"/>
                </a:cxn>
                <a:cxn ang="0">
                  <a:pos x="connsiteX7261" y="connsiteY7261"/>
                </a:cxn>
                <a:cxn ang="0">
                  <a:pos x="connsiteX7262" y="connsiteY7262"/>
                </a:cxn>
                <a:cxn ang="0">
                  <a:pos x="connsiteX7263" y="connsiteY7263"/>
                </a:cxn>
                <a:cxn ang="0">
                  <a:pos x="connsiteX7264" y="connsiteY7264"/>
                </a:cxn>
                <a:cxn ang="0">
                  <a:pos x="connsiteX7265" y="connsiteY7265"/>
                </a:cxn>
                <a:cxn ang="0">
                  <a:pos x="connsiteX7266" y="connsiteY7266"/>
                </a:cxn>
                <a:cxn ang="0">
                  <a:pos x="connsiteX7267" y="connsiteY7267"/>
                </a:cxn>
                <a:cxn ang="0">
                  <a:pos x="connsiteX7268" y="connsiteY7268"/>
                </a:cxn>
                <a:cxn ang="0">
                  <a:pos x="connsiteX7269" y="connsiteY7269"/>
                </a:cxn>
                <a:cxn ang="0">
                  <a:pos x="connsiteX7270" y="connsiteY7270"/>
                </a:cxn>
                <a:cxn ang="0">
                  <a:pos x="connsiteX7271" y="connsiteY7271"/>
                </a:cxn>
                <a:cxn ang="0">
                  <a:pos x="connsiteX7272" y="connsiteY7272"/>
                </a:cxn>
                <a:cxn ang="0">
                  <a:pos x="connsiteX7273" y="connsiteY7273"/>
                </a:cxn>
                <a:cxn ang="0">
                  <a:pos x="connsiteX7274" y="connsiteY7274"/>
                </a:cxn>
                <a:cxn ang="0">
                  <a:pos x="connsiteX7275" y="connsiteY7275"/>
                </a:cxn>
                <a:cxn ang="0">
                  <a:pos x="connsiteX7276" y="connsiteY7276"/>
                </a:cxn>
                <a:cxn ang="0">
                  <a:pos x="connsiteX7277" y="connsiteY7277"/>
                </a:cxn>
                <a:cxn ang="0">
                  <a:pos x="connsiteX7278" y="connsiteY7278"/>
                </a:cxn>
                <a:cxn ang="0">
                  <a:pos x="connsiteX7279" y="connsiteY7279"/>
                </a:cxn>
                <a:cxn ang="0">
                  <a:pos x="connsiteX7280" y="connsiteY7280"/>
                </a:cxn>
                <a:cxn ang="0">
                  <a:pos x="connsiteX7281" y="connsiteY7281"/>
                </a:cxn>
                <a:cxn ang="0">
                  <a:pos x="connsiteX7282" y="connsiteY7282"/>
                </a:cxn>
                <a:cxn ang="0">
                  <a:pos x="connsiteX7283" y="connsiteY7283"/>
                </a:cxn>
                <a:cxn ang="0">
                  <a:pos x="connsiteX7284" y="connsiteY7284"/>
                </a:cxn>
                <a:cxn ang="0">
                  <a:pos x="connsiteX7285" y="connsiteY7285"/>
                </a:cxn>
                <a:cxn ang="0">
                  <a:pos x="connsiteX7286" y="connsiteY7286"/>
                </a:cxn>
                <a:cxn ang="0">
                  <a:pos x="connsiteX7287" y="connsiteY7287"/>
                </a:cxn>
                <a:cxn ang="0">
                  <a:pos x="connsiteX7288" y="connsiteY7288"/>
                </a:cxn>
                <a:cxn ang="0">
                  <a:pos x="connsiteX7289" y="connsiteY7289"/>
                </a:cxn>
                <a:cxn ang="0">
                  <a:pos x="connsiteX7290" y="connsiteY7290"/>
                </a:cxn>
                <a:cxn ang="0">
                  <a:pos x="connsiteX7291" y="connsiteY7291"/>
                </a:cxn>
                <a:cxn ang="0">
                  <a:pos x="connsiteX7292" y="connsiteY7292"/>
                </a:cxn>
                <a:cxn ang="0">
                  <a:pos x="connsiteX7293" y="connsiteY7293"/>
                </a:cxn>
                <a:cxn ang="0">
                  <a:pos x="connsiteX7294" y="connsiteY7294"/>
                </a:cxn>
                <a:cxn ang="0">
                  <a:pos x="connsiteX7295" y="connsiteY7295"/>
                </a:cxn>
                <a:cxn ang="0">
                  <a:pos x="connsiteX7296" y="connsiteY7296"/>
                </a:cxn>
                <a:cxn ang="0">
                  <a:pos x="connsiteX7297" y="connsiteY7297"/>
                </a:cxn>
                <a:cxn ang="0">
                  <a:pos x="connsiteX7298" y="connsiteY7298"/>
                </a:cxn>
                <a:cxn ang="0">
                  <a:pos x="connsiteX7299" y="connsiteY7299"/>
                </a:cxn>
                <a:cxn ang="0">
                  <a:pos x="connsiteX7300" y="connsiteY7300"/>
                </a:cxn>
                <a:cxn ang="0">
                  <a:pos x="connsiteX7301" y="connsiteY7301"/>
                </a:cxn>
                <a:cxn ang="0">
                  <a:pos x="connsiteX7302" y="connsiteY7302"/>
                </a:cxn>
                <a:cxn ang="0">
                  <a:pos x="connsiteX7303" y="connsiteY7303"/>
                </a:cxn>
                <a:cxn ang="0">
                  <a:pos x="connsiteX7304" y="connsiteY7304"/>
                </a:cxn>
                <a:cxn ang="0">
                  <a:pos x="connsiteX7305" y="connsiteY7305"/>
                </a:cxn>
                <a:cxn ang="0">
                  <a:pos x="connsiteX7306" y="connsiteY7306"/>
                </a:cxn>
                <a:cxn ang="0">
                  <a:pos x="connsiteX7307" y="connsiteY7307"/>
                </a:cxn>
                <a:cxn ang="0">
                  <a:pos x="connsiteX7308" y="connsiteY7308"/>
                </a:cxn>
                <a:cxn ang="0">
                  <a:pos x="connsiteX7309" y="connsiteY7309"/>
                </a:cxn>
                <a:cxn ang="0">
                  <a:pos x="connsiteX7310" y="connsiteY7310"/>
                </a:cxn>
                <a:cxn ang="0">
                  <a:pos x="connsiteX7311" y="connsiteY7311"/>
                </a:cxn>
                <a:cxn ang="0">
                  <a:pos x="connsiteX7312" y="connsiteY7312"/>
                </a:cxn>
                <a:cxn ang="0">
                  <a:pos x="connsiteX7313" y="connsiteY7313"/>
                </a:cxn>
                <a:cxn ang="0">
                  <a:pos x="connsiteX7314" y="connsiteY7314"/>
                </a:cxn>
                <a:cxn ang="0">
                  <a:pos x="connsiteX7315" y="connsiteY7315"/>
                </a:cxn>
                <a:cxn ang="0">
                  <a:pos x="connsiteX7316" y="connsiteY7316"/>
                </a:cxn>
                <a:cxn ang="0">
                  <a:pos x="connsiteX7317" y="connsiteY7317"/>
                </a:cxn>
                <a:cxn ang="0">
                  <a:pos x="connsiteX7318" y="connsiteY7318"/>
                </a:cxn>
                <a:cxn ang="0">
                  <a:pos x="connsiteX7319" y="connsiteY7319"/>
                </a:cxn>
                <a:cxn ang="0">
                  <a:pos x="connsiteX7320" y="connsiteY7320"/>
                </a:cxn>
                <a:cxn ang="0">
                  <a:pos x="connsiteX7321" y="connsiteY7321"/>
                </a:cxn>
                <a:cxn ang="0">
                  <a:pos x="connsiteX7322" y="connsiteY7322"/>
                </a:cxn>
                <a:cxn ang="0">
                  <a:pos x="connsiteX7323" y="connsiteY7323"/>
                </a:cxn>
                <a:cxn ang="0">
                  <a:pos x="connsiteX7324" y="connsiteY7324"/>
                </a:cxn>
                <a:cxn ang="0">
                  <a:pos x="connsiteX7325" y="connsiteY7325"/>
                </a:cxn>
                <a:cxn ang="0">
                  <a:pos x="connsiteX7326" y="connsiteY7326"/>
                </a:cxn>
                <a:cxn ang="0">
                  <a:pos x="connsiteX7327" y="connsiteY7327"/>
                </a:cxn>
              </a:cxnLst>
              <a:rect l="l" t="t" r="r" b="b"/>
              <a:pathLst>
                <a:path w="6400800" h="514350">
                  <a:moveTo>
                    <a:pt x="7144" y="511016"/>
                  </a:moveTo>
                  <a:lnTo>
                    <a:pt x="6354604" y="511016"/>
                  </a:lnTo>
                  <a:lnTo>
                    <a:pt x="6354604" y="409099"/>
                  </a:lnTo>
                  <a:cubicBezTo>
                    <a:pt x="6346031" y="411004"/>
                    <a:pt x="6337459" y="413861"/>
                    <a:pt x="6327934" y="415766"/>
                  </a:cubicBezTo>
                  <a:cubicBezTo>
                    <a:pt x="6327934" y="411956"/>
                    <a:pt x="6327934" y="408146"/>
                    <a:pt x="6327934" y="404336"/>
                  </a:cubicBezTo>
                  <a:cubicBezTo>
                    <a:pt x="6328887" y="396716"/>
                    <a:pt x="6327934" y="389096"/>
                    <a:pt x="6328887" y="383381"/>
                  </a:cubicBezTo>
                  <a:cubicBezTo>
                    <a:pt x="6329839" y="371951"/>
                    <a:pt x="6329839" y="365284"/>
                    <a:pt x="6329839" y="365284"/>
                  </a:cubicBezTo>
                  <a:cubicBezTo>
                    <a:pt x="6329839" y="365284"/>
                    <a:pt x="6327934" y="371951"/>
                    <a:pt x="6324124" y="383381"/>
                  </a:cubicBezTo>
                  <a:cubicBezTo>
                    <a:pt x="6322219" y="389096"/>
                    <a:pt x="6321267" y="395764"/>
                    <a:pt x="6319362" y="404336"/>
                  </a:cubicBezTo>
                  <a:cubicBezTo>
                    <a:pt x="6318409" y="409099"/>
                    <a:pt x="6317456" y="413861"/>
                    <a:pt x="6316504" y="419576"/>
                  </a:cubicBezTo>
                  <a:cubicBezTo>
                    <a:pt x="6311742" y="420529"/>
                    <a:pt x="6306979" y="421481"/>
                    <a:pt x="6303169" y="423386"/>
                  </a:cubicBezTo>
                  <a:cubicBezTo>
                    <a:pt x="6303169" y="416719"/>
                    <a:pt x="6303169" y="411004"/>
                    <a:pt x="6304121" y="405289"/>
                  </a:cubicBezTo>
                  <a:cubicBezTo>
                    <a:pt x="6308884" y="390049"/>
                    <a:pt x="6314599" y="373856"/>
                    <a:pt x="6319362" y="358616"/>
                  </a:cubicBezTo>
                  <a:cubicBezTo>
                    <a:pt x="6320314" y="355759"/>
                    <a:pt x="6321267" y="352901"/>
                    <a:pt x="6322219" y="349091"/>
                  </a:cubicBezTo>
                  <a:cubicBezTo>
                    <a:pt x="6326029" y="336709"/>
                    <a:pt x="6330792" y="325279"/>
                    <a:pt x="6334601" y="312896"/>
                  </a:cubicBezTo>
                  <a:cubicBezTo>
                    <a:pt x="6340317" y="297656"/>
                    <a:pt x="6345079" y="283369"/>
                    <a:pt x="6349842" y="269081"/>
                  </a:cubicBezTo>
                  <a:cubicBezTo>
                    <a:pt x="6354604" y="254794"/>
                    <a:pt x="6359367" y="240506"/>
                    <a:pt x="6363176" y="228124"/>
                  </a:cubicBezTo>
                  <a:cubicBezTo>
                    <a:pt x="6367939" y="214789"/>
                    <a:pt x="6371749" y="202406"/>
                    <a:pt x="6375559" y="190976"/>
                  </a:cubicBezTo>
                  <a:cubicBezTo>
                    <a:pt x="6383179" y="168116"/>
                    <a:pt x="6388894" y="149066"/>
                    <a:pt x="6393656" y="134779"/>
                  </a:cubicBezTo>
                  <a:cubicBezTo>
                    <a:pt x="6397467" y="121444"/>
                    <a:pt x="6400324" y="113824"/>
                    <a:pt x="6400324" y="113824"/>
                  </a:cubicBezTo>
                  <a:cubicBezTo>
                    <a:pt x="6400324" y="113824"/>
                    <a:pt x="6396514" y="121444"/>
                    <a:pt x="6389846" y="133826"/>
                  </a:cubicBezTo>
                  <a:cubicBezTo>
                    <a:pt x="6386989" y="139541"/>
                    <a:pt x="6384131" y="146209"/>
                    <a:pt x="6380321" y="153829"/>
                  </a:cubicBezTo>
                  <a:cubicBezTo>
                    <a:pt x="6385084" y="136684"/>
                    <a:pt x="6389846" y="121444"/>
                    <a:pt x="6392704" y="110966"/>
                  </a:cubicBezTo>
                  <a:cubicBezTo>
                    <a:pt x="6396514" y="95726"/>
                    <a:pt x="6399371" y="87154"/>
                    <a:pt x="6399371" y="87154"/>
                  </a:cubicBezTo>
                  <a:cubicBezTo>
                    <a:pt x="6399371" y="87154"/>
                    <a:pt x="6395562" y="95726"/>
                    <a:pt x="6388894" y="109061"/>
                  </a:cubicBezTo>
                  <a:cubicBezTo>
                    <a:pt x="6386037" y="115729"/>
                    <a:pt x="6382226" y="125254"/>
                    <a:pt x="6377464" y="134779"/>
                  </a:cubicBezTo>
                  <a:cubicBezTo>
                    <a:pt x="6372701" y="144304"/>
                    <a:pt x="6367939" y="155734"/>
                    <a:pt x="6364129" y="168116"/>
                  </a:cubicBezTo>
                  <a:cubicBezTo>
                    <a:pt x="6354604" y="192881"/>
                    <a:pt x="6343174" y="222409"/>
                    <a:pt x="6332696" y="253841"/>
                  </a:cubicBezTo>
                  <a:cubicBezTo>
                    <a:pt x="6326981" y="270034"/>
                    <a:pt x="6321267" y="286226"/>
                    <a:pt x="6316504" y="302419"/>
                  </a:cubicBezTo>
                  <a:cubicBezTo>
                    <a:pt x="6315551" y="304324"/>
                    <a:pt x="6315551" y="306229"/>
                    <a:pt x="6314599" y="308134"/>
                  </a:cubicBezTo>
                  <a:cubicBezTo>
                    <a:pt x="6315551" y="300514"/>
                    <a:pt x="6316504" y="293846"/>
                    <a:pt x="6317456" y="287179"/>
                  </a:cubicBezTo>
                  <a:cubicBezTo>
                    <a:pt x="6318409" y="279559"/>
                    <a:pt x="6319362" y="272891"/>
                    <a:pt x="6319362" y="267176"/>
                  </a:cubicBezTo>
                  <a:cubicBezTo>
                    <a:pt x="6320314" y="256699"/>
                    <a:pt x="6320314" y="250031"/>
                    <a:pt x="6320314" y="250031"/>
                  </a:cubicBezTo>
                  <a:cubicBezTo>
                    <a:pt x="6320314" y="250031"/>
                    <a:pt x="6318409" y="255746"/>
                    <a:pt x="6314599" y="266224"/>
                  </a:cubicBezTo>
                  <a:cubicBezTo>
                    <a:pt x="6311742" y="276701"/>
                    <a:pt x="6306979" y="291941"/>
                    <a:pt x="6302217" y="310039"/>
                  </a:cubicBezTo>
                  <a:cubicBezTo>
                    <a:pt x="6299359" y="318611"/>
                    <a:pt x="6296501" y="329089"/>
                    <a:pt x="6293644" y="339566"/>
                  </a:cubicBezTo>
                  <a:cubicBezTo>
                    <a:pt x="6291739" y="347186"/>
                    <a:pt x="6288881" y="354806"/>
                    <a:pt x="6286976" y="362426"/>
                  </a:cubicBezTo>
                  <a:cubicBezTo>
                    <a:pt x="6286024" y="352901"/>
                    <a:pt x="6285071" y="343376"/>
                    <a:pt x="6284119" y="335756"/>
                  </a:cubicBezTo>
                  <a:cubicBezTo>
                    <a:pt x="6286024" y="330041"/>
                    <a:pt x="6286976" y="324326"/>
                    <a:pt x="6288881" y="318611"/>
                  </a:cubicBezTo>
                  <a:cubicBezTo>
                    <a:pt x="6293644" y="303371"/>
                    <a:pt x="6298406" y="289084"/>
                    <a:pt x="6302217" y="274796"/>
                  </a:cubicBezTo>
                  <a:cubicBezTo>
                    <a:pt x="6304121" y="268129"/>
                    <a:pt x="6306026" y="261461"/>
                    <a:pt x="6307931" y="255746"/>
                  </a:cubicBezTo>
                  <a:cubicBezTo>
                    <a:pt x="6309837" y="250031"/>
                    <a:pt x="6311742" y="244316"/>
                    <a:pt x="6313646" y="238601"/>
                  </a:cubicBezTo>
                  <a:cubicBezTo>
                    <a:pt x="6317456" y="228124"/>
                    <a:pt x="6320314" y="218599"/>
                    <a:pt x="6323171" y="210026"/>
                  </a:cubicBezTo>
                  <a:cubicBezTo>
                    <a:pt x="6327934" y="193834"/>
                    <a:pt x="6330792" y="185261"/>
                    <a:pt x="6330792" y="185261"/>
                  </a:cubicBezTo>
                  <a:cubicBezTo>
                    <a:pt x="6330792" y="185261"/>
                    <a:pt x="6326981" y="193834"/>
                    <a:pt x="6319362" y="208121"/>
                  </a:cubicBezTo>
                  <a:cubicBezTo>
                    <a:pt x="6315551" y="215741"/>
                    <a:pt x="6311742" y="224314"/>
                    <a:pt x="6306026" y="234791"/>
                  </a:cubicBezTo>
                  <a:cubicBezTo>
                    <a:pt x="6303169" y="239554"/>
                    <a:pt x="6301264" y="245269"/>
                    <a:pt x="6298406" y="250984"/>
                  </a:cubicBezTo>
                  <a:cubicBezTo>
                    <a:pt x="6295549" y="256699"/>
                    <a:pt x="6293644" y="263366"/>
                    <a:pt x="6290787" y="270034"/>
                  </a:cubicBezTo>
                  <a:cubicBezTo>
                    <a:pt x="6286976" y="279559"/>
                    <a:pt x="6282214" y="290036"/>
                    <a:pt x="6278404" y="301466"/>
                  </a:cubicBezTo>
                  <a:cubicBezTo>
                    <a:pt x="6277451" y="295751"/>
                    <a:pt x="6277451" y="292894"/>
                    <a:pt x="6277451" y="292894"/>
                  </a:cubicBezTo>
                  <a:cubicBezTo>
                    <a:pt x="6277451" y="292894"/>
                    <a:pt x="6277451" y="297656"/>
                    <a:pt x="6276499" y="306229"/>
                  </a:cubicBezTo>
                  <a:cubicBezTo>
                    <a:pt x="6275546" y="308134"/>
                    <a:pt x="6274594" y="310991"/>
                    <a:pt x="6273642" y="312896"/>
                  </a:cubicBezTo>
                  <a:cubicBezTo>
                    <a:pt x="6272689" y="315754"/>
                    <a:pt x="6271737" y="319564"/>
                    <a:pt x="6269831" y="322421"/>
                  </a:cubicBezTo>
                  <a:cubicBezTo>
                    <a:pt x="6270784" y="314801"/>
                    <a:pt x="6272689" y="308134"/>
                    <a:pt x="6273642" y="300514"/>
                  </a:cubicBezTo>
                  <a:cubicBezTo>
                    <a:pt x="6277451" y="283369"/>
                    <a:pt x="6280309" y="267176"/>
                    <a:pt x="6283167" y="252889"/>
                  </a:cubicBezTo>
                  <a:cubicBezTo>
                    <a:pt x="6285071" y="245269"/>
                    <a:pt x="6286024" y="238601"/>
                    <a:pt x="6287929" y="231934"/>
                  </a:cubicBezTo>
                  <a:cubicBezTo>
                    <a:pt x="6289834" y="225266"/>
                    <a:pt x="6290787" y="218599"/>
                    <a:pt x="6292692" y="212884"/>
                  </a:cubicBezTo>
                  <a:cubicBezTo>
                    <a:pt x="6295549" y="200501"/>
                    <a:pt x="6298406" y="190024"/>
                    <a:pt x="6300312" y="181451"/>
                  </a:cubicBezTo>
                  <a:cubicBezTo>
                    <a:pt x="6304121" y="164306"/>
                    <a:pt x="6306026" y="153829"/>
                    <a:pt x="6306026" y="153829"/>
                  </a:cubicBezTo>
                  <a:cubicBezTo>
                    <a:pt x="6306026" y="153829"/>
                    <a:pt x="6302217" y="163354"/>
                    <a:pt x="6296501" y="180499"/>
                  </a:cubicBezTo>
                  <a:cubicBezTo>
                    <a:pt x="6293644" y="189071"/>
                    <a:pt x="6289834" y="199549"/>
                    <a:pt x="6286024" y="210979"/>
                  </a:cubicBezTo>
                  <a:cubicBezTo>
                    <a:pt x="6284119" y="216694"/>
                    <a:pt x="6282214" y="223361"/>
                    <a:pt x="6279356" y="230029"/>
                  </a:cubicBezTo>
                  <a:cubicBezTo>
                    <a:pt x="6277451" y="236696"/>
                    <a:pt x="6275546" y="243364"/>
                    <a:pt x="6273642" y="250984"/>
                  </a:cubicBezTo>
                  <a:cubicBezTo>
                    <a:pt x="6269831" y="265271"/>
                    <a:pt x="6265069" y="281464"/>
                    <a:pt x="6260306" y="298609"/>
                  </a:cubicBezTo>
                  <a:cubicBezTo>
                    <a:pt x="6255544" y="315754"/>
                    <a:pt x="6251734" y="333851"/>
                    <a:pt x="6246971" y="351949"/>
                  </a:cubicBezTo>
                  <a:cubicBezTo>
                    <a:pt x="6244114" y="366236"/>
                    <a:pt x="6240304" y="381476"/>
                    <a:pt x="6236494" y="396716"/>
                  </a:cubicBezTo>
                  <a:cubicBezTo>
                    <a:pt x="6236494" y="395764"/>
                    <a:pt x="6235542" y="395764"/>
                    <a:pt x="6235542" y="394811"/>
                  </a:cubicBezTo>
                  <a:cubicBezTo>
                    <a:pt x="6235542" y="379571"/>
                    <a:pt x="6234589" y="370046"/>
                    <a:pt x="6234589" y="370046"/>
                  </a:cubicBezTo>
                  <a:cubicBezTo>
                    <a:pt x="6234589" y="370046"/>
                    <a:pt x="6233637" y="376714"/>
                    <a:pt x="6230779" y="389096"/>
                  </a:cubicBezTo>
                  <a:cubicBezTo>
                    <a:pt x="6229826" y="387191"/>
                    <a:pt x="6228874" y="386239"/>
                    <a:pt x="6227921" y="384334"/>
                  </a:cubicBezTo>
                  <a:cubicBezTo>
                    <a:pt x="6224112" y="378619"/>
                    <a:pt x="6220301" y="372904"/>
                    <a:pt x="6216492" y="367189"/>
                  </a:cubicBezTo>
                  <a:cubicBezTo>
                    <a:pt x="6218396" y="360521"/>
                    <a:pt x="6220301" y="354806"/>
                    <a:pt x="6223159" y="348139"/>
                  </a:cubicBezTo>
                  <a:cubicBezTo>
                    <a:pt x="6227921" y="334804"/>
                    <a:pt x="6232684" y="322421"/>
                    <a:pt x="6236494" y="310991"/>
                  </a:cubicBezTo>
                  <a:cubicBezTo>
                    <a:pt x="6240304" y="299561"/>
                    <a:pt x="6244114" y="289084"/>
                    <a:pt x="6247924" y="279559"/>
                  </a:cubicBezTo>
                  <a:cubicBezTo>
                    <a:pt x="6251734" y="270034"/>
                    <a:pt x="6254592" y="262414"/>
                    <a:pt x="6256496" y="254794"/>
                  </a:cubicBezTo>
                  <a:cubicBezTo>
                    <a:pt x="6261259" y="241459"/>
                    <a:pt x="6264117" y="233839"/>
                    <a:pt x="6264117" y="233839"/>
                  </a:cubicBezTo>
                  <a:cubicBezTo>
                    <a:pt x="6264117" y="233839"/>
                    <a:pt x="6260306" y="241459"/>
                    <a:pt x="6252687" y="253841"/>
                  </a:cubicBezTo>
                  <a:cubicBezTo>
                    <a:pt x="6248876" y="260509"/>
                    <a:pt x="6245067" y="268129"/>
                    <a:pt x="6240304" y="276701"/>
                  </a:cubicBezTo>
                  <a:cubicBezTo>
                    <a:pt x="6235542" y="285274"/>
                    <a:pt x="6230779" y="295751"/>
                    <a:pt x="6225064" y="307181"/>
                  </a:cubicBezTo>
                  <a:cubicBezTo>
                    <a:pt x="6220301" y="318611"/>
                    <a:pt x="6214587" y="330994"/>
                    <a:pt x="6208871" y="343376"/>
                  </a:cubicBezTo>
                  <a:cubicBezTo>
                    <a:pt x="6207919" y="346234"/>
                    <a:pt x="6206014" y="349091"/>
                    <a:pt x="6205062" y="351949"/>
                  </a:cubicBezTo>
                  <a:cubicBezTo>
                    <a:pt x="6205062" y="351949"/>
                    <a:pt x="6204109" y="350996"/>
                    <a:pt x="6204109" y="350996"/>
                  </a:cubicBezTo>
                  <a:cubicBezTo>
                    <a:pt x="6206967" y="340519"/>
                    <a:pt x="6208871" y="330041"/>
                    <a:pt x="6210776" y="320516"/>
                  </a:cubicBezTo>
                  <a:cubicBezTo>
                    <a:pt x="6214587" y="298609"/>
                    <a:pt x="6219349" y="280511"/>
                    <a:pt x="6222206" y="268129"/>
                  </a:cubicBezTo>
                  <a:cubicBezTo>
                    <a:pt x="6225064" y="255746"/>
                    <a:pt x="6226017" y="248126"/>
                    <a:pt x="6226017" y="248126"/>
                  </a:cubicBezTo>
                  <a:cubicBezTo>
                    <a:pt x="6226017" y="248126"/>
                    <a:pt x="6223159" y="254794"/>
                    <a:pt x="6218396" y="267176"/>
                  </a:cubicBezTo>
                  <a:cubicBezTo>
                    <a:pt x="6216492" y="272891"/>
                    <a:pt x="6213634" y="280511"/>
                    <a:pt x="6209824" y="289084"/>
                  </a:cubicBezTo>
                  <a:cubicBezTo>
                    <a:pt x="6206967" y="297656"/>
                    <a:pt x="6203156" y="307181"/>
                    <a:pt x="6199346" y="317659"/>
                  </a:cubicBezTo>
                  <a:cubicBezTo>
                    <a:pt x="6197442" y="323374"/>
                    <a:pt x="6195537" y="330041"/>
                    <a:pt x="6193631" y="335756"/>
                  </a:cubicBezTo>
                  <a:cubicBezTo>
                    <a:pt x="6190774" y="330994"/>
                    <a:pt x="6186964" y="326231"/>
                    <a:pt x="6184106" y="322421"/>
                  </a:cubicBezTo>
                  <a:cubicBezTo>
                    <a:pt x="6183154" y="321469"/>
                    <a:pt x="6182201" y="320516"/>
                    <a:pt x="6181249" y="318611"/>
                  </a:cubicBezTo>
                  <a:cubicBezTo>
                    <a:pt x="6182201" y="312896"/>
                    <a:pt x="6183154" y="307181"/>
                    <a:pt x="6184106" y="302419"/>
                  </a:cubicBezTo>
                  <a:cubicBezTo>
                    <a:pt x="6186012" y="291941"/>
                    <a:pt x="6186964" y="282416"/>
                    <a:pt x="6189821" y="274796"/>
                  </a:cubicBezTo>
                  <a:cubicBezTo>
                    <a:pt x="6193631" y="259556"/>
                    <a:pt x="6195537" y="250984"/>
                    <a:pt x="6195537" y="250984"/>
                  </a:cubicBezTo>
                  <a:cubicBezTo>
                    <a:pt x="6195537" y="250984"/>
                    <a:pt x="6191726" y="259556"/>
                    <a:pt x="6186012" y="273844"/>
                  </a:cubicBezTo>
                  <a:cubicBezTo>
                    <a:pt x="6183154" y="280511"/>
                    <a:pt x="6180296" y="290036"/>
                    <a:pt x="6176487" y="300514"/>
                  </a:cubicBezTo>
                  <a:cubicBezTo>
                    <a:pt x="6175534" y="303371"/>
                    <a:pt x="6174581" y="306229"/>
                    <a:pt x="6173629" y="309086"/>
                  </a:cubicBezTo>
                  <a:cubicBezTo>
                    <a:pt x="6173629" y="309086"/>
                    <a:pt x="6172676" y="308134"/>
                    <a:pt x="6172676" y="308134"/>
                  </a:cubicBezTo>
                  <a:cubicBezTo>
                    <a:pt x="6173629" y="303371"/>
                    <a:pt x="6174581" y="298609"/>
                    <a:pt x="6174581" y="294799"/>
                  </a:cubicBezTo>
                  <a:cubicBezTo>
                    <a:pt x="6176487" y="283369"/>
                    <a:pt x="6178392" y="272891"/>
                    <a:pt x="6180296" y="263366"/>
                  </a:cubicBezTo>
                  <a:cubicBezTo>
                    <a:pt x="6182201" y="253841"/>
                    <a:pt x="6184106" y="244316"/>
                    <a:pt x="6185059" y="236696"/>
                  </a:cubicBezTo>
                  <a:cubicBezTo>
                    <a:pt x="6186964" y="229076"/>
                    <a:pt x="6187917" y="221456"/>
                    <a:pt x="6188869" y="215741"/>
                  </a:cubicBezTo>
                  <a:cubicBezTo>
                    <a:pt x="6190774" y="204311"/>
                    <a:pt x="6192679" y="197644"/>
                    <a:pt x="6192679" y="197644"/>
                  </a:cubicBezTo>
                  <a:cubicBezTo>
                    <a:pt x="6192679" y="197644"/>
                    <a:pt x="6189821" y="203359"/>
                    <a:pt x="6185059" y="214789"/>
                  </a:cubicBezTo>
                  <a:cubicBezTo>
                    <a:pt x="6180296" y="225266"/>
                    <a:pt x="6174581" y="241459"/>
                    <a:pt x="6168867" y="260509"/>
                  </a:cubicBezTo>
                  <a:cubicBezTo>
                    <a:pt x="6166962" y="267176"/>
                    <a:pt x="6165056" y="273844"/>
                    <a:pt x="6163151" y="280511"/>
                  </a:cubicBezTo>
                  <a:cubicBezTo>
                    <a:pt x="6161246" y="270034"/>
                    <a:pt x="6160294" y="261461"/>
                    <a:pt x="6159342" y="253841"/>
                  </a:cubicBezTo>
                  <a:cubicBezTo>
                    <a:pt x="6156484" y="235744"/>
                    <a:pt x="6154579" y="225266"/>
                    <a:pt x="6154579" y="225266"/>
                  </a:cubicBezTo>
                  <a:cubicBezTo>
                    <a:pt x="6154579" y="225266"/>
                    <a:pt x="6155531" y="248126"/>
                    <a:pt x="6156484" y="285274"/>
                  </a:cubicBezTo>
                  <a:cubicBezTo>
                    <a:pt x="6151721" y="278606"/>
                    <a:pt x="6146959" y="272891"/>
                    <a:pt x="6143149" y="268129"/>
                  </a:cubicBezTo>
                  <a:cubicBezTo>
                    <a:pt x="6143149" y="268129"/>
                    <a:pt x="6143149" y="267176"/>
                    <a:pt x="6143149" y="267176"/>
                  </a:cubicBezTo>
                  <a:cubicBezTo>
                    <a:pt x="6144101" y="263366"/>
                    <a:pt x="6145054" y="259556"/>
                    <a:pt x="6146006" y="256699"/>
                  </a:cubicBezTo>
                  <a:cubicBezTo>
                    <a:pt x="6156484" y="210026"/>
                    <a:pt x="6161246" y="178594"/>
                    <a:pt x="6161246" y="178594"/>
                  </a:cubicBezTo>
                  <a:cubicBezTo>
                    <a:pt x="6161246" y="178594"/>
                    <a:pt x="6158389" y="186214"/>
                    <a:pt x="6152674" y="200501"/>
                  </a:cubicBezTo>
                  <a:cubicBezTo>
                    <a:pt x="6152674" y="199549"/>
                    <a:pt x="6152674" y="198596"/>
                    <a:pt x="6152674" y="197644"/>
                  </a:cubicBezTo>
                  <a:cubicBezTo>
                    <a:pt x="6154579" y="188119"/>
                    <a:pt x="6155531" y="179546"/>
                    <a:pt x="6156484" y="172879"/>
                  </a:cubicBezTo>
                  <a:cubicBezTo>
                    <a:pt x="6158389" y="158591"/>
                    <a:pt x="6160294" y="150971"/>
                    <a:pt x="6160294" y="150971"/>
                  </a:cubicBezTo>
                  <a:cubicBezTo>
                    <a:pt x="6160294" y="150971"/>
                    <a:pt x="6157437" y="158591"/>
                    <a:pt x="6152674" y="171926"/>
                  </a:cubicBezTo>
                  <a:cubicBezTo>
                    <a:pt x="6150769" y="178594"/>
                    <a:pt x="6147912" y="187166"/>
                    <a:pt x="6145054" y="196691"/>
                  </a:cubicBezTo>
                  <a:cubicBezTo>
                    <a:pt x="6143149" y="204311"/>
                    <a:pt x="6140292" y="211931"/>
                    <a:pt x="6138387" y="220504"/>
                  </a:cubicBezTo>
                  <a:cubicBezTo>
                    <a:pt x="6136481" y="209074"/>
                    <a:pt x="6135529" y="202406"/>
                    <a:pt x="6135529" y="202406"/>
                  </a:cubicBezTo>
                  <a:cubicBezTo>
                    <a:pt x="6135529" y="202406"/>
                    <a:pt x="6135529" y="209074"/>
                    <a:pt x="6134576" y="221456"/>
                  </a:cubicBezTo>
                  <a:cubicBezTo>
                    <a:pt x="6134576" y="227171"/>
                    <a:pt x="6132671" y="234791"/>
                    <a:pt x="6132671" y="242411"/>
                  </a:cubicBezTo>
                  <a:cubicBezTo>
                    <a:pt x="6132671" y="244316"/>
                    <a:pt x="6131719" y="246221"/>
                    <a:pt x="6131719" y="249079"/>
                  </a:cubicBezTo>
                  <a:cubicBezTo>
                    <a:pt x="6131719" y="250984"/>
                    <a:pt x="6130767" y="251936"/>
                    <a:pt x="6130767" y="253841"/>
                  </a:cubicBezTo>
                  <a:cubicBezTo>
                    <a:pt x="6129814" y="252889"/>
                    <a:pt x="6129814" y="251936"/>
                    <a:pt x="6129814" y="251936"/>
                  </a:cubicBezTo>
                  <a:cubicBezTo>
                    <a:pt x="6129814" y="251936"/>
                    <a:pt x="6129814" y="252889"/>
                    <a:pt x="6130767" y="254794"/>
                  </a:cubicBezTo>
                  <a:cubicBezTo>
                    <a:pt x="6130767" y="256699"/>
                    <a:pt x="6129814" y="258604"/>
                    <a:pt x="6129814" y="261461"/>
                  </a:cubicBezTo>
                  <a:cubicBezTo>
                    <a:pt x="6129814" y="250031"/>
                    <a:pt x="6129814" y="243364"/>
                    <a:pt x="6129814" y="243364"/>
                  </a:cubicBezTo>
                  <a:cubicBezTo>
                    <a:pt x="6129814" y="243364"/>
                    <a:pt x="6127909" y="254794"/>
                    <a:pt x="6126004" y="274796"/>
                  </a:cubicBezTo>
                  <a:cubicBezTo>
                    <a:pt x="6126004" y="276701"/>
                    <a:pt x="6126004" y="279559"/>
                    <a:pt x="6125051" y="281464"/>
                  </a:cubicBezTo>
                  <a:cubicBezTo>
                    <a:pt x="6124099" y="275749"/>
                    <a:pt x="6123146" y="270986"/>
                    <a:pt x="6122194" y="267176"/>
                  </a:cubicBezTo>
                  <a:cubicBezTo>
                    <a:pt x="6119337" y="251936"/>
                    <a:pt x="6117431" y="243364"/>
                    <a:pt x="6117431" y="243364"/>
                  </a:cubicBezTo>
                  <a:cubicBezTo>
                    <a:pt x="6117431" y="243364"/>
                    <a:pt x="6117431" y="251936"/>
                    <a:pt x="6118384" y="267176"/>
                  </a:cubicBezTo>
                  <a:cubicBezTo>
                    <a:pt x="6118384" y="275749"/>
                    <a:pt x="6119337" y="287179"/>
                    <a:pt x="6119337" y="300514"/>
                  </a:cubicBezTo>
                  <a:cubicBezTo>
                    <a:pt x="6117431" y="306229"/>
                    <a:pt x="6115526" y="311944"/>
                    <a:pt x="6114574" y="317659"/>
                  </a:cubicBezTo>
                  <a:cubicBezTo>
                    <a:pt x="6114574" y="313849"/>
                    <a:pt x="6114574" y="310991"/>
                    <a:pt x="6114574" y="307181"/>
                  </a:cubicBezTo>
                  <a:cubicBezTo>
                    <a:pt x="6113621" y="299561"/>
                    <a:pt x="6113621" y="292894"/>
                    <a:pt x="6112669" y="286226"/>
                  </a:cubicBezTo>
                  <a:cubicBezTo>
                    <a:pt x="6111717" y="279559"/>
                    <a:pt x="6110764" y="274796"/>
                    <a:pt x="6109812" y="270986"/>
                  </a:cubicBezTo>
                  <a:cubicBezTo>
                    <a:pt x="6106954" y="262414"/>
                    <a:pt x="6105049" y="258604"/>
                    <a:pt x="6105049" y="258604"/>
                  </a:cubicBezTo>
                  <a:cubicBezTo>
                    <a:pt x="6105049" y="258604"/>
                    <a:pt x="6105049" y="263366"/>
                    <a:pt x="6106001" y="272891"/>
                  </a:cubicBezTo>
                  <a:cubicBezTo>
                    <a:pt x="6106001" y="275749"/>
                    <a:pt x="6106001" y="278606"/>
                    <a:pt x="6106001" y="282416"/>
                  </a:cubicBezTo>
                  <a:cubicBezTo>
                    <a:pt x="6105049" y="279559"/>
                    <a:pt x="6105049" y="276701"/>
                    <a:pt x="6104096" y="273844"/>
                  </a:cubicBezTo>
                  <a:cubicBezTo>
                    <a:pt x="6103144" y="271939"/>
                    <a:pt x="6103144" y="270034"/>
                    <a:pt x="6102192" y="268129"/>
                  </a:cubicBezTo>
                  <a:cubicBezTo>
                    <a:pt x="6102192" y="263366"/>
                    <a:pt x="6101239" y="258604"/>
                    <a:pt x="6101239" y="253841"/>
                  </a:cubicBezTo>
                  <a:cubicBezTo>
                    <a:pt x="6102192" y="251936"/>
                    <a:pt x="6102192" y="249079"/>
                    <a:pt x="6103144" y="247174"/>
                  </a:cubicBezTo>
                  <a:cubicBezTo>
                    <a:pt x="6105049" y="238601"/>
                    <a:pt x="6106954" y="230981"/>
                    <a:pt x="6107906" y="225266"/>
                  </a:cubicBezTo>
                  <a:cubicBezTo>
                    <a:pt x="6110764" y="212884"/>
                    <a:pt x="6111717" y="205264"/>
                    <a:pt x="6111717" y="205264"/>
                  </a:cubicBezTo>
                  <a:cubicBezTo>
                    <a:pt x="6111717" y="205264"/>
                    <a:pt x="6108859" y="211931"/>
                    <a:pt x="6104096" y="223361"/>
                  </a:cubicBezTo>
                  <a:cubicBezTo>
                    <a:pt x="6103144" y="227171"/>
                    <a:pt x="6101239" y="230981"/>
                    <a:pt x="6099334" y="234791"/>
                  </a:cubicBezTo>
                  <a:cubicBezTo>
                    <a:pt x="6098381" y="220504"/>
                    <a:pt x="6097429" y="210026"/>
                    <a:pt x="6096476" y="206216"/>
                  </a:cubicBezTo>
                  <a:cubicBezTo>
                    <a:pt x="6096476" y="204311"/>
                    <a:pt x="6097429" y="201454"/>
                    <a:pt x="6097429" y="199549"/>
                  </a:cubicBezTo>
                  <a:cubicBezTo>
                    <a:pt x="6099334" y="191929"/>
                    <a:pt x="6100287" y="184309"/>
                    <a:pt x="6101239" y="177641"/>
                  </a:cubicBezTo>
                  <a:cubicBezTo>
                    <a:pt x="6102192" y="170974"/>
                    <a:pt x="6103144" y="163354"/>
                    <a:pt x="6104096" y="157639"/>
                  </a:cubicBezTo>
                  <a:cubicBezTo>
                    <a:pt x="6106001" y="145256"/>
                    <a:pt x="6106954" y="133826"/>
                    <a:pt x="6107906" y="124301"/>
                  </a:cubicBezTo>
                  <a:cubicBezTo>
                    <a:pt x="6109812" y="106204"/>
                    <a:pt x="6110764" y="95726"/>
                    <a:pt x="6110764" y="95726"/>
                  </a:cubicBezTo>
                  <a:cubicBezTo>
                    <a:pt x="6110764" y="95726"/>
                    <a:pt x="6107906" y="106204"/>
                    <a:pt x="6104096" y="124301"/>
                  </a:cubicBezTo>
                  <a:cubicBezTo>
                    <a:pt x="6102192" y="132874"/>
                    <a:pt x="6099334" y="144304"/>
                    <a:pt x="6096476" y="156686"/>
                  </a:cubicBezTo>
                  <a:cubicBezTo>
                    <a:pt x="6095524" y="163354"/>
                    <a:pt x="6093619" y="170021"/>
                    <a:pt x="6091714" y="176689"/>
                  </a:cubicBezTo>
                  <a:cubicBezTo>
                    <a:pt x="6089809" y="183356"/>
                    <a:pt x="6087904" y="190976"/>
                    <a:pt x="6085999" y="198596"/>
                  </a:cubicBezTo>
                  <a:cubicBezTo>
                    <a:pt x="6085046" y="203359"/>
                    <a:pt x="6083142" y="209074"/>
                    <a:pt x="6081237" y="214789"/>
                  </a:cubicBezTo>
                  <a:cubicBezTo>
                    <a:pt x="6077426" y="206216"/>
                    <a:pt x="6074569" y="201454"/>
                    <a:pt x="6074569" y="201454"/>
                  </a:cubicBezTo>
                  <a:cubicBezTo>
                    <a:pt x="6074569" y="201454"/>
                    <a:pt x="6076474" y="208121"/>
                    <a:pt x="6079331" y="219551"/>
                  </a:cubicBezTo>
                  <a:cubicBezTo>
                    <a:pt x="6078379" y="222409"/>
                    <a:pt x="6076474" y="225266"/>
                    <a:pt x="6073617" y="230029"/>
                  </a:cubicBezTo>
                  <a:cubicBezTo>
                    <a:pt x="6072664" y="231934"/>
                    <a:pt x="6071712" y="234791"/>
                    <a:pt x="6069806" y="237649"/>
                  </a:cubicBezTo>
                  <a:cubicBezTo>
                    <a:pt x="6069806" y="233839"/>
                    <a:pt x="6069806" y="230981"/>
                    <a:pt x="6069806" y="228124"/>
                  </a:cubicBezTo>
                  <a:cubicBezTo>
                    <a:pt x="6069806" y="213836"/>
                    <a:pt x="6069806" y="205264"/>
                    <a:pt x="6069806" y="205264"/>
                  </a:cubicBezTo>
                  <a:cubicBezTo>
                    <a:pt x="6069806" y="205264"/>
                    <a:pt x="6067901" y="213836"/>
                    <a:pt x="6065996" y="228124"/>
                  </a:cubicBezTo>
                  <a:cubicBezTo>
                    <a:pt x="6065044" y="235744"/>
                    <a:pt x="6063139" y="243364"/>
                    <a:pt x="6061234" y="253841"/>
                  </a:cubicBezTo>
                  <a:cubicBezTo>
                    <a:pt x="6060281" y="256699"/>
                    <a:pt x="6060281" y="259556"/>
                    <a:pt x="6059329" y="263366"/>
                  </a:cubicBezTo>
                  <a:cubicBezTo>
                    <a:pt x="6058376" y="265271"/>
                    <a:pt x="6058376" y="267176"/>
                    <a:pt x="6057424" y="268129"/>
                  </a:cubicBezTo>
                  <a:cubicBezTo>
                    <a:pt x="6054567" y="275749"/>
                    <a:pt x="6051709" y="285274"/>
                    <a:pt x="6048851" y="294799"/>
                  </a:cubicBezTo>
                  <a:cubicBezTo>
                    <a:pt x="6045994" y="304324"/>
                    <a:pt x="6044089" y="313849"/>
                    <a:pt x="6041231" y="324326"/>
                  </a:cubicBezTo>
                  <a:cubicBezTo>
                    <a:pt x="6041231" y="324326"/>
                    <a:pt x="6041231" y="325279"/>
                    <a:pt x="6041231" y="325279"/>
                  </a:cubicBezTo>
                  <a:cubicBezTo>
                    <a:pt x="6038374" y="318611"/>
                    <a:pt x="6036469" y="311944"/>
                    <a:pt x="6033612" y="306229"/>
                  </a:cubicBezTo>
                  <a:cubicBezTo>
                    <a:pt x="6032659" y="303371"/>
                    <a:pt x="6030754" y="299561"/>
                    <a:pt x="6029801" y="296704"/>
                  </a:cubicBezTo>
                  <a:cubicBezTo>
                    <a:pt x="6029801" y="296704"/>
                    <a:pt x="6029801" y="295751"/>
                    <a:pt x="6029801" y="295751"/>
                  </a:cubicBezTo>
                  <a:cubicBezTo>
                    <a:pt x="6030754" y="290036"/>
                    <a:pt x="6031706" y="285274"/>
                    <a:pt x="6031706" y="281464"/>
                  </a:cubicBezTo>
                  <a:cubicBezTo>
                    <a:pt x="6032659" y="272891"/>
                    <a:pt x="6033612" y="269081"/>
                    <a:pt x="6033612" y="269081"/>
                  </a:cubicBezTo>
                  <a:cubicBezTo>
                    <a:pt x="6033612" y="269081"/>
                    <a:pt x="6031706" y="272891"/>
                    <a:pt x="6027896" y="280511"/>
                  </a:cubicBezTo>
                  <a:cubicBezTo>
                    <a:pt x="6026944" y="282416"/>
                    <a:pt x="6025992" y="284321"/>
                    <a:pt x="6025039" y="286226"/>
                  </a:cubicBezTo>
                  <a:cubicBezTo>
                    <a:pt x="6023134" y="281464"/>
                    <a:pt x="6021229" y="276701"/>
                    <a:pt x="6020276" y="272891"/>
                  </a:cubicBezTo>
                  <a:cubicBezTo>
                    <a:pt x="6013609" y="254794"/>
                    <a:pt x="6008846" y="244316"/>
                    <a:pt x="6008846" y="244316"/>
                  </a:cubicBezTo>
                  <a:cubicBezTo>
                    <a:pt x="6008846" y="244316"/>
                    <a:pt x="6011704" y="254794"/>
                    <a:pt x="6016467" y="273844"/>
                  </a:cubicBezTo>
                  <a:cubicBezTo>
                    <a:pt x="6018371" y="279559"/>
                    <a:pt x="6020276" y="286226"/>
                    <a:pt x="6022181" y="293846"/>
                  </a:cubicBezTo>
                  <a:cubicBezTo>
                    <a:pt x="6021229" y="296704"/>
                    <a:pt x="6020276" y="299561"/>
                    <a:pt x="6019324" y="302419"/>
                  </a:cubicBezTo>
                  <a:cubicBezTo>
                    <a:pt x="6018371" y="305276"/>
                    <a:pt x="6017419" y="309086"/>
                    <a:pt x="6016467" y="311944"/>
                  </a:cubicBezTo>
                  <a:cubicBezTo>
                    <a:pt x="6014562" y="318611"/>
                    <a:pt x="6012656" y="326231"/>
                    <a:pt x="6010751" y="333851"/>
                  </a:cubicBezTo>
                  <a:cubicBezTo>
                    <a:pt x="6010751" y="333851"/>
                    <a:pt x="6010751" y="334804"/>
                    <a:pt x="6010751" y="334804"/>
                  </a:cubicBezTo>
                  <a:cubicBezTo>
                    <a:pt x="6007894" y="330041"/>
                    <a:pt x="6005989" y="325279"/>
                    <a:pt x="6003131" y="320516"/>
                  </a:cubicBezTo>
                  <a:cubicBezTo>
                    <a:pt x="6001226" y="316706"/>
                    <a:pt x="5999321" y="312896"/>
                    <a:pt x="5996464" y="308134"/>
                  </a:cubicBezTo>
                  <a:cubicBezTo>
                    <a:pt x="5997417" y="306229"/>
                    <a:pt x="5998369" y="304324"/>
                    <a:pt x="5999321" y="302419"/>
                  </a:cubicBezTo>
                  <a:cubicBezTo>
                    <a:pt x="6002179" y="294799"/>
                    <a:pt x="6005037" y="289084"/>
                    <a:pt x="6007894" y="283369"/>
                  </a:cubicBezTo>
                  <a:cubicBezTo>
                    <a:pt x="6012656" y="272891"/>
                    <a:pt x="6014562" y="267176"/>
                    <a:pt x="6014562" y="267176"/>
                  </a:cubicBezTo>
                  <a:cubicBezTo>
                    <a:pt x="6014562" y="267176"/>
                    <a:pt x="6010751" y="272891"/>
                    <a:pt x="6004084" y="281464"/>
                  </a:cubicBezTo>
                  <a:cubicBezTo>
                    <a:pt x="6001226" y="286226"/>
                    <a:pt x="5997417" y="291941"/>
                    <a:pt x="5993606" y="297656"/>
                  </a:cubicBezTo>
                  <a:cubicBezTo>
                    <a:pt x="5992654" y="289084"/>
                    <a:pt x="5990749" y="281464"/>
                    <a:pt x="5989796" y="273844"/>
                  </a:cubicBezTo>
                  <a:cubicBezTo>
                    <a:pt x="5990749" y="266224"/>
                    <a:pt x="5990749" y="258604"/>
                    <a:pt x="5991701" y="250984"/>
                  </a:cubicBezTo>
                  <a:cubicBezTo>
                    <a:pt x="5992654" y="235744"/>
                    <a:pt x="5995512" y="223361"/>
                    <a:pt x="5997417" y="212884"/>
                  </a:cubicBezTo>
                  <a:cubicBezTo>
                    <a:pt x="6001226" y="191929"/>
                    <a:pt x="6003131" y="179546"/>
                    <a:pt x="6003131" y="179546"/>
                  </a:cubicBezTo>
                  <a:cubicBezTo>
                    <a:pt x="6003131" y="179546"/>
                    <a:pt x="5999321" y="190976"/>
                    <a:pt x="5993606" y="211931"/>
                  </a:cubicBezTo>
                  <a:cubicBezTo>
                    <a:pt x="5990749" y="222409"/>
                    <a:pt x="5986939" y="233839"/>
                    <a:pt x="5985034" y="248126"/>
                  </a:cubicBezTo>
                  <a:cubicBezTo>
                    <a:pt x="5981224" y="233839"/>
                    <a:pt x="5978367" y="219551"/>
                    <a:pt x="5974556" y="206216"/>
                  </a:cubicBezTo>
                  <a:cubicBezTo>
                    <a:pt x="5974556" y="206216"/>
                    <a:pt x="5974556" y="206216"/>
                    <a:pt x="5974556" y="206216"/>
                  </a:cubicBezTo>
                  <a:cubicBezTo>
                    <a:pt x="5975509" y="195739"/>
                    <a:pt x="5976462" y="186214"/>
                    <a:pt x="5977414" y="178594"/>
                  </a:cubicBezTo>
                  <a:cubicBezTo>
                    <a:pt x="5978367" y="163354"/>
                    <a:pt x="5979319" y="153829"/>
                    <a:pt x="5979319" y="153829"/>
                  </a:cubicBezTo>
                  <a:cubicBezTo>
                    <a:pt x="5979319" y="153829"/>
                    <a:pt x="5977414" y="162401"/>
                    <a:pt x="5973604" y="177641"/>
                  </a:cubicBezTo>
                  <a:cubicBezTo>
                    <a:pt x="5972651" y="181451"/>
                    <a:pt x="5971699" y="186214"/>
                    <a:pt x="5969794" y="191929"/>
                  </a:cubicBezTo>
                  <a:cubicBezTo>
                    <a:pt x="5965984" y="180499"/>
                    <a:pt x="5963126" y="170021"/>
                    <a:pt x="5959317" y="160496"/>
                  </a:cubicBezTo>
                  <a:cubicBezTo>
                    <a:pt x="5954554" y="148114"/>
                    <a:pt x="5950744" y="137636"/>
                    <a:pt x="5946934" y="130016"/>
                  </a:cubicBezTo>
                  <a:cubicBezTo>
                    <a:pt x="5939314" y="112871"/>
                    <a:pt x="5934551" y="104299"/>
                    <a:pt x="5934551" y="104299"/>
                  </a:cubicBezTo>
                  <a:cubicBezTo>
                    <a:pt x="5934551" y="104299"/>
                    <a:pt x="5937409" y="113824"/>
                    <a:pt x="5943124" y="131921"/>
                  </a:cubicBezTo>
                  <a:cubicBezTo>
                    <a:pt x="5945981" y="140494"/>
                    <a:pt x="5948839" y="150971"/>
                    <a:pt x="5951696" y="163354"/>
                  </a:cubicBezTo>
                  <a:cubicBezTo>
                    <a:pt x="5955506" y="175736"/>
                    <a:pt x="5957412" y="189071"/>
                    <a:pt x="5961221" y="204311"/>
                  </a:cubicBezTo>
                  <a:cubicBezTo>
                    <a:pt x="5962174" y="208121"/>
                    <a:pt x="5963126" y="212884"/>
                    <a:pt x="5964079" y="216694"/>
                  </a:cubicBezTo>
                  <a:cubicBezTo>
                    <a:pt x="5964079" y="218599"/>
                    <a:pt x="5963126" y="220504"/>
                    <a:pt x="5962174" y="222409"/>
                  </a:cubicBezTo>
                  <a:cubicBezTo>
                    <a:pt x="5961221" y="226219"/>
                    <a:pt x="5959317" y="230981"/>
                    <a:pt x="5958364" y="235744"/>
                  </a:cubicBezTo>
                  <a:cubicBezTo>
                    <a:pt x="5957412" y="234791"/>
                    <a:pt x="5957412" y="233839"/>
                    <a:pt x="5956459" y="232886"/>
                  </a:cubicBezTo>
                  <a:cubicBezTo>
                    <a:pt x="5956459" y="231934"/>
                    <a:pt x="5956459" y="231934"/>
                    <a:pt x="5956459" y="231934"/>
                  </a:cubicBezTo>
                  <a:cubicBezTo>
                    <a:pt x="5956459" y="231934"/>
                    <a:pt x="5956459" y="231934"/>
                    <a:pt x="5956459" y="232886"/>
                  </a:cubicBezTo>
                  <a:cubicBezTo>
                    <a:pt x="5948839" y="219551"/>
                    <a:pt x="5943124" y="208121"/>
                    <a:pt x="5938362" y="199549"/>
                  </a:cubicBezTo>
                  <a:cubicBezTo>
                    <a:pt x="5931694" y="187166"/>
                    <a:pt x="5927884" y="180499"/>
                    <a:pt x="5927884" y="180499"/>
                  </a:cubicBezTo>
                  <a:cubicBezTo>
                    <a:pt x="5927884" y="180499"/>
                    <a:pt x="5937409" y="209074"/>
                    <a:pt x="5953601" y="250984"/>
                  </a:cubicBezTo>
                  <a:cubicBezTo>
                    <a:pt x="5953601" y="252889"/>
                    <a:pt x="5952649" y="253841"/>
                    <a:pt x="5952649" y="255746"/>
                  </a:cubicBezTo>
                  <a:cubicBezTo>
                    <a:pt x="5949792" y="264319"/>
                    <a:pt x="5947887" y="272891"/>
                    <a:pt x="5945029" y="282416"/>
                  </a:cubicBezTo>
                  <a:cubicBezTo>
                    <a:pt x="5945029" y="283369"/>
                    <a:pt x="5944076" y="284321"/>
                    <a:pt x="5944076" y="285274"/>
                  </a:cubicBezTo>
                  <a:cubicBezTo>
                    <a:pt x="5943124" y="280511"/>
                    <a:pt x="5941219" y="275749"/>
                    <a:pt x="5940267" y="271939"/>
                  </a:cubicBezTo>
                  <a:cubicBezTo>
                    <a:pt x="5936456" y="259556"/>
                    <a:pt x="5932646" y="247174"/>
                    <a:pt x="5928837" y="237649"/>
                  </a:cubicBezTo>
                  <a:cubicBezTo>
                    <a:pt x="5925979" y="230981"/>
                    <a:pt x="5924074" y="225266"/>
                    <a:pt x="5922169" y="220504"/>
                  </a:cubicBezTo>
                  <a:cubicBezTo>
                    <a:pt x="5923121" y="217646"/>
                    <a:pt x="5923121" y="216694"/>
                    <a:pt x="5923121" y="216694"/>
                  </a:cubicBezTo>
                  <a:cubicBezTo>
                    <a:pt x="5923121" y="216694"/>
                    <a:pt x="5922169" y="217646"/>
                    <a:pt x="5921217" y="219551"/>
                  </a:cubicBezTo>
                  <a:cubicBezTo>
                    <a:pt x="5920264" y="216694"/>
                    <a:pt x="5919312" y="213836"/>
                    <a:pt x="5917406" y="211931"/>
                  </a:cubicBezTo>
                  <a:cubicBezTo>
                    <a:pt x="5913596" y="204311"/>
                    <a:pt x="5910739" y="198596"/>
                    <a:pt x="5908834" y="194786"/>
                  </a:cubicBezTo>
                  <a:cubicBezTo>
                    <a:pt x="5908834" y="190976"/>
                    <a:pt x="5907881" y="187166"/>
                    <a:pt x="5907881" y="183356"/>
                  </a:cubicBezTo>
                  <a:cubicBezTo>
                    <a:pt x="5905976" y="168116"/>
                    <a:pt x="5905024" y="159544"/>
                    <a:pt x="5905024" y="159544"/>
                  </a:cubicBezTo>
                  <a:cubicBezTo>
                    <a:pt x="5905024" y="159544"/>
                    <a:pt x="5904071" y="168116"/>
                    <a:pt x="5904071" y="184309"/>
                  </a:cubicBezTo>
                  <a:cubicBezTo>
                    <a:pt x="5904071" y="191929"/>
                    <a:pt x="5903119" y="201454"/>
                    <a:pt x="5903119" y="211931"/>
                  </a:cubicBezTo>
                  <a:cubicBezTo>
                    <a:pt x="5903119" y="217646"/>
                    <a:pt x="5903119" y="223361"/>
                    <a:pt x="5902167" y="229076"/>
                  </a:cubicBezTo>
                  <a:cubicBezTo>
                    <a:pt x="5902167" y="234791"/>
                    <a:pt x="5902167" y="241459"/>
                    <a:pt x="5902167" y="248126"/>
                  </a:cubicBezTo>
                  <a:cubicBezTo>
                    <a:pt x="5902167" y="254794"/>
                    <a:pt x="5902167" y="262414"/>
                    <a:pt x="5903119" y="270034"/>
                  </a:cubicBezTo>
                  <a:cubicBezTo>
                    <a:pt x="5902167" y="274796"/>
                    <a:pt x="5901214" y="279559"/>
                    <a:pt x="5900262" y="285274"/>
                  </a:cubicBezTo>
                  <a:cubicBezTo>
                    <a:pt x="5900262" y="284321"/>
                    <a:pt x="5900262" y="283369"/>
                    <a:pt x="5899309" y="282416"/>
                  </a:cubicBezTo>
                  <a:cubicBezTo>
                    <a:pt x="5897404" y="274796"/>
                    <a:pt x="5896451" y="268129"/>
                    <a:pt x="5895499" y="263366"/>
                  </a:cubicBezTo>
                  <a:cubicBezTo>
                    <a:pt x="5893594" y="255746"/>
                    <a:pt x="5892642" y="250031"/>
                    <a:pt x="5891689" y="248126"/>
                  </a:cubicBezTo>
                  <a:cubicBezTo>
                    <a:pt x="5891689" y="246221"/>
                    <a:pt x="5891689" y="245269"/>
                    <a:pt x="5891689" y="245269"/>
                  </a:cubicBezTo>
                  <a:cubicBezTo>
                    <a:pt x="5891689" y="245269"/>
                    <a:pt x="5891689" y="246221"/>
                    <a:pt x="5890737" y="247174"/>
                  </a:cubicBezTo>
                  <a:cubicBezTo>
                    <a:pt x="5890737" y="247174"/>
                    <a:pt x="5890737" y="247174"/>
                    <a:pt x="5890737" y="247174"/>
                  </a:cubicBezTo>
                  <a:cubicBezTo>
                    <a:pt x="5890737" y="247174"/>
                    <a:pt x="5890737" y="247174"/>
                    <a:pt x="5890737" y="248126"/>
                  </a:cubicBezTo>
                  <a:cubicBezTo>
                    <a:pt x="5889784" y="251936"/>
                    <a:pt x="5885974" y="261461"/>
                    <a:pt x="5881212" y="275749"/>
                  </a:cubicBezTo>
                  <a:cubicBezTo>
                    <a:pt x="5880259" y="270986"/>
                    <a:pt x="5879306" y="266224"/>
                    <a:pt x="5878354" y="262414"/>
                  </a:cubicBezTo>
                  <a:cubicBezTo>
                    <a:pt x="5875496" y="248126"/>
                    <a:pt x="5874544" y="240506"/>
                    <a:pt x="5874544" y="240506"/>
                  </a:cubicBezTo>
                  <a:cubicBezTo>
                    <a:pt x="5874544" y="240506"/>
                    <a:pt x="5874544" y="248126"/>
                    <a:pt x="5874544" y="262414"/>
                  </a:cubicBezTo>
                  <a:cubicBezTo>
                    <a:pt x="5874544" y="270034"/>
                    <a:pt x="5875496" y="279559"/>
                    <a:pt x="5875496" y="290989"/>
                  </a:cubicBezTo>
                  <a:cubicBezTo>
                    <a:pt x="5874544" y="293846"/>
                    <a:pt x="5873592" y="295751"/>
                    <a:pt x="5873592" y="298609"/>
                  </a:cubicBezTo>
                  <a:cubicBezTo>
                    <a:pt x="5872639" y="290036"/>
                    <a:pt x="5872639" y="280511"/>
                    <a:pt x="5870734" y="271939"/>
                  </a:cubicBezTo>
                  <a:cubicBezTo>
                    <a:pt x="5869781" y="278606"/>
                    <a:pt x="5868829" y="286226"/>
                    <a:pt x="5867876" y="292894"/>
                  </a:cubicBezTo>
                  <a:cubicBezTo>
                    <a:pt x="5867876" y="285274"/>
                    <a:pt x="5867876" y="276701"/>
                    <a:pt x="5866924" y="269081"/>
                  </a:cubicBezTo>
                  <a:cubicBezTo>
                    <a:pt x="5866924" y="260509"/>
                    <a:pt x="5865971" y="251936"/>
                    <a:pt x="5865971" y="243364"/>
                  </a:cubicBezTo>
                  <a:cubicBezTo>
                    <a:pt x="5870734" y="231934"/>
                    <a:pt x="5873592" y="225266"/>
                    <a:pt x="5873592" y="225266"/>
                  </a:cubicBezTo>
                  <a:cubicBezTo>
                    <a:pt x="5873592" y="225266"/>
                    <a:pt x="5870734" y="230029"/>
                    <a:pt x="5865971" y="237649"/>
                  </a:cubicBezTo>
                  <a:cubicBezTo>
                    <a:pt x="5865971" y="234791"/>
                    <a:pt x="5865971" y="232886"/>
                    <a:pt x="5865971" y="230029"/>
                  </a:cubicBezTo>
                  <a:cubicBezTo>
                    <a:pt x="5865971" y="217646"/>
                    <a:pt x="5865019" y="205264"/>
                    <a:pt x="5865019" y="194786"/>
                  </a:cubicBezTo>
                  <a:cubicBezTo>
                    <a:pt x="5864067" y="172879"/>
                    <a:pt x="5863114" y="154781"/>
                    <a:pt x="5863114" y="141446"/>
                  </a:cubicBezTo>
                  <a:cubicBezTo>
                    <a:pt x="5862162" y="128111"/>
                    <a:pt x="5862162" y="121444"/>
                    <a:pt x="5862162" y="121444"/>
                  </a:cubicBezTo>
                  <a:cubicBezTo>
                    <a:pt x="5862162" y="121444"/>
                    <a:pt x="5861209" y="129064"/>
                    <a:pt x="5859304" y="141446"/>
                  </a:cubicBezTo>
                  <a:cubicBezTo>
                    <a:pt x="5858351" y="147161"/>
                    <a:pt x="5857399" y="153829"/>
                    <a:pt x="5856446" y="161449"/>
                  </a:cubicBezTo>
                  <a:cubicBezTo>
                    <a:pt x="5855494" y="145256"/>
                    <a:pt x="5854542" y="130969"/>
                    <a:pt x="5853589" y="120491"/>
                  </a:cubicBezTo>
                  <a:cubicBezTo>
                    <a:pt x="5852637" y="106204"/>
                    <a:pt x="5851684" y="98584"/>
                    <a:pt x="5851684" y="98584"/>
                  </a:cubicBezTo>
                  <a:cubicBezTo>
                    <a:pt x="5851684" y="98584"/>
                    <a:pt x="5850731" y="106204"/>
                    <a:pt x="5849779" y="120491"/>
                  </a:cubicBezTo>
                  <a:cubicBezTo>
                    <a:pt x="5848826" y="127159"/>
                    <a:pt x="5848826" y="135731"/>
                    <a:pt x="5847874" y="146209"/>
                  </a:cubicBezTo>
                  <a:cubicBezTo>
                    <a:pt x="5846921" y="155734"/>
                    <a:pt x="5846921" y="167164"/>
                    <a:pt x="5846921" y="179546"/>
                  </a:cubicBezTo>
                  <a:cubicBezTo>
                    <a:pt x="5845969" y="203359"/>
                    <a:pt x="5845969" y="231934"/>
                    <a:pt x="5846921" y="262414"/>
                  </a:cubicBezTo>
                  <a:cubicBezTo>
                    <a:pt x="5846921" y="264319"/>
                    <a:pt x="5846921" y="267176"/>
                    <a:pt x="5846921" y="269081"/>
                  </a:cubicBezTo>
                  <a:cubicBezTo>
                    <a:pt x="5845969" y="270986"/>
                    <a:pt x="5844064" y="272891"/>
                    <a:pt x="5843112" y="274796"/>
                  </a:cubicBezTo>
                  <a:cubicBezTo>
                    <a:pt x="5842159" y="270034"/>
                    <a:pt x="5841206" y="265271"/>
                    <a:pt x="5840254" y="261461"/>
                  </a:cubicBezTo>
                  <a:cubicBezTo>
                    <a:pt x="5840254" y="254794"/>
                    <a:pt x="5840254" y="248126"/>
                    <a:pt x="5841206" y="242411"/>
                  </a:cubicBezTo>
                  <a:cubicBezTo>
                    <a:pt x="5841206" y="230029"/>
                    <a:pt x="5841206" y="223361"/>
                    <a:pt x="5841206" y="223361"/>
                  </a:cubicBezTo>
                  <a:cubicBezTo>
                    <a:pt x="5841206" y="223361"/>
                    <a:pt x="5839301" y="230029"/>
                    <a:pt x="5837396" y="242411"/>
                  </a:cubicBezTo>
                  <a:cubicBezTo>
                    <a:pt x="5837396" y="243364"/>
                    <a:pt x="5837396" y="244316"/>
                    <a:pt x="5836444" y="245269"/>
                  </a:cubicBezTo>
                  <a:cubicBezTo>
                    <a:pt x="5833587" y="233839"/>
                    <a:pt x="5831681" y="224314"/>
                    <a:pt x="5829776" y="215741"/>
                  </a:cubicBezTo>
                  <a:cubicBezTo>
                    <a:pt x="5825967" y="198596"/>
                    <a:pt x="5824062" y="189071"/>
                    <a:pt x="5824062" y="189071"/>
                  </a:cubicBezTo>
                  <a:cubicBezTo>
                    <a:pt x="5824062" y="189071"/>
                    <a:pt x="5825014" y="198596"/>
                    <a:pt x="5825967" y="215741"/>
                  </a:cubicBezTo>
                  <a:cubicBezTo>
                    <a:pt x="5826919" y="224314"/>
                    <a:pt x="5827871" y="234791"/>
                    <a:pt x="5828824" y="246221"/>
                  </a:cubicBezTo>
                  <a:cubicBezTo>
                    <a:pt x="5829776" y="252889"/>
                    <a:pt x="5830729" y="260509"/>
                    <a:pt x="5831681" y="268129"/>
                  </a:cubicBezTo>
                  <a:cubicBezTo>
                    <a:pt x="5830729" y="270034"/>
                    <a:pt x="5828824" y="272891"/>
                    <a:pt x="5826919" y="276701"/>
                  </a:cubicBezTo>
                  <a:cubicBezTo>
                    <a:pt x="5826919" y="274796"/>
                    <a:pt x="5825967" y="272891"/>
                    <a:pt x="5825967" y="270986"/>
                  </a:cubicBezTo>
                  <a:cubicBezTo>
                    <a:pt x="5825014" y="263366"/>
                    <a:pt x="5823109" y="255746"/>
                    <a:pt x="5822156" y="250031"/>
                  </a:cubicBezTo>
                  <a:cubicBezTo>
                    <a:pt x="5820251" y="238601"/>
                    <a:pt x="5818346" y="231934"/>
                    <a:pt x="5818346" y="231934"/>
                  </a:cubicBezTo>
                  <a:cubicBezTo>
                    <a:pt x="5818346" y="231934"/>
                    <a:pt x="5818346" y="238601"/>
                    <a:pt x="5818346" y="250031"/>
                  </a:cubicBezTo>
                  <a:cubicBezTo>
                    <a:pt x="5818346" y="255746"/>
                    <a:pt x="5818346" y="262414"/>
                    <a:pt x="5818346" y="270986"/>
                  </a:cubicBezTo>
                  <a:cubicBezTo>
                    <a:pt x="5816442" y="267176"/>
                    <a:pt x="5814537" y="264319"/>
                    <a:pt x="5812631" y="262414"/>
                  </a:cubicBezTo>
                  <a:lnTo>
                    <a:pt x="5812631" y="246221"/>
                  </a:lnTo>
                  <a:lnTo>
                    <a:pt x="5814537" y="220504"/>
                  </a:lnTo>
                  <a:cubicBezTo>
                    <a:pt x="5815489" y="220504"/>
                    <a:pt x="5815489" y="220504"/>
                    <a:pt x="5816442" y="221456"/>
                  </a:cubicBezTo>
                  <a:cubicBezTo>
                    <a:pt x="5817394" y="222409"/>
                    <a:pt x="5818346" y="222409"/>
                    <a:pt x="5819299" y="224314"/>
                  </a:cubicBezTo>
                  <a:cubicBezTo>
                    <a:pt x="5821204" y="226219"/>
                    <a:pt x="5821204" y="229076"/>
                    <a:pt x="5822156" y="231934"/>
                  </a:cubicBezTo>
                  <a:cubicBezTo>
                    <a:pt x="5822156" y="229076"/>
                    <a:pt x="5822156" y="226219"/>
                    <a:pt x="5821204" y="223361"/>
                  </a:cubicBezTo>
                  <a:cubicBezTo>
                    <a:pt x="5820251" y="222409"/>
                    <a:pt x="5819299" y="220504"/>
                    <a:pt x="5818346" y="219551"/>
                  </a:cubicBezTo>
                  <a:cubicBezTo>
                    <a:pt x="5817394" y="218599"/>
                    <a:pt x="5815489" y="217646"/>
                    <a:pt x="5813584" y="217646"/>
                  </a:cubicBezTo>
                  <a:lnTo>
                    <a:pt x="5811679" y="217646"/>
                  </a:lnTo>
                  <a:lnTo>
                    <a:pt x="5811679" y="219551"/>
                  </a:lnTo>
                  <a:cubicBezTo>
                    <a:pt x="5809774" y="228124"/>
                    <a:pt x="5806917" y="237649"/>
                    <a:pt x="5805012" y="246221"/>
                  </a:cubicBezTo>
                  <a:cubicBezTo>
                    <a:pt x="5804059" y="250031"/>
                    <a:pt x="5804059" y="252889"/>
                    <a:pt x="5803106" y="256699"/>
                  </a:cubicBezTo>
                  <a:cubicBezTo>
                    <a:pt x="5801201" y="258604"/>
                    <a:pt x="5799296" y="261461"/>
                    <a:pt x="5796439" y="264319"/>
                  </a:cubicBezTo>
                  <a:cubicBezTo>
                    <a:pt x="5796439" y="259556"/>
                    <a:pt x="5795487" y="256699"/>
                    <a:pt x="5795487" y="253841"/>
                  </a:cubicBezTo>
                  <a:cubicBezTo>
                    <a:pt x="5794534" y="250031"/>
                    <a:pt x="5794534" y="248126"/>
                    <a:pt x="5794534" y="248126"/>
                  </a:cubicBezTo>
                  <a:cubicBezTo>
                    <a:pt x="5794534" y="248126"/>
                    <a:pt x="5794534" y="250031"/>
                    <a:pt x="5794534" y="253841"/>
                  </a:cubicBezTo>
                  <a:cubicBezTo>
                    <a:pt x="5794534" y="257651"/>
                    <a:pt x="5794534" y="262414"/>
                    <a:pt x="5793581" y="268129"/>
                  </a:cubicBezTo>
                  <a:cubicBezTo>
                    <a:pt x="5792629" y="269081"/>
                    <a:pt x="5792629" y="269081"/>
                    <a:pt x="5791676" y="270034"/>
                  </a:cubicBezTo>
                  <a:cubicBezTo>
                    <a:pt x="5791676" y="270034"/>
                    <a:pt x="5791676" y="270034"/>
                    <a:pt x="5791676" y="270034"/>
                  </a:cubicBezTo>
                  <a:lnTo>
                    <a:pt x="5787867" y="239554"/>
                  </a:lnTo>
                  <a:cubicBezTo>
                    <a:pt x="5791676" y="229076"/>
                    <a:pt x="5793581" y="224314"/>
                    <a:pt x="5793581" y="224314"/>
                  </a:cubicBezTo>
                  <a:cubicBezTo>
                    <a:pt x="5793581" y="224314"/>
                    <a:pt x="5791676" y="228124"/>
                    <a:pt x="5786914" y="234791"/>
                  </a:cubicBezTo>
                  <a:lnTo>
                    <a:pt x="5785009" y="205264"/>
                  </a:lnTo>
                  <a:cubicBezTo>
                    <a:pt x="5788819" y="197644"/>
                    <a:pt x="5791676" y="190024"/>
                    <a:pt x="5795487" y="183356"/>
                  </a:cubicBezTo>
                  <a:cubicBezTo>
                    <a:pt x="5795487" y="183356"/>
                    <a:pt x="5795487" y="184309"/>
                    <a:pt x="5795487" y="184309"/>
                  </a:cubicBezTo>
                  <a:cubicBezTo>
                    <a:pt x="5795487" y="184309"/>
                    <a:pt x="5795487" y="183356"/>
                    <a:pt x="5795487" y="183356"/>
                  </a:cubicBezTo>
                  <a:cubicBezTo>
                    <a:pt x="5796439" y="181451"/>
                    <a:pt x="5797392" y="179546"/>
                    <a:pt x="5797392" y="178594"/>
                  </a:cubicBezTo>
                  <a:cubicBezTo>
                    <a:pt x="5803106" y="165259"/>
                    <a:pt x="5808821" y="153829"/>
                    <a:pt x="5812631" y="145256"/>
                  </a:cubicBezTo>
                  <a:cubicBezTo>
                    <a:pt x="5821204" y="126206"/>
                    <a:pt x="5825967" y="115729"/>
                    <a:pt x="5825967" y="115729"/>
                  </a:cubicBezTo>
                  <a:cubicBezTo>
                    <a:pt x="5825967" y="115729"/>
                    <a:pt x="5820251" y="125254"/>
                    <a:pt x="5809774" y="143351"/>
                  </a:cubicBezTo>
                  <a:cubicBezTo>
                    <a:pt x="5805012" y="151924"/>
                    <a:pt x="5798344" y="162401"/>
                    <a:pt x="5791676" y="173831"/>
                  </a:cubicBezTo>
                  <a:cubicBezTo>
                    <a:pt x="5790724" y="172879"/>
                    <a:pt x="5789771" y="171926"/>
                    <a:pt x="5788819" y="170974"/>
                  </a:cubicBezTo>
                  <a:cubicBezTo>
                    <a:pt x="5786914" y="170021"/>
                    <a:pt x="5785009" y="169069"/>
                    <a:pt x="5783104" y="169069"/>
                  </a:cubicBezTo>
                  <a:lnTo>
                    <a:pt x="5781199" y="169069"/>
                  </a:lnTo>
                  <a:lnTo>
                    <a:pt x="5781199" y="170974"/>
                  </a:lnTo>
                  <a:lnTo>
                    <a:pt x="5777389" y="197644"/>
                  </a:lnTo>
                  <a:cubicBezTo>
                    <a:pt x="5774531" y="204311"/>
                    <a:pt x="5770721" y="210026"/>
                    <a:pt x="5766912" y="217646"/>
                  </a:cubicBezTo>
                  <a:cubicBezTo>
                    <a:pt x="5762149" y="226219"/>
                    <a:pt x="5757387" y="234791"/>
                    <a:pt x="5752624" y="244316"/>
                  </a:cubicBezTo>
                  <a:cubicBezTo>
                    <a:pt x="5752624" y="240506"/>
                    <a:pt x="5751671" y="236696"/>
                    <a:pt x="5751671" y="233839"/>
                  </a:cubicBezTo>
                  <a:cubicBezTo>
                    <a:pt x="5750719" y="228124"/>
                    <a:pt x="5749767" y="222409"/>
                    <a:pt x="5749767" y="216694"/>
                  </a:cubicBezTo>
                  <a:cubicBezTo>
                    <a:pt x="5754529" y="199549"/>
                    <a:pt x="5757387" y="190024"/>
                    <a:pt x="5757387" y="190024"/>
                  </a:cubicBezTo>
                  <a:cubicBezTo>
                    <a:pt x="5757387" y="190024"/>
                    <a:pt x="5754529" y="197644"/>
                    <a:pt x="5749767" y="210979"/>
                  </a:cubicBezTo>
                  <a:cubicBezTo>
                    <a:pt x="5749767" y="209074"/>
                    <a:pt x="5748814" y="206216"/>
                    <a:pt x="5748814" y="204311"/>
                  </a:cubicBezTo>
                  <a:cubicBezTo>
                    <a:pt x="5746909" y="188119"/>
                    <a:pt x="5745004" y="178594"/>
                    <a:pt x="5745004" y="178594"/>
                  </a:cubicBezTo>
                  <a:cubicBezTo>
                    <a:pt x="5745004" y="178594"/>
                    <a:pt x="5745004" y="188119"/>
                    <a:pt x="5745004" y="204311"/>
                  </a:cubicBezTo>
                  <a:cubicBezTo>
                    <a:pt x="5745004" y="210026"/>
                    <a:pt x="5745004" y="215741"/>
                    <a:pt x="5745004" y="222409"/>
                  </a:cubicBezTo>
                  <a:cubicBezTo>
                    <a:pt x="5745004" y="223361"/>
                    <a:pt x="5744051" y="224314"/>
                    <a:pt x="5744051" y="225266"/>
                  </a:cubicBezTo>
                  <a:cubicBezTo>
                    <a:pt x="5740242" y="234791"/>
                    <a:pt x="5736431" y="247174"/>
                    <a:pt x="5731669" y="259556"/>
                  </a:cubicBezTo>
                  <a:cubicBezTo>
                    <a:pt x="5731669" y="259556"/>
                    <a:pt x="5731669" y="258604"/>
                    <a:pt x="5731669" y="258604"/>
                  </a:cubicBezTo>
                  <a:cubicBezTo>
                    <a:pt x="5733574" y="245269"/>
                    <a:pt x="5734526" y="238601"/>
                    <a:pt x="5734526" y="238601"/>
                  </a:cubicBezTo>
                  <a:cubicBezTo>
                    <a:pt x="5734526" y="238601"/>
                    <a:pt x="5732621" y="246221"/>
                    <a:pt x="5727859" y="258604"/>
                  </a:cubicBezTo>
                  <a:cubicBezTo>
                    <a:pt x="5726906" y="260509"/>
                    <a:pt x="5726906" y="262414"/>
                    <a:pt x="5725954" y="264319"/>
                  </a:cubicBezTo>
                  <a:cubicBezTo>
                    <a:pt x="5725954" y="264319"/>
                    <a:pt x="5725954" y="263366"/>
                    <a:pt x="5725954" y="263366"/>
                  </a:cubicBezTo>
                  <a:cubicBezTo>
                    <a:pt x="5725954" y="263366"/>
                    <a:pt x="5725954" y="262414"/>
                    <a:pt x="5725954" y="262414"/>
                  </a:cubicBezTo>
                  <a:cubicBezTo>
                    <a:pt x="5725954" y="260509"/>
                    <a:pt x="5726906" y="258604"/>
                    <a:pt x="5726906" y="256699"/>
                  </a:cubicBezTo>
                  <a:cubicBezTo>
                    <a:pt x="5727859" y="251936"/>
                    <a:pt x="5728812" y="247174"/>
                    <a:pt x="5729764" y="242411"/>
                  </a:cubicBezTo>
                  <a:cubicBezTo>
                    <a:pt x="5730717" y="237649"/>
                    <a:pt x="5731669" y="233839"/>
                    <a:pt x="5732621" y="230029"/>
                  </a:cubicBezTo>
                  <a:cubicBezTo>
                    <a:pt x="5734526" y="222409"/>
                    <a:pt x="5736431" y="215741"/>
                    <a:pt x="5737384" y="210026"/>
                  </a:cubicBezTo>
                  <a:cubicBezTo>
                    <a:pt x="5740242" y="198596"/>
                    <a:pt x="5741194" y="191929"/>
                    <a:pt x="5741194" y="191929"/>
                  </a:cubicBezTo>
                  <a:cubicBezTo>
                    <a:pt x="5741194" y="191929"/>
                    <a:pt x="5740242" y="193834"/>
                    <a:pt x="5739289" y="196691"/>
                  </a:cubicBezTo>
                  <a:cubicBezTo>
                    <a:pt x="5740242" y="192881"/>
                    <a:pt x="5740242" y="190024"/>
                    <a:pt x="5740242" y="190024"/>
                  </a:cubicBezTo>
                  <a:cubicBezTo>
                    <a:pt x="5740242" y="190024"/>
                    <a:pt x="5737384" y="197644"/>
                    <a:pt x="5731669" y="211931"/>
                  </a:cubicBezTo>
                  <a:cubicBezTo>
                    <a:pt x="5730717" y="215741"/>
                    <a:pt x="5728812" y="219551"/>
                    <a:pt x="5726906" y="224314"/>
                  </a:cubicBezTo>
                  <a:cubicBezTo>
                    <a:pt x="5725954" y="225266"/>
                    <a:pt x="5725954" y="227171"/>
                    <a:pt x="5725001" y="228124"/>
                  </a:cubicBezTo>
                  <a:cubicBezTo>
                    <a:pt x="5723096" y="231934"/>
                    <a:pt x="5722144" y="235744"/>
                    <a:pt x="5720239" y="240506"/>
                  </a:cubicBezTo>
                  <a:cubicBezTo>
                    <a:pt x="5719287" y="243364"/>
                    <a:pt x="5718334" y="246221"/>
                    <a:pt x="5717381" y="250031"/>
                  </a:cubicBezTo>
                  <a:cubicBezTo>
                    <a:pt x="5716429" y="251936"/>
                    <a:pt x="5716429" y="252889"/>
                    <a:pt x="5715476" y="254794"/>
                  </a:cubicBezTo>
                  <a:cubicBezTo>
                    <a:pt x="5713571" y="260509"/>
                    <a:pt x="5711667" y="266224"/>
                    <a:pt x="5709762" y="272891"/>
                  </a:cubicBezTo>
                  <a:cubicBezTo>
                    <a:pt x="5707856" y="278606"/>
                    <a:pt x="5705951" y="284321"/>
                    <a:pt x="5704046" y="290989"/>
                  </a:cubicBezTo>
                  <a:cubicBezTo>
                    <a:pt x="5701189" y="285274"/>
                    <a:pt x="5699284" y="280511"/>
                    <a:pt x="5696426" y="275749"/>
                  </a:cubicBezTo>
                  <a:cubicBezTo>
                    <a:pt x="5695474" y="271939"/>
                    <a:pt x="5695474" y="269081"/>
                    <a:pt x="5695474" y="269081"/>
                  </a:cubicBezTo>
                  <a:cubicBezTo>
                    <a:pt x="5695474" y="269081"/>
                    <a:pt x="5695474" y="270034"/>
                    <a:pt x="5695474" y="272891"/>
                  </a:cubicBezTo>
                  <a:cubicBezTo>
                    <a:pt x="5692617" y="268129"/>
                    <a:pt x="5690712" y="263366"/>
                    <a:pt x="5688806" y="259556"/>
                  </a:cubicBezTo>
                  <a:cubicBezTo>
                    <a:pt x="5683092" y="249079"/>
                    <a:pt x="5680234" y="243364"/>
                    <a:pt x="5680234" y="243364"/>
                  </a:cubicBezTo>
                  <a:cubicBezTo>
                    <a:pt x="5680234" y="243364"/>
                    <a:pt x="5682139" y="250031"/>
                    <a:pt x="5684996" y="260509"/>
                  </a:cubicBezTo>
                  <a:cubicBezTo>
                    <a:pt x="5687854" y="269081"/>
                    <a:pt x="5690712" y="279559"/>
                    <a:pt x="5694521" y="292894"/>
                  </a:cubicBezTo>
                  <a:cubicBezTo>
                    <a:pt x="5694521" y="297656"/>
                    <a:pt x="5694521" y="302419"/>
                    <a:pt x="5694521" y="309086"/>
                  </a:cubicBezTo>
                  <a:cubicBezTo>
                    <a:pt x="5694521" y="313849"/>
                    <a:pt x="5694521" y="318611"/>
                    <a:pt x="5694521" y="323374"/>
                  </a:cubicBezTo>
                  <a:cubicBezTo>
                    <a:pt x="5693569" y="326231"/>
                    <a:pt x="5692617" y="329089"/>
                    <a:pt x="5691664" y="331946"/>
                  </a:cubicBezTo>
                  <a:cubicBezTo>
                    <a:pt x="5690712" y="330994"/>
                    <a:pt x="5690712" y="330041"/>
                    <a:pt x="5689759" y="329089"/>
                  </a:cubicBezTo>
                  <a:lnTo>
                    <a:pt x="5689759" y="320516"/>
                  </a:lnTo>
                  <a:cubicBezTo>
                    <a:pt x="5688806" y="309086"/>
                    <a:pt x="5688806" y="297656"/>
                    <a:pt x="5687854" y="286226"/>
                  </a:cubicBezTo>
                  <a:cubicBezTo>
                    <a:pt x="5686901" y="297656"/>
                    <a:pt x="5685949" y="308134"/>
                    <a:pt x="5684996" y="319564"/>
                  </a:cubicBezTo>
                  <a:cubicBezTo>
                    <a:pt x="5684044" y="317659"/>
                    <a:pt x="5683092" y="315754"/>
                    <a:pt x="5681187" y="312896"/>
                  </a:cubicBezTo>
                  <a:cubicBezTo>
                    <a:pt x="5679281" y="299561"/>
                    <a:pt x="5677376" y="286226"/>
                    <a:pt x="5675471" y="273844"/>
                  </a:cubicBezTo>
                  <a:cubicBezTo>
                    <a:pt x="5674519" y="267176"/>
                    <a:pt x="5673567" y="260509"/>
                    <a:pt x="5672614" y="253841"/>
                  </a:cubicBezTo>
                  <a:cubicBezTo>
                    <a:pt x="5671662" y="247174"/>
                    <a:pt x="5671662" y="241459"/>
                    <a:pt x="5670709" y="235744"/>
                  </a:cubicBezTo>
                  <a:cubicBezTo>
                    <a:pt x="5669756" y="224314"/>
                    <a:pt x="5668804" y="214789"/>
                    <a:pt x="5667851" y="207169"/>
                  </a:cubicBezTo>
                  <a:cubicBezTo>
                    <a:pt x="5666899" y="198596"/>
                    <a:pt x="5665946" y="192881"/>
                    <a:pt x="5665946" y="188119"/>
                  </a:cubicBezTo>
                  <a:cubicBezTo>
                    <a:pt x="5666899" y="185261"/>
                    <a:pt x="5666899" y="183356"/>
                    <a:pt x="5666899" y="183356"/>
                  </a:cubicBezTo>
                  <a:cubicBezTo>
                    <a:pt x="5666899" y="183356"/>
                    <a:pt x="5665946" y="184309"/>
                    <a:pt x="5665946" y="186214"/>
                  </a:cubicBezTo>
                  <a:cubicBezTo>
                    <a:pt x="5665946" y="183356"/>
                    <a:pt x="5664994" y="181451"/>
                    <a:pt x="5664994" y="181451"/>
                  </a:cubicBezTo>
                  <a:cubicBezTo>
                    <a:pt x="5664994" y="181451"/>
                    <a:pt x="5664994" y="184309"/>
                    <a:pt x="5664994" y="188119"/>
                  </a:cubicBezTo>
                  <a:cubicBezTo>
                    <a:pt x="5663089" y="192881"/>
                    <a:pt x="5659279" y="201454"/>
                    <a:pt x="5654517" y="211931"/>
                  </a:cubicBezTo>
                  <a:cubicBezTo>
                    <a:pt x="5654517" y="210026"/>
                    <a:pt x="5654517" y="207169"/>
                    <a:pt x="5653564" y="205264"/>
                  </a:cubicBezTo>
                  <a:cubicBezTo>
                    <a:pt x="5652612" y="199549"/>
                    <a:pt x="5652612" y="193834"/>
                    <a:pt x="5652612" y="189071"/>
                  </a:cubicBezTo>
                  <a:cubicBezTo>
                    <a:pt x="5655469" y="183356"/>
                    <a:pt x="5657374" y="179546"/>
                    <a:pt x="5657374" y="179546"/>
                  </a:cubicBezTo>
                  <a:cubicBezTo>
                    <a:pt x="5657374" y="179546"/>
                    <a:pt x="5655469" y="182404"/>
                    <a:pt x="5652612" y="187166"/>
                  </a:cubicBezTo>
                  <a:cubicBezTo>
                    <a:pt x="5652612" y="186214"/>
                    <a:pt x="5652612" y="186214"/>
                    <a:pt x="5652612" y="185261"/>
                  </a:cubicBezTo>
                  <a:cubicBezTo>
                    <a:pt x="5651659" y="173831"/>
                    <a:pt x="5651659" y="167164"/>
                    <a:pt x="5651659" y="167164"/>
                  </a:cubicBezTo>
                  <a:cubicBezTo>
                    <a:pt x="5651659" y="167164"/>
                    <a:pt x="5650706" y="171926"/>
                    <a:pt x="5649754" y="179546"/>
                  </a:cubicBezTo>
                  <a:cubicBezTo>
                    <a:pt x="5649754" y="179546"/>
                    <a:pt x="5649754" y="178594"/>
                    <a:pt x="5649754" y="178594"/>
                  </a:cubicBezTo>
                  <a:cubicBezTo>
                    <a:pt x="5648801" y="171926"/>
                    <a:pt x="5648801" y="166211"/>
                    <a:pt x="5647849" y="159544"/>
                  </a:cubicBezTo>
                  <a:cubicBezTo>
                    <a:pt x="5647849" y="153829"/>
                    <a:pt x="5646896" y="148114"/>
                    <a:pt x="5646896" y="142399"/>
                  </a:cubicBezTo>
                  <a:cubicBezTo>
                    <a:pt x="5645944" y="131921"/>
                    <a:pt x="5644992" y="122396"/>
                    <a:pt x="5645944" y="114776"/>
                  </a:cubicBezTo>
                  <a:cubicBezTo>
                    <a:pt x="5645944" y="99536"/>
                    <a:pt x="5644992" y="90011"/>
                    <a:pt x="5644992" y="90011"/>
                  </a:cubicBezTo>
                  <a:cubicBezTo>
                    <a:pt x="5644992" y="90011"/>
                    <a:pt x="5644039" y="98584"/>
                    <a:pt x="5641181" y="113824"/>
                  </a:cubicBezTo>
                  <a:cubicBezTo>
                    <a:pt x="5640229" y="121444"/>
                    <a:pt x="5639276" y="130969"/>
                    <a:pt x="5639276" y="141446"/>
                  </a:cubicBezTo>
                  <a:cubicBezTo>
                    <a:pt x="5639276" y="147161"/>
                    <a:pt x="5638324" y="152876"/>
                    <a:pt x="5638324" y="158591"/>
                  </a:cubicBezTo>
                  <a:cubicBezTo>
                    <a:pt x="5638324" y="164306"/>
                    <a:pt x="5638324" y="170974"/>
                    <a:pt x="5638324" y="177641"/>
                  </a:cubicBezTo>
                  <a:cubicBezTo>
                    <a:pt x="5638324" y="186214"/>
                    <a:pt x="5638324" y="195739"/>
                    <a:pt x="5639276" y="205264"/>
                  </a:cubicBezTo>
                  <a:cubicBezTo>
                    <a:pt x="5638324" y="206216"/>
                    <a:pt x="5638324" y="207169"/>
                    <a:pt x="5637371" y="208121"/>
                  </a:cubicBezTo>
                  <a:cubicBezTo>
                    <a:pt x="5637371" y="208121"/>
                    <a:pt x="5636419" y="209074"/>
                    <a:pt x="5636419" y="209074"/>
                  </a:cubicBezTo>
                  <a:cubicBezTo>
                    <a:pt x="5636419" y="208121"/>
                    <a:pt x="5636419" y="208121"/>
                    <a:pt x="5636419" y="208121"/>
                  </a:cubicBezTo>
                  <a:cubicBezTo>
                    <a:pt x="5636419" y="208121"/>
                    <a:pt x="5636419" y="208121"/>
                    <a:pt x="5636419" y="209074"/>
                  </a:cubicBezTo>
                  <a:cubicBezTo>
                    <a:pt x="5635467" y="210979"/>
                    <a:pt x="5633562" y="212884"/>
                    <a:pt x="5631656" y="215741"/>
                  </a:cubicBezTo>
                  <a:cubicBezTo>
                    <a:pt x="5628799" y="201454"/>
                    <a:pt x="5626894" y="192881"/>
                    <a:pt x="5626894" y="192881"/>
                  </a:cubicBezTo>
                  <a:cubicBezTo>
                    <a:pt x="5626894" y="192881"/>
                    <a:pt x="5626894" y="204311"/>
                    <a:pt x="5626894" y="222409"/>
                  </a:cubicBezTo>
                  <a:cubicBezTo>
                    <a:pt x="5626894" y="222409"/>
                    <a:pt x="5626894" y="222409"/>
                    <a:pt x="5626894" y="223361"/>
                  </a:cubicBezTo>
                  <a:cubicBezTo>
                    <a:pt x="5624037" y="219551"/>
                    <a:pt x="5621179" y="215741"/>
                    <a:pt x="5618321" y="211931"/>
                  </a:cubicBezTo>
                  <a:cubicBezTo>
                    <a:pt x="5608796" y="199549"/>
                    <a:pt x="5601176" y="189071"/>
                    <a:pt x="5593556" y="181451"/>
                  </a:cubicBezTo>
                  <a:cubicBezTo>
                    <a:pt x="5579269" y="165259"/>
                    <a:pt x="5570696" y="155734"/>
                    <a:pt x="5570696" y="155734"/>
                  </a:cubicBezTo>
                  <a:cubicBezTo>
                    <a:pt x="5570696" y="155734"/>
                    <a:pt x="5577364" y="166211"/>
                    <a:pt x="5590699" y="184309"/>
                  </a:cubicBezTo>
                  <a:cubicBezTo>
                    <a:pt x="5597367" y="192881"/>
                    <a:pt x="5604034" y="204311"/>
                    <a:pt x="5612606" y="217646"/>
                  </a:cubicBezTo>
                  <a:cubicBezTo>
                    <a:pt x="5613559" y="219551"/>
                    <a:pt x="5614512" y="221456"/>
                    <a:pt x="5616417" y="223361"/>
                  </a:cubicBezTo>
                  <a:cubicBezTo>
                    <a:pt x="5617369" y="226219"/>
                    <a:pt x="5618321" y="230029"/>
                    <a:pt x="5620226" y="233839"/>
                  </a:cubicBezTo>
                  <a:cubicBezTo>
                    <a:pt x="5620226" y="233839"/>
                    <a:pt x="5620226" y="233839"/>
                    <a:pt x="5620226" y="234791"/>
                  </a:cubicBezTo>
                  <a:cubicBezTo>
                    <a:pt x="5619274" y="236696"/>
                    <a:pt x="5618321" y="238601"/>
                    <a:pt x="5616417" y="241459"/>
                  </a:cubicBezTo>
                  <a:cubicBezTo>
                    <a:pt x="5616417" y="241459"/>
                    <a:pt x="5616417" y="240506"/>
                    <a:pt x="5616417" y="240506"/>
                  </a:cubicBezTo>
                  <a:cubicBezTo>
                    <a:pt x="5616417" y="240506"/>
                    <a:pt x="5616417" y="240506"/>
                    <a:pt x="5616417" y="241459"/>
                  </a:cubicBezTo>
                  <a:cubicBezTo>
                    <a:pt x="5615464" y="242411"/>
                    <a:pt x="5614512" y="244316"/>
                    <a:pt x="5614512" y="245269"/>
                  </a:cubicBezTo>
                  <a:cubicBezTo>
                    <a:pt x="5608796" y="255746"/>
                    <a:pt x="5602129" y="267176"/>
                    <a:pt x="5594509" y="280511"/>
                  </a:cubicBezTo>
                  <a:cubicBezTo>
                    <a:pt x="5594509" y="278606"/>
                    <a:pt x="5594509" y="277654"/>
                    <a:pt x="5594509" y="275749"/>
                  </a:cubicBezTo>
                  <a:cubicBezTo>
                    <a:pt x="5594509" y="272891"/>
                    <a:pt x="5594509" y="270986"/>
                    <a:pt x="5594509" y="268129"/>
                  </a:cubicBezTo>
                  <a:cubicBezTo>
                    <a:pt x="5595462" y="260509"/>
                    <a:pt x="5596414" y="256699"/>
                    <a:pt x="5596414" y="256699"/>
                  </a:cubicBezTo>
                  <a:cubicBezTo>
                    <a:pt x="5596414" y="256699"/>
                    <a:pt x="5595462" y="258604"/>
                    <a:pt x="5594509" y="263366"/>
                  </a:cubicBezTo>
                  <a:cubicBezTo>
                    <a:pt x="5594509" y="263366"/>
                    <a:pt x="5594509" y="262414"/>
                    <a:pt x="5594509" y="262414"/>
                  </a:cubicBezTo>
                  <a:cubicBezTo>
                    <a:pt x="5593556" y="257651"/>
                    <a:pt x="5593556" y="253841"/>
                    <a:pt x="5592604" y="250031"/>
                  </a:cubicBezTo>
                  <a:cubicBezTo>
                    <a:pt x="5591651" y="243364"/>
                    <a:pt x="5590699" y="238601"/>
                    <a:pt x="5590699" y="232886"/>
                  </a:cubicBezTo>
                  <a:cubicBezTo>
                    <a:pt x="5594509" y="223361"/>
                    <a:pt x="5596414" y="217646"/>
                    <a:pt x="5596414" y="217646"/>
                  </a:cubicBezTo>
                  <a:cubicBezTo>
                    <a:pt x="5596414" y="217646"/>
                    <a:pt x="5593556" y="221456"/>
                    <a:pt x="5589746" y="230029"/>
                  </a:cubicBezTo>
                  <a:cubicBezTo>
                    <a:pt x="5589746" y="230029"/>
                    <a:pt x="5589746" y="230029"/>
                    <a:pt x="5589746" y="230029"/>
                  </a:cubicBezTo>
                  <a:cubicBezTo>
                    <a:pt x="5587842" y="218599"/>
                    <a:pt x="5586889" y="211931"/>
                    <a:pt x="5586889" y="211931"/>
                  </a:cubicBezTo>
                  <a:cubicBezTo>
                    <a:pt x="5586889" y="211931"/>
                    <a:pt x="5585937" y="218599"/>
                    <a:pt x="5585937" y="230029"/>
                  </a:cubicBezTo>
                  <a:cubicBezTo>
                    <a:pt x="5585937" y="230029"/>
                    <a:pt x="5585937" y="230981"/>
                    <a:pt x="5585937" y="230981"/>
                  </a:cubicBezTo>
                  <a:cubicBezTo>
                    <a:pt x="5584984" y="225266"/>
                    <a:pt x="5584031" y="219551"/>
                    <a:pt x="5583079" y="213836"/>
                  </a:cubicBezTo>
                  <a:cubicBezTo>
                    <a:pt x="5583079" y="223361"/>
                    <a:pt x="5583079" y="232886"/>
                    <a:pt x="5583079" y="242411"/>
                  </a:cubicBezTo>
                  <a:cubicBezTo>
                    <a:pt x="5582126" y="243364"/>
                    <a:pt x="5582126" y="245269"/>
                    <a:pt x="5581174" y="246221"/>
                  </a:cubicBezTo>
                  <a:cubicBezTo>
                    <a:pt x="5580221" y="247174"/>
                    <a:pt x="5579269" y="249079"/>
                    <a:pt x="5579269" y="250031"/>
                  </a:cubicBezTo>
                  <a:cubicBezTo>
                    <a:pt x="5576412" y="235744"/>
                    <a:pt x="5574506" y="221456"/>
                    <a:pt x="5571649" y="209074"/>
                  </a:cubicBezTo>
                  <a:cubicBezTo>
                    <a:pt x="5570696" y="202406"/>
                    <a:pt x="5568792" y="194786"/>
                    <a:pt x="5567839" y="189071"/>
                  </a:cubicBezTo>
                  <a:cubicBezTo>
                    <a:pt x="5565934" y="182404"/>
                    <a:pt x="5564981" y="176689"/>
                    <a:pt x="5563076" y="170974"/>
                  </a:cubicBezTo>
                  <a:cubicBezTo>
                    <a:pt x="5560219" y="159544"/>
                    <a:pt x="5557362" y="150019"/>
                    <a:pt x="5555456" y="141446"/>
                  </a:cubicBezTo>
                  <a:cubicBezTo>
                    <a:pt x="5550694" y="125254"/>
                    <a:pt x="5548789" y="115729"/>
                    <a:pt x="5548789" y="115729"/>
                  </a:cubicBezTo>
                  <a:cubicBezTo>
                    <a:pt x="5548789" y="115729"/>
                    <a:pt x="5549742" y="125254"/>
                    <a:pt x="5551646" y="142399"/>
                  </a:cubicBezTo>
                  <a:cubicBezTo>
                    <a:pt x="5552599" y="150971"/>
                    <a:pt x="5554504" y="160496"/>
                    <a:pt x="5555456" y="172879"/>
                  </a:cubicBezTo>
                  <a:cubicBezTo>
                    <a:pt x="5556409" y="178594"/>
                    <a:pt x="5557362" y="185261"/>
                    <a:pt x="5558314" y="190976"/>
                  </a:cubicBezTo>
                  <a:cubicBezTo>
                    <a:pt x="5559267" y="197644"/>
                    <a:pt x="5559267" y="204311"/>
                    <a:pt x="5560219" y="211931"/>
                  </a:cubicBezTo>
                  <a:cubicBezTo>
                    <a:pt x="5561171" y="226219"/>
                    <a:pt x="5563076" y="241459"/>
                    <a:pt x="5564981" y="257651"/>
                  </a:cubicBezTo>
                  <a:cubicBezTo>
                    <a:pt x="5565934" y="263366"/>
                    <a:pt x="5565934" y="269081"/>
                    <a:pt x="5565934" y="274796"/>
                  </a:cubicBezTo>
                  <a:cubicBezTo>
                    <a:pt x="5564981" y="275749"/>
                    <a:pt x="5564981" y="277654"/>
                    <a:pt x="5564029" y="278606"/>
                  </a:cubicBezTo>
                  <a:cubicBezTo>
                    <a:pt x="5563076" y="280511"/>
                    <a:pt x="5562124" y="282416"/>
                    <a:pt x="5561171" y="284321"/>
                  </a:cubicBezTo>
                  <a:cubicBezTo>
                    <a:pt x="5557362" y="277654"/>
                    <a:pt x="5553551" y="270034"/>
                    <a:pt x="5549742" y="264319"/>
                  </a:cubicBezTo>
                  <a:cubicBezTo>
                    <a:pt x="5549742" y="263366"/>
                    <a:pt x="5548789" y="262414"/>
                    <a:pt x="5548789" y="261461"/>
                  </a:cubicBezTo>
                  <a:cubicBezTo>
                    <a:pt x="5546884" y="255746"/>
                    <a:pt x="5545931" y="250984"/>
                    <a:pt x="5544026" y="247174"/>
                  </a:cubicBezTo>
                  <a:cubicBezTo>
                    <a:pt x="5545931" y="234791"/>
                    <a:pt x="5547837" y="228124"/>
                    <a:pt x="5547837" y="228124"/>
                  </a:cubicBezTo>
                  <a:cubicBezTo>
                    <a:pt x="5547837" y="228124"/>
                    <a:pt x="5545931" y="232886"/>
                    <a:pt x="5542121" y="241459"/>
                  </a:cubicBezTo>
                  <a:cubicBezTo>
                    <a:pt x="5542121" y="240506"/>
                    <a:pt x="5541169" y="239554"/>
                    <a:pt x="5541169" y="238601"/>
                  </a:cubicBezTo>
                  <a:cubicBezTo>
                    <a:pt x="5540217" y="235744"/>
                    <a:pt x="5539264" y="232886"/>
                    <a:pt x="5538312" y="230029"/>
                  </a:cubicBezTo>
                  <a:cubicBezTo>
                    <a:pt x="5546884" y="192881"/>
                    <a:pt x="5551646" y="167164"/>
                    <a:pt x="5551646" y="167164"/>
                  </a:cubicBezTo>
                  <a:cubicBezTo>
                    <a:pt x="5551646" y="167164"/>
                    <a:pt x="5542121" y="190024"/>
                    <a:pt x="5528787" y="225266"/>
                  </a:cubicBezTo>
                  <a:cubicBezTo>
                    <a:pt x="5526881" y="221456"/>
                    <a:pt x="5524976" y="219551"/>
                    <a:pt x="5524976" y="217646"/>
                  </a:cubicBezTo>
                  <a:cubicBezTo>
                    <a:pt x="5524024" y="213836"/>
                    <a:pt x="5524024" y="210026"/>
                    <a:pt x="5524024" y="207169"/>
                  </a:cubicBezTo>
                  <a:cubicBezTo>
                    <a:pt x="5522119" y="192881"/>
                    <a:pt x="5521167" y="185261"/>
                    <a:pt x="5521167" y="185261"/>
                  </a:cubicBezTo>
                  <a:cubicBezTo>
                    <a:pt x="5521167" y="185261"/>
                    <a:pt x="5521167" y="192881"/>
                    <a:pt x="5520214" y="207169"/>
                  </a:cubicBezTo>
                  <a:cubicBezTo>
                    <a:pt x="5520214" y="213836"/>
                    <a:pt x="5520214" y="222409"/>
                    <a:pt x="5520214" y="232886"/>
                  </a:cubicBezTo>
                  <a:cubicBezTo>
                    <a:pt x="5520214" y="237649"/>
                    <a:pt x="5520214" y="243364"/>
                    <a:pt x="5520214" y="248126"/>
                  </a:cubicBezTo>
                  <a:cubicBezTo>
                    <a:pt x="5520214" y="249079"/>
                    <a:pt x="5520214" y="250031"/>
                    <a:pt x="5520214" y="250984"/>
                  </a:cubicBezTo>
                  <a:cubicBezTo>
                    <a:pt x="5515451" y="264319"/>
                    <a:pt x="5510689" y="277654"/>
                    <a:pt x="5505926" y="291941"/>
                  </a:cubicBezTo>
                  <a:cubicBezTo>
                    <a:pt x="5504974" y="294799"/>
                    <a:pt x="5504021" y="297656"/>
                    <a:pt x="5503069" y="300514"/>
                  </a:cubicBezTo>
                  <a:cubicBezTo>
                    <a:pt x="5501164" y="297656"/>
                    <a:pt x="5500212" y="293846"/>
                    <a:pt x="5498306" y="290989"/>
                  </a:cubicBezTo>
                  <a:cubicBezTo>
                    <a:pt x="5498306" y="289084"/>
                    <a:pt x="5498306" y="287179"/>
                    <a:pt x="5498306" y="285274"/>
                  </a:cubicBezTo>
                  <a:cubicBezTo>
                    <a:pt x="5499259" y="274796"/>
                    <a:pt x="5499259" y="269081"/>
                    <a:pt x="5499259" y="269081"/>
                  </a:cubicBezTo>
                  <a:cubicBezTo>
                    <a:pt x="5499259" y="269081"/>
                    <a:pt x="5497354" y="274796"/>
                    <a:pt x="5494496" y="284321"/>
                  </a:cubicBezTo>
                  <a:cubicBezTo>
                    <a:pt x="5489734" y="273844"/>
                    <a:pt x="5484971" y="265271"/>
                    <a:pt x="5481162" y="257651"/>
                  </a:cubicBezTo>
                  <a:cubicBezTo>
                    <a:pt x="5482114" y="255746"/>
                    <a:pt x="5482114" y="253841"/>
                    <a:pt x="5483067" y="251936"/>
                  </a:cubicBezTo>
                  <a:cubicBezTo>
                    <a:pt x="5486876" y="241459"/>
                    <a:pt x="5489734" y="231934"/>
                    <a:pt x="5492592" y="224314"/>
                  </a:cubicBezTo>
                  <a:cubicBezTo>
                    <a:pt x="5497354" y="209074"/>
                    <a:pt x="5500212" y="200501"/>
                    <a:pt x="5500212" y="200501"/>
                  </a:cubicBezTo>
                  <a:cubicBezTo>
                    <a:pt x="5500212" y="200501"/>
                    <a:pt x="5498306" y="205264"/>
                    <a:pt x="5493544" y="212884"/>
                  </a:cubicBezTo>
                  <a:cubicBezTo>
                    <a:pt x="5496401" y="203359"/>
                    <a:pt x="5500212" y="194786"/>
                    <a:pt x="5502117" y="188119"/>
                  </a:cubicBezTo>
                  <a:cubicBezTo>
                    <a:pt x="5507831" y="170974"/>
                    <a:pt x="5511642" y="160496"/>
                    <a:pt x="5511642" y="160496"/>
                  </a:cubicBezTo>
                  <a:cubicBezTo>
                    <a:pt x="5511642" y="160496"/>
                    <a:pt x="5506879" y="170021"/>
                    <a:pt x="5498306" y="186214"/>
                  </a:cubicBezTo>
                  <a:cubicBezTo>
                    <a:pt x="5494496" y="194786"/>
                    <a:pt x="5489734" y="204311"/>
                    <a:pt x="5484019" y="215741"/>
                  </a:cubicBezTo>
                  <a:cubicBezTo>
                    <a:pt x="5481162" y="221456"/>
                    <a:pt x="5478304" y="227171"/>
                    <a:pt x="5475446" y="233839"/>
                  </a:cubicBezTo>
                  <a:cubicBezTo>
                    <a:pt x="5474494" y="236696"/>
                    <a:pt x="5473542" y="238601"/>
                    <a:pt x="5472589" y="241459"/>
                  </a:cubicBezTo>
                  <a:cubicBezTo>
                    <a:pt x="5465921" y="228124"/>
                    <a:pt x="5461159" y="221456"/>
                    <a:pt x="5461159" y="221456"/>
                  </a:cubicBezTo>
                  <a:cubicBezTo>
                    <a:pt x="5461159" y="221456"/>
                    <a:pt x="5464017" y="231934"/>
                    <a:pt x="5469731" y="248126"/>
                  </a:cubicBezTo>
                  <a:cubicBezTo>
                    <a:pt x="5468779" y="250031"/>
                    <a:pt x="5467826" y="252889"/>
                    <a:pt x="5466874" y="254794"/>
                  </a:cubicBezTo>
                  <a:cubicBezTo>
                    <a:pt x="5466874" y="255746"/>
                    <a:pt x="5465921" y="256699"/>
                    <a:pt x="5465921" y="257651"/>
                  </a:cubicBezTo>
                  <a:cubicBezTo>
                    <a:pt x="5465921" y="257651"/>
                    <a:pt x="5464969" y="256699"/>
                    <a:pt x="5464969" y="256699"/>
                  </a:cubicBezTo>
                  <a:cubicBezTo>
                    <a:pt x="5461159" y="252889"/>
                    <a:pt x="5458301" y="249079"/>
                    <a:pt x="5455444" y="246221"/>
                  </a:cubicBezTo>
                  <a:cubicBezTo>
                    <a:pt x="5454492" y="240506"/>
                    <a:pt x="5453539" y="234791"/>
                    <a:pt x="5452587" y="230029"/>
                  </a:cubicBezTo>
                  <a:cubicBezTo>
                    <a:pt x="5451634" y="224314"/>
                    <a:pt x="5449729" y="219551"/>
                    <a:pt x="5448776" y="214789"/>
                  </a:cubicBezTo>
                  <a:cubicBezTo>
                    <a:pt x="5445919" y="205264"/>
                    <a:pt x="5444014" y="196691"/>
                    <a:pt x="5442109" y="190024"/>
                  </a:cubicBezTo>
                  <a:cubicBezTo>
                    <a:pt x="5442109" y="190024"/>
                    <a:pt x="5442109" y="190024"/>
                    <a:pt x="5442109" y="190024"/>
                  </a:cubicBezTo>
                  <a:cubicBezTo>
                    <a:pt x="5442109" y="184309"/>
                    <a:pt x="5442109" y="180499"/>
                    <a:pt x="5442109" y="180499"/>
                  </a:cubicBezTo>
                  <a:cubicBezTo>
                    <a:pt x="5442109" y="180499"/>
                    <a:pt x="5442109" y="182404"/>
                    <a:pt x="5441156" y="186214"/>
                  </a:cubicBezTo>
                  <a:cubicBezTo>
                    <a:pt x="5438299" y="174784"/>
                    <a:pt x="5436394" y="169069"/>
                    <a:pt x="5436394" y="169069"/>
                  </a:cubicBezTo>
                  <a:cubicBezTo>
                    <a:pt x="5436394" y="169069"/>
                    <a:pt x="5437346" y="176689"/>
                    <a:pt x="5438299" y="190976"/>
                  </a:cubicBezTo>
                  <a:cubicBezTo>
                    <a:pt x="5438299" y="192881"/>
                    <a:pt x="5438299" y="193834"/>
                    <a:pt x="5439251" y="195739"/>
                  </a:cubicBezTo>
                  <a:cubicBezTo>
                    <a:pt x="5437346" y="203359"/>
                    <a:pt x="5435442" y="212884"/>
                    <a:pt x="5433537" y="225266"/>
                  </a:cubicBezTo>
                  <a:cubicBezTo>
                    <a:pt x="5430679" y="223361"/>
                    <a:pt x="5429726" y="221456"/>
                    <a:pt x="5429726" y="221456"/>
                  </a:cubicBezTo>
                  <a:cubicBezTo>
                    <a:pt x="5429726" y="221456"/>
                    <a:pt x="5430679" y="223361"/>
                    <a:pt x="5433537" y="225266"/>
                  </a:cubicBezTo>
                  <a:cubicBezTo>
                    <a:pt x="5432584" y="230029"/>
                    <a:pt x="5431631" y="235744"/>
                    <a:pt x="5430679" y="240506"/>
                  </a:cubicBezTo>
                  <a:cubicBezTo>
                    <a:pt x="5429726" y="232886"/>
                    <a:pt x="5428774" y="228124"/>
                    <a:pt x="5428774" y="228124"/>
                  </a:cubicBezTo>
                  <a:cubicBezTo>
                    <a:pt x="5428774" y="228124"/>
                    <a:pt x="5428774" y="232886"/>
                    <a:pt x="5428774" y="242411"/>
                  </a:cubicBezTo>
                  <a:cubicBezTo>
                    <a:pt x="5426869" y="234791"/>
                    <a:pt x="5425917" y="228124"/>
                    <a:pt x="5424012" y="222409"/>
                  </a:cubicBezTo>
                  <a:cubicBezTo>
                    <a:pt x="5421154" y="208121"/>
                    <a:pt x="5419249" y="200501"/>
                    <a:pt x="5419249" y="200501"/>
                  </a:cubicBezTo>
                  <a:cubicBezTo>
                    <a:pt x="5419249" y="200501"/>
                    <a:pt x="5419249" y="209074"/>
                    <a:pt x="5420201" y="223361"/>
                  </a:cubicBezTo>
                  <a:cubicBezTo>
                    <a:pt x="5421154" y="235744"/>
                    <a:pt x="5422106" y="253841"/>
                    <a:pt x="5424964" y="274796"/>
                  </a:cubicBezTo>
                  <a:cubicBezTo>
                    <a:pt x="5424012" y="282416"/>
                    <a:pt x="5422106" y="290989"/>
                    <a:pt x="5420201" y="299561"/>
                  </a:cubicBezTo>
                  <a:cubicBezTo>
                    <a:pt x="5419249" y="301466"/>
                    <a:pt x="5419249" y="303371"/>
                    <a:pt x="5418296" y="305276"/>
                  </a:cubicBezTo>
                  <a:cubicBezTo>
                    <a:pt x="5417344" y="302419"/>
                    <a:pt x="5416392" y="300514"/>
                    <a:pt x="5415439" y="298609"/>
                  </a:cubicBezTo>
                  <a:cubicBezTo>
                    <a:pt x="5416392" y="294799"/>
                    <a:pt x="5417344" y="291941"/>
                    <a:pt x="5417344" y="291941"/>
                  </a:cubicBezTo>
                  <a:cubicBezTo>
                    <a:pt x="5417344" y="291941"/>
                    <a:pt x="5416392" y="293846"/>
                    <a:pt x="5414487" y="296704"/>
                  </a:cubicBezTo>
                  <a:cubicBezTo>
                    <a:pt x="5414487" y="296704"/>
                    <a:pt x="5414487" y="295751"/>
                    <a:pt x="5414487" y="295751"/>
                  </a:cubicBezTo>
                  <a:cubicBezTo>
                    <a:pt x="5413534" y="292894"/>
                    <a:pt x="5412581" y="290036"/>
                    <a:pt x="5411629" y="287179"/>
                  </a:cubicBezTo>
                  <a:cubicBezTo>
                    <a:pt x="5413534" y="274796"/>
                    <a:pt x="5414487" y="268129"/>
                    <a:pt x="5414487" y="268129"/>
                  </a:cubicBezTo>
                  <a:cubicBezTo>
                    <a:pt x="5414487" y="268129"/>
                    <a:pt x="5412581" y="272891"/>
                    <a:pt x="5409724" y="282416"/>
                  </a:cubicBezTo>
                  <a:cubicBezTo>
                    <a:pt x="5407819" y="276701"/>
                    <a:pt x="5405914" y="271939"/>
                    <a:pt x="5404009" y="267176"/>
                  </a:cubicBezTo>
                  <a:cubicBezTo>
                    <a:pt x="5402104" y="262414"/>
                    <a:pt x="5401151" y="258604"/>
                    <a:pt x="5399246" y="253841"/>
                  </a:cubicBezTo>
                  <a:cubicBezTo>
                    <a:pt x="5400199" y="240506"/>
                    <a:pt x="5400199" y="232886"/>
                    <a:pt x="5400199" y="232886"/>
                  </a:cubicBezTo>
                  <a:cubicBezTo>
                    <a:pt x="5400199" y="232886"/>
                    <a:pt x="5399246" y="237649"/>
                    <a:pt x="5396389" y="247174"/>
                  </a:cubicBezTo>
                  <a:cubicBezTo>
                    <a:pt x="5396389" y="246221"/>
                    <a:pt x="5395437" y="245269"/>
                    <a:pt x="5395437" y="244316"/>
                  </a:cubicBezTo>
                  <a:cubicBezTo>
                    <a:pt x="5390674" y="231934"/>
                    <a:pt x="5387817" y="224314"/>
                    <a:pt x="5387817" y="224314"/>
                  </a:cubicBezTo>
                  <a:cubicBezTo>
                    <a:pt x="5387817" y="224314"/>
                    <a:pt x="5388769" y="231934"/>
                    <a:pt x="5391626" y="245269"/>
                  </a:cubicBezTo>
                  <a:cubicBezTo>
                    <a:pt x="5392579" y="249079"/>
                    <a:pt x="5393531" y="252889"/>
                    <a:pt x="5394484" y="257651"/>
                  </a:cubicBezTo>
                  <a:cubicBezTo>
                    <a:pt x="5391626" y="269081"/>
                    <a:pt x="5388769" y="283369"/>
                    <a:pt x="5384959" y="300514"/>
                  </a:cubicBezTo>
                  <a:cubicBezTo>
                    <a:pt x="5384959" y="299561"/>
                    <a:pt x="5384959" y="298609"/>
                    <a:pt x="5384006" y="297656"/>
                  </a:cubicBezTo>
                  <a:cubicBezTo>
                    <a:pt x="5383054" y="288131"/>
                    <a:pt x="5382101" y="283369"/>
                    <a:pt x="5382101" y="283369"/>
                  </a:cubicBezTo>
                  <a:cubicBezTo>
                    <a:pt x="5382101" y="283369"/>
                    <a:pt x="5382101" y="284321"/>
                    <a:pt x="5382101" y="287179"/>
                  </a:cubicBezTo>
                  <a:cubicBezTo>
                    <a:pt x="5381149" y="283369"/>
                    <a:pt x="5380196" y="280511"/>
                    <a:pt x="5380196" y="276701"/>
                  </a:cubicBezTo>
                  <a:cubicBezTo>
                    <a:pt x="5380196" y="275749"/>
                    <a:pt x="5379244" y="273844"/>
                    <a:pt x="5379244" y="272891"/>
                  </a:cubicBezTo>
                  <a:cubicBezTo>
                    <a:pt x="5380196" y="270986"/>
                    <a:pt x="5380196" y="269081"/>
                    <a:pt x="5380196" y="269081"/>
                  </a:cubicBezTo>
                  <a:cubicBezTo>
                    <a:pt x="5380196" y="269081"/>
                    <a:pt x="5380196" y="270034"/>
                    <a:pt x="5379244" y="271939"/>
                  </a:cubicBezTo>
                  <a:cubicBezTo>
                    <a:pt x="5376387" y="260509"/>
                    <a:pt x="5374481" y="250984"/>
                    <a:pt x="5372576" y="241459"/>
                  </a:cubicBezTo>
                  <a:cubicBezTo>
                    <a:pt x="5372576" y="238601"/>
                    <a:pt x="5372576" y="235744"/>
                    <a:pt x="5373529" y="232886"/>
                  </a:cubicBezTo>
                  <a:cubicBezTo>
                    <a:pt x="5374481" y="217646"/>
                    <a:pt x="5376387" y="203359"/>
                    <a:pt x="5378292" y="190024"/>
                  </a:cubicBezTo>
                  <a:cubicBezTo>
                    <a:pt x="5379244" y="176689"/>
                    <a:pt x="5382101" y="165259"/>
                    <a:pt x="5384006" y="153829"/>
                  </a:cubicBezTo>
                  <a:cubicBezTo>
                    <a:pt x="5384959" y="148114"/>
                    <a:pt x="5385912" y="143351"/>
                    <a:pt x="5386864" y="138589"/>
                  </a:cubicBezTo>
                  <a:cubicBezTo>
                    <a:pt x="5387817" y="133826"/>
                    <a:pt x="5388769" y="130016"/>
                    <a:pt x="5389721" y="126206"/>
                  </a:cubicBezTo>
                  <a:cubicBezTo>
                    <a:pt x="5392579" y="110966"/>
                    <a:pt x="5394484" y="102394"/>
                    <a:pt x="5394484" y="102394"/>
                  </a:cubicBezTo>
                  <a:cubicBezTo>
                    <a:pt x="5394484" y="102394"/>
                    <a:pt x="5391626" y="110966"/>
                    <a:pt x="5385912" y="125254"/>
                  </a:cubicBezTo>
                  <a:cubicBezTo>
                    <a:pt x="5384959" y="129064"/>
                    <a:pt x="5383054" y="132874"/>
                    <a:pt x="5381149" y="137636"/>
                  </a:cubicBezTo>
                  <a:cubicBezTo>
                    <a:pt x="5379244" y="142399"/>
                    <a:pt x="5378292" y="147161"/>
                    <a:pt x="5376387" y="151924"/>
                  </a:cubicBezTo>
                  <a:cubicBezTo>
                    <a:pt x="5373529" y="162401"/>
                    <a:pt x="5369719" y="174784"/>
                    <a:pt x="5366862" y="188119"/>
                  </a:cubicBezTo>
                  <a:cubicBezTo>
                    <a:pt x="5365909" y="193834"/>
                    <a:pt x="5364004" y="199549"/>
                    <a:pt x="5363051" y="205264"/>
                  </a:cubicBezTo>
                  <a:cubicBezTo>
                    <a:pt x="5361146" y="199549"/>
                    <a:pt x="5360194" y="196691"/>
                    <a:pt x="5360194" y="196691"/>
                  </a:cubicBezTo>
                  <a:cubicBezTo>
                    <a:pt x="5360194" y="196691"/>
                    <a:pt x="5361146" y="201454"/>
                    <a:pt x="5361146" y="210979"/>
                  </a:cubicBezTo>
                  <a:cubicBezTo>
                    <a:pt x="5360194" y="217646"/>
                    <a:pt x="5358289" y="224314"/>
                    <a:pt x="5357337" y="230981"/>
                  </a:cubicBezTo>
                  <a:cubicBezTo>
                    <a:pt x="5356384" y="235744"/>
                    <a:pt x="5355431" y="240506"/>
                    <a:pt x="5355431" y="245269"/>
                  </a:cubicBezTo>
                  <a:cubicBezTo>
                    <a:pt x="5355431" y="241459"/>
                    <a:pt x="5354479" y="238601"/>
                    <a:pt x="5354479" y="235744"/>
                  </a:cubicBezTo>
                  <a:cubicBezTo>
                    <a:pt x="5354479" y="233839"/>
                    <a:pt x="5354479" y="231934"/>
                    <a:pt x="5354479" y="230029"/>
                  </a:cubicBezTo>
                  <a:cubicBezTo>
                    <a:pt x="5355431" y="217646"/>
                    <a:pt x="5355431" y="210979"/>
                    <a:pt x="5355431" y="210979"/>
                  </a:cubicBezTo>
                  <a:cubicBezTo>
                    <a:pt x="5355431" y="210979"/>
                    <a:pt x="5354479" y="214789"/>
                    <a:pt x="5352574" y="222409"/>
                  </a:cubicBezTo>
                  <a:cubicBezTo>
                    <a:pt x="5350669" y="210026"/>
                    <a:pt x="5348764" y="199549"/>
                    <a:pt x="5347812" y="190024"/>
                  </a:cubicBezTo>
                  <a:cubicBezTo>
                    <a:pt x="5347812" y="186214"/>
                    <a:pt x="5347812" y="182404"/>
                    <a:pt x="5347812" y="179546"/>
                  </a:cubicBezTo>
                  <a:cubicBezTo>
                    <a:pt x="5347812" y="167164"/>
                    <a:pt x="5347812" y="160496"/>
                    <a:pt x="5347812" y="160496"/>
                  </a:cubicBezTo>
                  <a:cubicBezTo>
                    <a:pt x="5347812" y="160496"/>
                    <a:pt x="5346859" y="165259"/>
                    <a:pt x="5344954" y="173831"/>
                  </a:cubicBezTo>
                  <a:cubicBezTo>
                    <a:pt x="5342096" y="158591"/>
                    <a:pt x="5341144" y="150019"/>
                    <a:pt x="5341144" y="150019"/>
                  </a:cubicBezTo>
                  <a:cubicBezTo>
                    <a:pt x="5341144" y="150019"/>
                    <a:pt x="5341144" y="160496"/>
                    <a:pt x="5342096" y="177641"/>
                  </a:cubicBezTo>
                  <a:cubicBezTo>
                    <a:pt x="5342096" y="180499"/>
                    <a:pt x="5342096" y="184309"/>
                    <a:pt x="5342096" y="187166"/>
                  </a:cubicBezTo>
                  <a:cubicBezTo>
                    <a:pt x="5341144" y="190976"/>
                    <a:pt x="5341144" y="195739"/>
                    <a:pt x="5340192" y="200501"/>
                  </a:cubicBezTo>
                  <a:cubicBezTo>
                    <a:pt x="5339239" y="209074"/>
                    <a:pt x="5337334" y="218599"/>
                    <a:pt x="5337334" y="229076"/>
                  </a:cubicBezTo>
                  <a:cubicBezTo>
                    <a:pt x="5337334" y="239554"/>
                    <a:pt x="5336381" y="250984"/>
                    <a:pt x="5336381" y="263366"/>
                  </a:cubicBezTo>
                  <a:cubicBezTo>
                    <a:pt x="5336381" y="269081"/>
                    <a:pt x="5336381" y="275749"/>
                    <a:pt x="5336381" y="282416"/>
                  </a:cubicBezTo>
                  <a:cubicBezTo>
                    <a:pt x="5336381" y="282416"/>
                    <a:pt x="5336381" y="282416"/>
                    <a:pt x="5336381" y="282416"/>
                  </a:cubicBezTo>
                  <a:cubicBezTo>
                    <a:pt x="5335429" y="286226"/>
                    <a:pt x="5334476" y="290036"/>
                    <a:pt x="5333524" y="293846"/>
                  </a:cubicBezTo>
                  <a:cubicBezTo>
                    <a:pt x="5333524" y="292894"/>
                    <a:pt x="5332571" y="291941"/>
                    <a:pt x="5332571" y="291941"/>
                  </a:cubicBezTo>
                  <a:cubicBezTo>
                    <a:pt x="5330667" y="287179"/>
                    <a:pt x="5329714" y="282416"/>
                    <a:pt x="5327809" y="278606"/>
                  </a:cubicBezTo>
                  <a:cubicBezTo>
                    <a:pt x="5323999" y="269081"/>
                    <a:pt x="5321142" y="259556"/>
                    <a:pt x="5319237" y="252889"/>
                  </a:cubicBezTo>
                  <a:cubicBezTo>
                    <a:pt x="5313521" y="238601"/>
                    <a:pt x="5310664" y="230029"/>
                    <a:pt x="5310664" y="230029"/>
                  </a:cubicBezTo>
                  <a:cubicBezTo>
                    <a:pt x="5310664" y="230029"/>
                    <a:pt x="5312569" y="238601"/>
                    <a:pt x="5315426" y="253841"/>
                  </a:cubicBezTo>
                  <a:cubicBezTo>
                    <a:pt x="5316379" y="257651"/>
                    <a:pt x="5317331" y="262414"/>
                    <a:pt x="5318284" y="267176"/>
                  </a:cubicBezTo>
                  <a:cubicBezTo>
                    <a:pt x="5316379" y="264319"/>
                    <a:pt x="5315426" y="263366"/>
                    <a:pt x="5315426" y="263366"/>
                  </a:cubicBezTo>
                  <a:cubicBezTo>
                    <a:pt x="5315426" y="263366"/>
                    <a:pt x="5317331" y="268129"/>
                    <a:pt x="5320189" y="276701"/>
                  </a:cubicBezTo>
                  <a:cubicBezTo>
                    <a:pt x="5320189" y="278606"/>
                    <a:pt x="5321142" y="279559"/>
                    <a:pt x="5321142" y="281464"/>
                  </a:cubicBezTo>
                  <a:cubicBezTo>
                    <a:pt x="5322094" y="286226"/>
                    <a:pt x="5323046" y="291941"/>
                    <a:pt x="5324951" y="297656"/>
                  </a:cubicBezTo>
                  <a:cubicBezTo>
                    <a:pt x="5325904" y="300514"/>
                    <a:pt x="5326856" y="303371"/>
                    <a:pt x="5326856" y="306229"/>
                  </a:cubicBezTo>
                  <a:cubicBezTo>
                    <a:pt x="5323999" y="310991"/>
                    <a:pt x="5320189" y="316706"/>
                    <a:pt x="5316379" y="322421"/>
                  </a:cubicBezTo>
                  <a:cubicBezTo>
                    <a:pt x="5313521" y="327184"/>
                    <a:pt x="5309712" y="332899"/>
                    <a:pt x="5306854" y="338614"/>
                  </a:cubicBezTo>
                  <a:cubicBezTo>
                    <a:pt x="5303996" y="343376"/>
                    <a:pt x="5301139" y="349091"/>
                    <a:pt x="5298281" y="354806"/>
                  </a:cubicBezTo>
                  <a:cubicBezTo>
                    <a:pt x="5298281" y="350996"/>
                    <a:pt x="5298281" y="347186"/>
                    <a:pt x="5298281" y="344329"/>
                  </a:cubicBezTo>
                  <a:cubicBezTo>
                    <a:pt x="5299234" y="334804"/>
                    <a:pt x="5300187" y="326231"/>
                    <a:pt x="5301139" y="318611"/>
                  </a:cubicBezTo>
                  <a:cubicBezTo>
                    <a:pt x="5303044" y="308134"/>
                    <a:pt x="5303996" y="299561"/>
                    <a:pt x="5305901" y="291941"/>
                  </a:cubicBezTo>
                  <a:cubicBezTo>
                    <a:pt x="5309712" y="276701"/>
                    <a:pt x="5311617" y="269081"/>
                    <a:pt x="5311617" y="269081"/>
                  </a:cubicBezTo>
                  <a:cubicBezTo>
                    <a:pt x="5311617" y="269081"/>
                    <a:pt x="5307806" y="276701"/>
                    <a:pt x="5302092" y="290989"/>
                  </a:cubicBezTo>
                  <a:cubicBezTo>
                    <a:pt x="5301139" y="293846"/>
                    <a:pt x="5300187" y="295751"/>
                    <a:pt x="5299234" y="298609"/>
                  </a:cubicBezTo>
                  <a:cubicBezTo>
                    <a:pt x="5299234" y="276701"/>
                    <a:pt x="5299234" y="263366"/>
                    <a:pt x="5299234" y="263366"/>
                  </a:cubicBezTo>
                  <a:cubicBezTo>
                    <a:pt x="5299234" y="263366"/>
                    <a:pt x="5295424" y="284321"/>
                    <a:pt x="5290662" y="317659"/>
                  </a:cubicBezTo>
                  <a:cubicBezTo>
                    <a:pt x="5290662" y="315754"/>
                    <a:pt x="5289709" y="314801"/>
                    <a:pt x="5289709" y="312896"/>
                  </a:cubicBezTo>
                  <a:cubicBezTo>
                    <a:pt x="5287804" y="306229"/>
                    <a:pt x="5286851" y="300514"/>
                    <a:pt x="5284946" y="295751"/>
                  </a:cubicBezTo>
                  <a:cubicBezTo>
                    <a:pt x="5284946" y="295751"/>
                    <a:pt x="5284946" y="295751"/>
                    <a:pt x="5284946" y="295751"/>
                  </a:cubicBezTo>
                  <a:cubicBezTo>
                    <a:pt x="5284946" y="295751"/>
                    <a:pt x="5284946" y="295751"/>
                    <a:pt x="5284946" y="295751"/>
                  </a:cubicBezTo>
                  <a:cubicBezTo>
                    <a:pt x="5283994" y="291941"/>
                    <a:pt x="5283042" y="288131"/>
                    <a:pt x="5282089" y="284321"/>
                  </a:cubicBezTo>
                  <a:cubicBezTo>
                    <a:pt x="5282089" y="283369"/>
                    <a:pt x="5282089" y="283369"/>
                    <a:pt x="5281137" y="282416"/>
                  </a:cubicBezTo>
                  <a:cubicBezTo>
                    <a:pt x="5285899" y="264319"/>
                    <a:pt x="5288756" y="252889"/>
                    <a:pt x="5288756" y="252889"/>
                  </a:cubicBezTo>
                  <a:cubicBezTo>
                    <a:pt x="5288756" y="252889"/>
                    <a:pt x="5284946" y="260509"/>
                    <a:pt x="5279231" y="273844"/>
                  </a:cubicBezTo>
                  <a:cubicBezTo>
                    <a:pt x="5278279" y="269081"/>
                    <a:pt x="5276374" y="265271"/>
                    <a:pt x="5275421" y="262414"/>
                  </a:cubicBezTo>
                  <a:cubicBezTo>
                    <a:pt x="5270659" y="250031"/>
                    <a:pt x="5268754" y="243364"/>
                    <a:pt x="5268754" y="243364"/>
                  </a:cubicBezTo>
                  <a:cubicBezTo>
                    <a:pt x="5268754" y="243364"/>
                    <a:pt x="5269706" y="250031"/>
                    <a:pt x="5271612" y="262414"/>
                  </a:cubicBezTo>
                  <a:cubicBezTo>
                    <a:pt x="5272564" y="268129"/>
                    <a:pt x="5273517" y="275749"/>
                    <a:pt x="5274469" y="283369"/>
                  </a:cubicBezTo>
                  <a:cubicBezTo>
                    <a:pt x="5270659" y="290989"/>
                    <a:pt x="5266849" y="300514"/>
                    <a:pt x="5263039" y="310039"/>
                  </a:cubicBezTo>
                  <a:cubicBezTo>
                    <a:pt x="5263039" y="305276"/>
                    <a:pt x="5263039" y="302419"/>
                    <a:pt x="5263039" y="302419"/>
                  </a:cubicBezTo>
                  <a:cubicBezTo>
                    <a:pt x="5263039" y="302419"/>
                    <a:pt x="5262087" y="305276"/>
                    <a:pt x="5260181" y="310039"/>
                  </a:cubicBezTo>
                  <a:cubicBezTo>
                    <a:pt x="5260181" y="310039"/>
                    <a:pt x="5260181" y="309086"/>
                    <a:pt x="5260181" y="309086"/>
                  </a:cubicBezTo>
                  <a:cubicBezTo>
                    <a:pt x="5260181" y="306229"/>
                    <a:pt x="5260181" y="303371"/>
                    <a:pt x="5261134" y="301466"/>
                  </a:cubicBezTo>
                  <a:cubicBezTo>
                    <a:pt x="5261134" y="294799"/>
                    <a:pt x="5262087" y="289084"/>
                    <a:pt x="5262087" y="284321"/>
                  </a:cubicBezTo>
                  <a:cubicBezTo>
                    <a:pt x="5263039" y="274796"/>
                    <a:pt x="5263039" y="269081"/>
                    <a:pt x="5263039" y="269081"/>
                  </a:cubicBezTo>
                  <a:cubicBezTo>
                    <a:pt x="5263039" y="269081"/>
                    <a:pt x="5261134" y="273844"/>
                    <a:pt x="5258276" y="283369"/>
                  </a:cubicBezTo>
                  <a:cubicBezTo>
                    <a:pt x="5258276" y="284321"/>
                    <a:pt x="5257324" y="286226"/>
                    <a:pt x="5257324" y="287179"/>
                  </a:cubicBezTo>
                  <a:cubicBezTo>
                    <a:pt x="5256371" y="282416"/>
                    <a:pt x="5256371" y="277654"/>
                    <a:pt x="5255419" y="273844"/>
                  </a:cubicBezTo>
                  <a:cubicBezTo>
                    <a:pt x="5255419" y="272891"/>
                    <a:pt x="5255419" y="271939"/>
                    <a:pt x="5255419" y="271939"/>
                  </a:cubicBezTo>
                  <a:cubicBezTo>
                    <a:pt x="5255419" y="271939"/>
                    <a:pt x="5255419" y="271939"/>
                    <a:pt x="5255419" y="270986"/>
                  </a:cubicBezTo>
                  <a:cubicBezTo>
                    <a:pt x="5256371" y="268129"/>
                    <a:pt x="5256371" y="266224"/>
                    <a:pt x="5256371" y="266224"/>
                  </a:cubicBezTo>
                  <a:cubicBezTo>
                    <a:pt x="5256371" y="266224"/>
                    <a:pt x="5256371" y="267176"/>
                    <a:pt x="5255419" y="268129"/>
                  </a:cubicBezTo>
                  <a:cubicBezTo>
                    <a:pt x="5256371" y="255746"/>
                    <a:pt x="5257324" y="244316"/>
                    <a:pt x="5258276" y="232886"/>
                  </a:cubicBezTo>
                  <a:cubicBezTo>
                    <a:pt x="5262087" y="188119"/>
                    <a:pt x="5263039" y="158591"/>
                    <a:pt x="5263039" y="158591"/>
                  </a:cubicBezTo>
                  <a:cubicBezTo>
                    <a:pt x="5263039" y="158591"/>
                    <a:pt x="5258276" y="175736"/>
                    <a:pt x="5252562" y="204311"/>
                  </a:cubicBezTo>
                  <a:cubicBezTo>
                    <a:pt x="5253514" y="193834"/>
                    <a:pt x="5254467" y="183356"/>
                    <a:pt x="5255419" y="173831"/>
                  </a:cubicBezTo>
                  <a:cubicBezTo>
                    <a:pt x="5256371" y="160496"/>
                    <a:pt x="5257324" y="150019"/>
                    <a:pt x="5258276" y="140494"/>
                  </a:cubicBezTo>
                  <a:cubicBezTo>
                    <a:pt x="5260181" y="121444"/>
                    <a:pt x="5260181" y="110966"/>
                    <a:pt x="5260181" y="110966"/>
                  </a:cubicBezTo>
                  <a:cubicBezTo>
                    <a:pt x="5260181" y="110966"/>
                    <a:pt x="5257324" y="121444"/>
                    <a:pt x="5254467" y="139541"/>
                  </a:cubicBezTo>
                  <a:cubicBezTo>
                    <a:pt x="5252562" y="149066"/>
                    <a:pt x="5250656" y="159544"/>
                    <a:pt x="5247799" y="172879"/>
                  </a:cubicBezTo>
                  <a:cubicBezTo>
                    <a:pt x="5246846" y="179546"/>
                    <a:pt x="5244942" y="186214"/>
                    <a:pt x="5243989" y="192881"/>
                  </a:cubicBezTo>
                  <a:cubicBezTo>
                    <a:pt x="5243989" y="195739"/>
                    <a:pt x="5243037" y="198596"/>
                    <a:pt x="5243037" y="201454"/>
                  </a:cubicBezTo>
                  <a:cubicBezTo>
                    <a:pt x="5242084" y="197644"/>
                    <a:pt x="5241131" y="194786"/>
                    <a:pt x="5241131" y="194786"/>
                  </a:cubicBezTo>
                  <a:cubicBezTo>
                    <a:pt x="5241131" y="194786"/>
                    <a:pt x="5241131" y="199549"/>
                    <a:pt x="5241131" y="209074"/>
                  </a:cubicBezTo>
                  <a:cubicBezTo>
                    <a:pt x="5241131" y="210979"/>
                    <a:pt x="5240179" y="213836"/>
                    <a:pt x="5240179" y="215741"/>
                  </a:cubicBezTo>
                  <a:cubicBezTo>
                    <a:pt x="5239226" y="225266"/>
                    <a:pt x="5237321" y="235744"/>
                    <a:pt x="5235417" y="246221"/>
                  </a:cubicBezTo>
                  <a:cubicBezTo>
                    <a:pt x="5234464" y="248126"/>
                    <a:pt x="5232559" y="250984"/>
                    <a:pt x="5230654" y="252889"/>
                  </a:cubicBezTo>
                  <a:cubicBezTo>
                    <a:pt x="5227796" y="256699"/>
                    <a:pt x="5225892" y="261461"/>
                    <a:pt x="5222081" y="266224"/>
                  </a:cubicBezTo>
                  <a:cubicBezTo>
                    <a:pt x="5220176" y="270034"/>
                    <a:pt x="5217319" y="274796"/>
                    <a:pt x="5215414" y="279559"/>
                  </a:cubicBezTo>
                  <a:cubicBezTo>
                    <a:pt x="5215414" y="279559"/>
                    <a:pt x="5215414" y="279559"/>
                    <a:pt x="5215414" y="278606"/>
                  </a:cubicBezTo>
                  <a:cubicBezTo>
                    <a:pt x="5216367" y="276701"/>
                    <a:pt x="5216367" y="275749"/>
                    <a:pt x="5216367" y="275749"/>
                  </a:cubicBezTo>
                  <a:cubicBezTo>
                    <a:pt x="5216367" y="275749"/>
                    <a:pt x="5216367" y="276701"/>
                    <a:pt x="5215414" y="277654"/>
                  </a:cubicBezTo>
                  <a:cubicBezTo>
                    <a:pt x="5213509" y="267176"/>
                    <a:pt x="5212556" y="257651"/>
                    <a:pt x="5211604" y="249079"/>
                  </a:cubicBezTo>
                  <a:cubicBezTo>
                    <a:pt x="5210651" y="239554"/>
                    <a:pt x="5209699" y="230981"/>
                    <a:pt x="5208746" y="224314"/>
                  </a:cubicBezTo>
                  <a:cubicBezTo>
                    <a:pt x="5206842" y="210979"/>
                    <a:pt x="5205889" y="202406"/>
                    <a:pt x="5205889" y="202406"/>
                  </a:cubicBezTo>
                  <a:cubicBezTo>
                    <a:pt x="5205889" y="202406"/>
                    <a:pt x="5205889" y="210026"/>
                    <a:pt x="5204937" y="224314"/>
                  </a:cubicBezTo>
                  <a:cubicBezTo>
                    <a:pt x="5204937" y="230981"/>
                    <a:pt x="5204937" y="239554"/>
                    <a:pt x="5204937" y="249079"/>
                  </a:cubicBezTo>
                  <a:cubicBezTo>
                    <a:pt x="5204937" y="253841"/>
                    <a:pt x="5204937" y="258604"/>
                    <a:pt x="5204937" y="264319"/>
                  </a:cubicBezTo>
                  <a:cubicBezTo>
                    <a:pt x="5204937" y="270034"/>
                    <a:pt x="5204937" y="275749"/>
                    <a:pt x="5205889" y="281464"/>
                  </a:cubicBezTo>
                  <a:cubicBezTo>
                    <a:pt x="5205889" y="284321"/>
                    <a:pt x="5205889" y="286226"/>
                    <a:pt x="5205889" y="289084"/>
                  </a:cubicBezTo>
                  <a:cubicBezTo>
                    <a:pt x="5204937" y="287179"/>
                    <a:pt x="5203984" y="286226"/>
                    <a:pt x="5203984" y="286226"/>
                  </a:cubicBezTo>
                  <a:cubicBezTo>
                    <a:pt x="5203984" y="286226"/>
                    <a:pt x="5204937" y="288131"/>
                    <a:pt x="5205889" y="290989"/>
                  </a:cubicBezTo>
                  <a:cubicBezTo>
                    <a:pt x="5205889" y="290989"/>
                    <a:pt x="5205889" y="290989"/>
                    <a:pt x="5205889" y="291941"/>
                  </a:cubicBezTo>
                  <a:cubicBezTo>
                    <a:pt x="5204937" y="290036"/>
                    <a:pt x="5203984" y="289084"/>
                    <a:pt x="5203984" y="287179"/>
                  </a:cubicBezTo>
                  <a:cubicBezTo>
                    <a:pt x="5203984" y="287179"/>
                    <a:pt x="5203984" y="287179"/>
                    <a:pt x="5203984" y="287179"/>
                  </a:cubicBezTo>
                  <a:cubicBezTo>
                    <a:pt x="5203984" y="287179"/>
                    <a:pt x="5203984" y="287179"/>
                    <a:pt x="5203984" y="287179"/>
                  </a:cubicBezTo>
                  <a:cubicBezTo>
                    <a:pt x="5201126" y="281464"/>
                    <a:pt x="5199221" y="278606"/>
                    <a:pt x="5199221" y="278606"/>
                  </a:cubicBezTo>
                  <a:cubicBezTo>
                    <a:pt x="5199221" y="278606"/>
                    <a:pt x="5200174" y="283369"/>
                    <a:pt x="5202079" y="290989"/>
                  </a:cubicBezTo>
                  <a:cubicBezTo>
                    <a:pt x="5201126" y="292894"/>
                    <a:pt x="5200174" y="295751"/>
                    <a:pt x="5198269" y="300514"/>
                  </a:cubicBezTo>
                  <a:cubicBezTo>
                    <a:pt x="5197317" y="298609"/>
                    <a:pt x="5196364" y="297656"/>
                    <a:pt x="5195412" y="295751"/>
                  </a:cubicBezTo>
                  <a:cubicBezTo>
                    <a:pt x="5193506" y="284321"/>
                    <a:pt x="5192554" y="273844"/>
                    <a:pt x="5191601" y="263366"/>
                  </a:cubicBezTo>
                  <a:cubicBezTo>
                    <a:pt x="5187792" y="232886"/>
                    <a:pt x="5185887" y="208121"/>
                    <a:pt x="5184934" y="190024"/>
                  </a:cubicBezTo>
                  <a:cubicBezTo>
                    <a:pt x="5183981" y="181451"/>
                    <a:pt x="5183981" y="173831"/>
                    <a:pt x="5183981" y="169069"/>
                  </a:cubicBezTo>
                  <a:cubicBezTo>
                    <a:pt x="5183981" y="164306"/>
                    <a:pt x="5183981" y="161449"/>
                    <a:pt x="5183981" y="161449"/>
                  </a:cubicBezTo>
                  <a:cubicBezTo>
                    <a:pt x="5183981" y="161449"/>
                    <a:pt x="5183981" y="164306"/>
                    <a:pt x="5183029" y="169069"/>
                  </a:cubicBezTo>
                  <a:cubicBezTo>
                    <a:pt x="5182076" y="173831"/>
                    <a:pt x="5182076" y="180499"/>
                    <a:pt x="5181124" y="190024"/>
                  </a:cubicBezTo>
                  <a:cubicBezTo>
                    <a:pt x="5181124" y="196691"/>
                    <a:pt x="5180171" y="204311"/>
                    <a:pt x="5180171" y="211931"/>
                  </a:cubicBezTo>
                  <a:cubicBezTo>
                    <a:pt x="5179219" y="212884"/>
                    <a:pt x="5178267" y="213836"/>
                    <a:pt x="5177314" y="215741"/>
                  </a:cubicBezTo>
                  <a:cubicBezTo>
                    <a:pt x="5174456" y="219551"/>
                    <a:pt x="5170646" y="224314"/>
                    <a:pt x="5165884" y="231934"/>
                  </a:cubicBezTo>
                  <a:cubicBezTo>
                    <a:pt x="5164931" y="232886"/>
                    <a:pt x="5163979" y="234791"/>
                    <a:pt x="5163979" y="235744"/>
                  </a:cubicBezTo>
                  <a:cubicBezTo>
                    <a:pt x="5163026" y="233839"/>
                    <a:pt x="5162074" y="231934"/>
                    <a:pt x="5161121" y="230029"/>
                  </a:cubicBezTo>
                  <a:cubicBezTo>
                    <a:pt x="5161121" y="230029"/>
                    <a:pt x="5161121" y="229076"/>
                    <a:pt x="5161121" y="229076"/>
                  </a:cubicBezTo>
                  <a:cubicBezTo>
                    <a:pt x="5162074" y="222409"/>
                    <a:pt x="5162074" y="217646"/>
                    <a:pt x="5163026" y="213836"/>
                  </a:cubicBezTo>
                  <a:cubicBezTo>
                    <a:pt x="5163979" y="210026"/>
                    <a:pt x="5163979" y="208121"/>
                    <a:pt x="5163979" y="208121"/>
                  </a:cubicBezTo>
                  <a:cubicBezTo>
                    <a:pt x="5163979" y="208121"/>
                    <a:pt x="5161121" y="213836"/>
                    <a:pt x="5158264" y="224314"/>
                  </a:cubicBezTo>
                  <a:cubicBezTo>
                    <a:pt x="5157312" y="222409"/>
                    <a:pt x="5156359" y="221456"/>
                    <a:pt x="5156359" y="220504"/>
                  </a:cubicBezTo>
                  <a:cubicBezTo>
                    <a:pt x="5152549" y="213836"/>
                    <a:pt x="5149692" y="208121"/>
                    <a:pt x="5147787" y="205264"/>
                  </a:cubicBezTo>
                  <a:cubicBezTo>
                    <a:pt x="5146834" y="195739"/>
                    <a:pt x="5145881" y="186214"/>
                    <a:pt x="5144929" y="178594"/>
                  </a:cubicBezTo>
                  <a:cubicBezTo>
                    <a:pt x="5143024" y="159544"/>
                    <a:pt x="5141119" y="149066"/>
                    <a:pt x="5141119" y="149066"/>
                  </a:cubicBezTo>
                  <a:cubicBezTo>
                    <a:pt x="5141119" y="149066"/>
                    <a:pt x="5141119" y="159544"/>
                    <a:pt x="5141119" y="178594"/>
                  </a:cubicBezTo>
                  <a:cubicBezTo>
                    <a:pt x="5141119" y="197644"/>
                    <a:pt x="5141119" y="224314"/>
                    <a:pt x="5141119" y="255746"/>
                  </a:cubicBezTo>
                  <a:cubicBezTo>
                    <a:pt x="5141119" y="256699"/>
                    <a:pt x="5141119" y="257651"/>
                    <a:pt x="5141119" y="258604"/>
                  </a:cubicBezTo>
                  <a:cubicBezTo>
                    <a:pt x="5140167" y="259556"/>
                    <a:pt x="5140167" y="259556"/>
                    <a:pt x="5139214" y="260509"/>
                  </a:cubicBezTo>
                  <a:cubicBezTo>
                    <a:pt x="5138262" y="261461"/>
                    <a:pt x="5136356" y="263366"/>
                    <a:pt x="5134451" y="265271"/>
                  </a:cubicBezTo>
                  <a:cubicBezTo>
                    <a:pt x="5131594" y="216694"/>
                    <a:pt x="5128737" y="184309"/>
                    <a:pt x="5128737" y="184309"/>
                  </a:cubicBezTo>
                  <a:cubicBezTo>
                    <a:pt x="5128737" y="184309"/>
                    <a:pt x="5126831" y="204311"/>
                    <a:pt x="5124926" y="236696"/>
                  </a:cubicBezTo>
                  <a:cubicBezTo>
                    <a:pt x="5121117" y="225266"/>
                    <a:pt x="5119212" y="219551"/>
                    <a:pt x="5119212" y="219551"/>
                  </a:cubicBezTo>
                  <a:cubicBezTo>
                    <a:pt x="5119212" y="219551"/>
                    <a:pt x="5121117" y="230029"/>
                    <a:pt x="5123974" y="249079"/>
                  </a:cubicBezTo>
                  <a:cubicBezTo>
                    <a:pt x="5123974" y="251936"/>
                    <a:pt x="5123974" y="255746"/>
                    <a:pt x="5123021" y="258604"/>
                  </a:cubicBezTo>
                  <a:cubicBezTo>
                    <a:pt x="5122069" y="263366"/>
                    <a:pt x="5121117" y="270034"/>
                    <a:pt x="5120164" y="279559"/>
                  </a:cubicBezTo>
                  <a:cubicBezTo>
                    <a:pt x="5119212" y="281464"/>
                    <a:pt x="5117306" y="283369"/>
                    <a:pt x="5116354" y="285274"/>
                  </a:cubicBezTo>
                  <a:cubicBezTo>
                    <a:pt x="5113496" y="289084"/>
                    <a:pt x="5109687" y="293846"/>
                    <a:pt x="5106829" y="298609"/>
                  </a:cubicBezTo>
                  <a:cubicBezTo>
                    <a:pt x="5105876" y="299561"/>
                    <a:pt x="5104924" y="301466"/>
                    <a:pt x="5103971" y="303371"/>
                  </a:cubicBezTo>
                  <a:cubicBezTo>
                    <a:pt x="5097304" y="287179"/>
                    <a:pt x="5090637" y="272891"/>
                    <a:pt x="5085874" y="261461"/>
                  </a:cubicBezTo>
                  <a:cubicBezTo>
                    <a:pt x="5085874" y="261461"/>
                    <a:pt x="5085874" y="261461"/>
                    <a:pt x="5086826" y="261461"/>
                  </a:cubicBezTo>
                  <a:cubicBezTo>
                    <a:pt x="5089684" y="260509"/>
                    <a:pt x="5091589" y="260509"/>
                    <a:pt x="5091589" y="260509"/>
                  </a:cubicBezTo>
                  <a:cubicBezTo>
                    <a:pt x="5091589" y="260509"/>
                    <a:pt x="5089684" y="260509"/>
                    <a:pt x="5086826" y="260509"/>
                  </a:cubicBezTo>
                  <a:cubicBezTo>
                    <a:pt x="5086826" y="260509"/>
                    <a:pt x="5085874" y="260509"/>
                    <a:pt x="5085874" y="260509"/>
                  </a:cubicBezTo>
                  <a:cubicBezTo>
                    <a:pt x="5078254" y="243364"/>
                    <a:pt x="5073492" y="232886"/>
                    <a:pt x="5071587" y="230029"/>
                  </a:cubicBezTo>
                  <a:cubicBezTo>
                    <a:pt x="5071587" y="225266"/>
                    <a:pt x="5071587" y="222409"/>
                    <a:pt x="5071587" y="222409"/>
                  </a:cubicBezTo>
                  <a:cubicBezTo>
                    <a:pt x="5071587" y="222409"/>
                    <a:pt x="5070634" y="224314"/>
                    <a:pt x="5069681" y="227171"/>
                  </a:cubicBezTo>
                  <a:cubicBezTo>
                    <a:pt x="5066824" y="214789"/>
                    <a:pt x="5063967" y="203359"/>
                    <a:pt x="5062062" y="192881"/>
                  </a:cubicBezTo>
                  <a:cubicBezTo>
                    <a:pt x="5061109" y="186214"/>
                    <a:pt x="5059204" y="180499"/>
                    <a:pt x="5058251" y="174784"/>
                  </a:cubicBezTo>
                  <a:cubicBezTo>
                    <a:pt x="5057299" y="169069"/>
                    <a:pt x="5056346" y="164306"/>
                    <a:pt x="5055394" y="159544"/>
                  </a:cubicBezTo>
                  <a:cubicBezTo>
                    <a:pt x="5051584" y="140494"/>
                    <a:pt x="5049679" y="130016"/>
                    <a:pt x="5049679" y="130016"/>
                  </a:cubicBezTo>
                  <a:cubicBezTo>
                    <a:pt x="5049679" y="130016"/>
                    <a:pt x="5050631" y="140494"/>
                    <a:pt x="5050631" y="159544"/>
                  </a:cubicBezTo>
                  <a:cubicBezTo>
                    <a:pt x="5050631" y="164306"/>
                    <a:pt x="5051584" y="169069"/>
                    <a:pt x="5051584" y="174784"/>
                  </a:cubicBezTo>
                  <a:cubicBezTo>
                    <a:pt x="5052537" y="180499"/>
                    <a:pt x="5052537" y="186214"/>
                    <a:pt x="5053489" y="192881"/>
                  </a:cubicBezTo>
                  <a:cubicBezTo>
                    <a:pt x="5055394" y="206216"/>
                    <a:pt x="5056346" y="220504"/>
                    <a:pt x="5059204" y="236696"/>
                  </a:cubicBezTo>
                  <a:cubicBezTo>
                    <a:pt x="5060156" y="240506"/>
                    <a:pt x="5061109" y="245269"/>
                    <a:pt x="5061109" y="249079"/>
                  </a:cubicBezTo>
                  <a:cubicBezTo>
                    <a:pt x="5059204" y="254794"/>
                    <a:pt x="5057299" y="262414"/>
                    <a:pt x="5055394" y="270034"/>
                  </a:cubicBezTo>
                  <a:cubicBezTo>
                    <a:pt x="5054442" y="270986"/>
                    <a:pt x="5053489" y="270986"/>
                    <a:pt x="5052537" y="271939"/>
                  </a:cubicBezTo>
                  <a:cubicBezTo>
                    <a:pt x="5052537" y="271939"/>
                    <a:pt x="5052537" y="271939"/>
                    <a:pt x="5052537" y="271939"/>
                  </a:cubicBezTo>
                  <a:cubicBezTo>
                    <a:pt x="5051584" y="269081"/>
                    <a:pt x="5051584" y="267176"/>
                    <a:pt x="5051584" y="267176"/>
                  </a:cubicBezTo>
                  <a:cubicBezTo>
                    <a:pt x="5051584" y="267176"/>
                    <a:pt x="5051584" y="268129"/>
                    <a:pt x="5051584" y="269081"/>
                  </a:cubicBezTo>
                  <a:cubicBezTo>
                    <a:pt x="5050631" y="266224"/>
                    <a:pt x="5049679" y="264319"/>
                    <a:pt x="5048726" y="261461"/>
                  </a:cubicBezTo>
                  <a:cubicBezTo>
                    <a:pt x="5048726" y="261461"/>
                    <a:pt x="5048726" y="261461"/>
                    <a:pt x="5048726" y="261461"/>
                  </a:cubicBezTo>
                  <a:cubicBezTo>
                    <a:pt x="5049679" y="255746"/>
                    <a:pt x="5050631" y="252889"/>
                    <a:pt x="5050631" y="252889"/>
                  </a:cubicBezTo>
                  <a:cubicBezTo>
                    <a:pt x="5050631" y="252889"/>
                    <a:pt x="5049679" y="254794"/>
                    <a:pt x="5047774" y="259556"/>
                  </a:cubicBezTo>
                  <a:cubicBezTo>
                    <a:pt x="5043964" y="250984"/>
                    <a:pt x="5041106" y="243364"/>
                    <a:pt x="5039201" y="236696"/>
                  </a:cubicBezTo>
                  <a:cubicBezTo>
                    <a:pt x="5034439" y="222409"/>
                    <a:pt x="5031581" y="214789"/>
                    <a:pt x="5031581" y="214789"/>
                  </a:cubicBezTo>
                  <a:cubicBezTo>
                    <a:pt x="5031581" y="214789"/>
                    <a:pt x="5033487" y="223361"/>
                    <a:pt x="5035392" y="237649"/>
                  </a:cubicBezTo>
                  <a:cubicBezTo>
                    <a:pt x="5036344" y="243364"/>
                    <a:pt x="5037296" y="249079"/>
                    <a:pt x="5039201" y="256699"/>
                  </a:cubicBezTo>
                  <a:cubicBezTo>
                    <a:pt x="5038249" y="258604"/>
                    <a:pt x="5036344" y="261461"/>
                    <a:pt x="5034439" y="265271"/>
                  </a:cubicBezTo>
                  <a:cubicBezTo>
                    <a:pt x="5034439" y="264319"/>
                    <a:pt x="5034439" y="263366"/>
                    <a:pt x="5034439" y="262414"/>
                  </a:cubicBezTo>
                  <a:cubicBezTo>
                    <a:pt x="5033487" y="253841"/>
                    <a:pt x="5031581" y="247174"/>
                    <a:pt x="5030629" y="241459"/>
                  </a:cubicBezTo>
                  <a:cubicBezTo>
                    <a:pt x="5028724" y="230029"/>
                    <a:pt x="5026819" y="223361"/>
                    <a:pt x="5026819" y="223361"/>
                  </a:cubicBezTo>
                  <a:cubicBezTo>
                    <a:pt x="5026819" y="223361"/>
                    <a:pt x="5026819" y="230029"/>
                    <a:pt x="5025867" y="242411"/>
                  </a:cubicBezTo>
                  <a:cubicBezTo>
                    <a:pt x="5025867" y="248126"/>
                    <a:pt x="5025867" y="255746"/>
                    <a:pt x="5025867" y="263366"/>
                  </a:cubicBezTo>
                  <a:cubicBezTo>
                    <a:pt x="5025867" y="267176"/>
                    <a:pt x="5025867" y="271939"/>
                    <a:pt x="5025867" y="276701"/>
                  </a:cubicBezTo>
                  <a:cubicBezTo>
                    <a:pt x="5025867" y="277654"/>
                    <a:pt x="5025867" y="279559"/>
                    <a:pt x="5025867" y="281464"/>
                  </a:cubicBezTo>
                  <a:cubicBezTo>
                    <a:pt x="5020151" y="274796"/>
                    <a:pt x="5015389" y="268129"/>
                    <a:pt x="5010626" y="263366"/>
                  </a:cubicBezTo>
                  <a:cubicBezTo>
                    <a:pt x="5003006" y="255746"/>
                    <a:pt x="4998244" y="250984"/>
                    <a:pt x="4995387" y="248126"/>
                  </a:cubicBezTo>
                  <a:cubicBezTo>
                    <a:pt x="4996339" y="245269"/>
                    <a:pt x="4997292" y="243364"/>
                    <a:pt x="4997292" y="243364"/>
                  </a:cubicBezTo>
                  <a:cubicBezTo>
                    <a:pt x="4997292" y="243364"/>
                    <a:pt x="4996339" y="245269"/>
                    <a:pt x="4994434" y="248126"/>
                  </a:cubicBezTo>
                  <a:cubicBezTo>
                    <a:pt x="4993481" y="247174"/>
                    <a:pt x="4992529" y="246221"/>
                    <a:pt x="4992529" y="246221"/>
                  </a:cubicBezTo>
                  <a:cubicBezTo>
                    <a:pt x="4994434" y="211931"/>
                    <a:pt x="4994434" y="190024"/>
                    <a:pt x="4994434" y="190024"/>
                  </a:cubicBezTo>
                  <a:cubicBezTo>
                    <a:pt x="4994434" y="190024"/>
                    <a:pt x="4988719" y="210026"/>
                    <a:pt x="4983004" y="240506"/>
                  </a:cubicBezTo>
                  <a:cubicBezTo>
                    <a:pt x="4982051" y="239554"/>
                    <a:pt x="4981099" y="238601"/>
                    <a:pt x="4981099" y="238601"/>
                  </a:cubicBezTo>
                  <a:cubicBezTo>
                    <a:pt x="4967764" y="226219"/>
                    <a:pt x="4959192" y="219551"/>
                    <a:pt x="4959192" y="219551"/>
                  </a:cubicBezTo>
                  <a:cubicBezTo>
                    <a:pt x="4959192" y="219551"/>
                    <a:pt x="4965859" y="227171"/>
                    <a:pt x="4978242" y="241459"/>
                  </a:cubicBezTo>
                  <a:cubicBezTo>
                    <a:pt x="4979194" y="243364"/>
                    <a:pt x="4981099" y="244316"/>
                    <a:pt x="4982051" y="246221"/>
                  </a:cubicBezTo>
                  <a:cubicBezTo>
                    <a:pt x="4982051" y="247174"/>
                    <a:pt x="4982051" y="248126"/>
                    <a:pt x="4982051" y="248126"/>
                  </a:cubicBezTo>
                  <a:cubicBezTo>
                    <a:pt x="4980146" y="257651"/>
                    <a:pt x="4978242" y="268129"/>
                    <a:pt x="4976337" y="279559"/>
                  </a:cubicBezTo>
                  <a:cubicBezTo>
                    <a:pt x="4974431" y="283369"/>
                    <a:pt x="4971574" y="287179"/>
                    <a:pt x="4969669" y="290989"/>
                  </a:cubicBezTo>
                  <a:cubicBezTo>
                    <a:pt x="4965859" y="281464"/>
                    <a:pt x="4963001" y="272891"/>
                    <a:pt x="4960144" y="265271"/>
                  </a:cubicBezTo>
                  <a:cubicBezTo>
                    <a:pt x="4960144" y="265271"/>
                    <a:pt x="4960144" y="264319"/>
                    <a:pt x="4960144" y="264319"/>
                  </a:cubicBezTo>
                  <a:cubicBezTo>
                    <a:pt x="4960144" y="253841"/>
                    <a:pt x="4960144" y="245269"/>
                    <a:pt x="4959192" y="237649"/>
                  </a:cubicBezTo>
                  <a:cubicBezTo>
                    <a:pt x="4958239" y="223361"/>
                    <a:pt x="4958239" y="215741"/>
                    <a:pt x="4958239" y="214789"/>
                  </a:cubicBezTo>
                  <a:cubicBezTo>
                    <a:pt x="4963001" y="194786"/>
                    <a:pt x="4965859" y="177641"/>
                    <a:pt x="4968717" y="164306"/>
                  </a:cubicBezTo>
                  <a:cubicBezTo>
                    <a:pt x="4972526" y="145256"/>
                    <a:pt x="4974431" y="134779"/>
                    <a:pt x="4974431" y="134779"/>
                  </a:cubicBezTo>
                  <a:cubicBezTo>
                    <a:pt x="4974431" y="134779"/>
                    <a:pt x="4970621" y="145256"/>
                    <a:pt x="4964906" y="163354"/>
                  </a:cubicBezTo>
                  <a:cubicBezTo>
                    <a:pt x="4962049" y="171926"/>
                    <a:pt x="4959192" y="181451"/>
                    <a:pt x="4955381" y="191929"/>
                  </a:cubicBezTo>
                  <a:cubicBezTo>
                    <a:pt x="4955381" y="182404"/>
                    <a:pt x="4955381" y="176689"/>
                    <a:pt x="4955381" y="176689"/>
                  </a:cubicBezTo>
                  <a:cubicBezTo>
                    <a:pt x="4955381" y="176689"/>
                    <a:pt x="4954429" y="186214"/>
                    <a:pt x="4952524" y="202406"/>
                  </a:cubicBezTo>
                  <a:cubicBezTo>
                    <a:pt x="4952524" y="202406"/>
                    <a:pt x="4952524" y="203359"/>
                    <a:pt x="4952524" y="203359"/>
                  </a:cubicBezTo>
                  <a:cubicBezTo>
                    <a:pt x="4949667" y="210979"/>
                    <a:pt x="4947762" y="218599"/>
                    <a:pt x="4944904" y="227171"/>
                  </a:cubicBezTo>
                  <a:cubicBezTo>
                    <a:pt x="4944904" y="227171"/>
                    <a:pt x="4944904" y="226219"/>
                    <a:pt x="4944904" y="226219"/>
                  </a:cubicBezTo>
                  <a:cubicBezTo>
                    <a:pt x="4939189" y="209074"/>
                    <a:pt x="4936331" y="199549"/>
                    <a:pt x="4936331" y="199549"/>
                  </a:cubicBezTo>
                  <a:cubicBezTo>
                    <a:pt x="4936331" y="199549"/>
                    <a:pt x="4938237" y="213836"/>
                    <a:pt x="4942046" y="236696"/>
                  </a:cubicBezTo>
                  <a:cubicBezTo>
                    <a:pt x="4942046" y="237649"/>
                    <a:pt x="4941094" y="238601"/>
                    <a:pt x="4941094" y="239554"/>
                  </a:cubicBezTo>
                  <a:cubicBezTo>
                    <a:pt x="4935379" y="255746"/>
                    <a:pt x="4929664" y="273844"/>
                    <a:pt x="4922996" y="292894"/>
                  </a:cubicBezTo>
                  <a:cubicBezTo>
                    <a:pt x="4922996" y="291941"/>
                    <a:pt x="4922996" y="290036"/>
                    <a:pt x="4922996" y="289084"/>
                  </a:cubicBezTo>
                  <a:cubicBezTo>
                    <a:pt x="4921092" y="275749"/>
                    <a:pt x="4920139" y="269081"/>
                    <a:pt x="4920139" y="269081"/>
                  </a:cubicBezTo>
                  <a:cubicBezTo>
                    <a:pt x="4920139" y="269081"/>
                    <a:pt x="4919187" y="276701"/>
                    <a:pt x="4919187" y="290036"/>
                  </a:cubicBezTo>
                  <a:cubicBezTo>
                    <a:pt x="4919187" y="291941"/>
                    <a:pt x="4919187" y="293846"/>
                    <a:pt x="4919187" y="296704"/>
                  </a:cubicBezTo>
                  <a:cubicBezTo>
                    <a:pt x="4918234" y="293846"/>
                    <a:pt x="4918234" y="290989"/>
                    <a:pt x="4917281" y="289084"/>
                  </a:cubicBezTo>
                  <a:cubicBezTo>
                    <a:pt x="4915376" y="279559"/>
                    <a:pt x="4913471" y="271939"/>
                    <a:pt x="4911567" y="266224"/>
                  </a:cubicBezTo>
                  <a:cubicBezTo>
                    <a:pt x="4907756" y="253841"/>
                    <a:pt x="4904899" y="246221"/>
                    <a:pt x="4904899" y="246221"/>
                  </a:cubicBezTo>
                  <a:cubicBezTo>
                    <a:pt x="4904899" y="246221"/>
                    <a:pt x="4905851" y="253841"/>
                    <a:pt x="4907756" y="267176"/>
                  </a:cubicBezTo>
                  <a:cubicBezTo>
                    <a:pt x="4908709" y="273844"/>
                    <a:pt x="4908709" y="281464"/>
                    <a:pt x="4909662" y="290989"/>
                  </a:cubicBezTo>
                  <a:cubicBezTo>
                    <a:pt x="4910614" y="299561"/>
                    <a:pt x="4910614" y="310039"/>
                    <a:pt x="4911567" y="321469"/>
                  </a:cubicBezTo>
                  <a:cubicBezTo>
                    <a:pt x="4910614" y="323374"/>
                    <a:pt x="4909662" y="325279"/>
                    <a:pt x="4908709" y="327184"/>
                  </a:cubicBezTo>
                  <a:cubicBezTo>
                    <a:pt x="4906804" y="322421"/>
                    <a:pt x="4903946" y="317659"/>
                    <a:pt x="4902042" y="313849"/>
                  </a:cubicBezTo>
                  <a:cubicBezTo>
                    <a:pt x="4899184" y="308134"/>
                    <a:pt x="4896326" y="302419"/>
                    <a:pt x="4894421" y="298609"/>
                  </a:cubicBezTo>
                  <a:cubicBezTo>
                    <a:pt x="4893469" y="290036"/>
                    <a:pt x="4892517" y="285274"/>
                    <a:pt x="4892517" y="285274"/>
                  </a:cubicBezTo>
                  <a:cubicBezTo>
                    <a:pt x="4892517" y="285274"/>
                    <a:pt x="4892517" y="288131"/>
                    <a:pt x="4891564" y="293846"/>
                  </a:cubicBezTo>
                  <a:cubicBezTo>
                    <a:pt x="4889659" y="290989"/>
                    <a:pt x="4888706" y="289084"/>
                    <a:pt x="4888706" y="289084"/>
                  </a:cubicBezTo>
                  <a:cubicBezTo>
                    <a:pt x="4888706" y="289084"/>
                    <a:pt x="4889659" y="291941"/>
                    <a:pt x="4891564" y="295751"/>
                  </a:cubicBezTo>
                  <a:cubicBezTo>
                    <a:pt x="4890612" y="306229"/>
                    <a:pt x="4888706" y="324326"/>
                    <a:pt x="4887754" y="348139"/>
                  </a:cubicBezTo>
                  <a:cubicBezTo>
                    <a:pt x="4887754" y="350996"/>
                    <a:pt x="4887754" y="354806"/>
                    <a:pt x="4887754" y="357664"/>
                  </a:cubicBezTo>
                  <a:cubicBezTo>
                    <a:pt x="4885849" y="354806"/>
                    <a:pt x="4883944" y="352901"/>
                    <a:pt x="4882991" y="350996"/>
                  </a:cubicBezTo>
                  <a:cubicBezTo>
                    <a:pt x="4882991" y="347186"/>
                    <a:pt x="4882039" y="343376"/>
                    <a:pt x="4882039" y="338614"/>
                  </a:cubicBezTo>
                  <a:cubicBezTo>
                    <a:pt x="4882039" y="338614"/>
                    <a:pt x="4882039" y="337661"/>
                    <a:pt x="4882039" y="337661"/>
                  </a:cubicBezTo>
                  <a:cubicBezTo>
                    <a:pt x="4882991" y="333851"/>
                    <a:pt x="4882991" y="330041"/>
                    <a:pt x="4883944" y="327184"/>
                  </a:cubicBezTo>
                  <a:cubicBezTo>
                    <a:pt x="4884896" y="324326"/>
                    <a:pt x="4884896" y="321469"/>
                    <a:pt x="4885849" y="319564"/>
                  </a:cubicBezTo>
                  <a:cubicBezTo>
                    <a:pt x="4886801" y="315754"/>
                    <a:pt x="4887754" y="312896"/>
                    <a:pt x="4887754" y="312896"/>
                  </a:cubicBezTo>
                  <a:cubicBezTo>
                    <a:pt x="4887754" y="312896"/>
                    <a:pt x="4886801" y="314801"/>
                    <a:pt x="4884896" y="318611"/>
                  </a:cubicBezTo>
                  <a:cubicBezTo>
                    <a:pt x="4883944" y="320516"/>
                    <a:pt x="4882991" y="323374"/>
                    <a:pt x="4882039" y="326231"/>
                  </a:cubicBezTo>
                  <a:cubicBezTo>
                    <a:pt x="4882039" y="327184"/>
                    <a:pt x="4882039" y="327184"/>
                    <a:pt x="4882039" y="328136"/>
                  </a:cubicBezTo>
                  <a:cubicBezTo>
                    <a:pt x="4882039" y="327184"/>
                    <a:pt x="4882039" y="326231"/>
                    <a:pt x="4882039" y="326231"/>
                  </a:cubicBezTo>
                  <a:cubicBezTo>
                    <a:pt x="4880134" y="312896"/>
                    <a:pt x="4878229" y="300514"/>
                    <a:pt x="4877276" y="288131"/>
                  </a:cubicBezTo>
                  <a:cubicBezTo>
                    <a:pt x="4876324" y="279559"/>
                    <a:pt x="4874419" y="270986"/>
                    <a:pt x="4873466" y="263366"/>
                  </a:cubicBezTo>
                  <a:cubicBezTo>
                    <a:pt x="4875372" y="253841"/>
                    <a:pt x="4876324" y="245269"/>
                    <a:pt x="4878229" y="238601"/>
                  </a:cubicBezTo>
                  <a:cubicBezTo>
                    <a:pt x="4881087" y="221456"/>
                    <a:pt x="4882039" y="211931"/>
                    <a:pt x="4882039" y="211931"/>
                  </a:cubicBezTo>
                  <a:cubicBezTo>
                    <a:pt x="4882039" y="211931"/>
                    <a:pt x="4879181" y="221456"/>
                    <a:pt x="4874419" y="237649"/>
                  </a:cubicBezTo>
                  <a:cubicBezTo>
                    <a:pt x="4873466" y="241459"/>
                    <a:pt x="4872514" y="245269"/>
                    <a:pt x="4870609" y="249079"/>
                  </a:cubicBezTo>
                  <a:cubicBezTo>
                    <a:pt x="4869656" y="242411"/>
                    <a:pt x="4867751" y="236696"/>
                    <a:pt x="4866799" y="231934"/>
                  </a:cubicBezTo>
                  <a:cubicBezTo>
                    <a:pt x="4863941" y="218599"/>
                    <a:pt x="4862037" y="210979"/>
                    <a:pt x="4862037" y="210979"/>
                  </a:cubicBezTo>
                  <a:cubicBezTo>
                    <a:pt x="4862037" y="210979"/>
                    <a:pt x="4862037" y="218599"/>
                    <a:pt x="4862989" y="232886"/>
                  </a:cubicBezTo>
                  <a:cubicBezTo>
                    <a:pt x="4862989" y="237649"/>
                    <a:pt x="4863941" y="242411"/>
                    <a:pt x="4863941" y="248126"/>
                  </a:cubicBezTo>
                  <a:cubicBezTo>
                    <a:pt x="4863941" y="250984"/>
                    <a:pt x="4863941" y="255746"/>
                    <a:pt x="4863941" y="261461"/>
                  </a:cubicBezTo>
                  <a:cubicBezTo>
                    <a:pt x="4862989" y="262414"/>
                    <a:pt x="4862037" y="263366"/>
                    <a:pt x="4860131" y="264319"/>
                  </a:cubicBezTo>
                  <a:cubicBezTo>
                    <a:pt x="4856322" y="268129"/>
                    <a:pt x="4850606" y="272891"/>
                    <a:pt x="4843939" y="281464"/>
                  </a:cubicBezTo>
                  <a:cubicBezTo>
                    <a:pt x="4842987" y="277654"/>
                    <a:pt x="4842034" y="273844"/>
                    <a:pt x="4841081" y="270986"/>
                  </a:cubicBezTo>
                  <a:cubicBezTo>
                    <a:pt x="4842034" y="268129"/>
                    <a:pt x="4842987" y="266224"/>
                    <a:pt x="4842987" y="266224"/>
                  </a:cubicBezTo>
                  <a:cubicBezTo>
                    <a:pt x="4842987" y="266224"/>
                    <a:pt x="4842034" y="267176"/>
                    <a:pt x="4841081" y="269081"/>
                  </a:cubicBezTo>
                  <a:cubicBezTo>
                    <a:pt x="4840129" y="265271"/>
                    <a:pt x="4840129" y="262414"/>
                    <a:pt x="4840129" y="262414"/>
                  </a:cubicBezTo>
                  <a:cubicBezTo>
                    <a:pt x="4840129" y="262414"/>
                    <a:pt x="4840129" y="265271"/>
                    <a:pt x="4840129" y="270034"/>
                  </a:cubicBezTo>
                  <a:cubicBezTo>
                    <a:pt x="4838224" y="271939"/>
                    <a:pt x="4836319" y="274796"/>
                    <a:pt x="4833462" y="278606"/>
                  </a:cubicBezTo>
                  <a:cubicBezTo>
                    <a:pt x="4830604" y="283369"/>
                    <a:pt x="4826794" y="288131"/>
                    <a:pt x="4822984" y="294799"/>
                  </a:cubicBezTo>
                  <a:cubicBezTo>
                    <a:pt x="4821079" y="297656"/>
                    <a:pt x="4819174" y="301466"/>
                    <a:pt x="4816316" y="304324"/>
                  </a:cubicBezTo>
                  <a:cubicBezTo>
                    <a:pt x="4814412" y="308134"/>
                    <a:pt x="4812506" y="311944"/>
                    <a:pt x="4809649" y="315754"/>
                  </a:cubicBezTo>
                  <a:cubicBezTo>
                    <a:pt x="4809649" y="316706"/>
                    <a:pt x="4808697" y="317659"/>
                    <a:pt x="4807744" y="318611"/>
                  </a:cubicBezTo>
                  <a:cubicBezTo>
                    <a:pt x="4807744" y="309086"/>
                    <a:pt x="4807744" y="304324"/>
                    <a:pt x="4807744" y="304324"/>
                  </a:cubicBezTo>
                  <a:cubicBezTo>
                    <a:pt x="4807744" y="304324"/>
                    <a:pt x="4805839" y="312896"/>
                    <a:pt x="4803934" y="327184"/>
                  </a:cubicBezTo>
                  <a:cubicBezTo>
                    <a:pt x="4801076" y="331946"/>
                    <a:pt x="4798219" y="336709"/>
                    <a:pt x="4795362" y="342424"/>
                  </a:cubicBezTo>
                  <a:cubicBezTo>
                    <a:pt x="4795362" y="335756"/>
                    <a:pt x="4795362" y="330041"/>
                    <a:pt x="4795362" y="324326"/>
                  </a:cubicBezTo>
                  <a:cubicBezTo>
                    <a:pt x="4795362" y="319564"/>
                    <a:pt x="4795362" y="315754"/>
                    <a:pt x="4795362" y="311944"/>
                  </a:cubicBezTo>
                  <a:cubicBezTo>
                    <a:pt x="4796314" y="308134"/>
                    <a:pt x="4796314" y="305276"/>
                    <a:pt x="4796314" y="302419"/>
                  </a:cubicBezTo>
                  <a:cubicBezTo>
                    <a:pt x="4796314" y="300514"/>
                    <a:pt x="4796314" y="299561"/>
                    <a:pt x="4797266" y="297656"/>
                  </a:cubicBezTo>
                  <a:cubicBezTo>
                    <a:pt x="4799172" y="286226"/>
                    <a:pt x="4802029" y="274796"/>
                    <a:pt x="4803934" y="264319"/>
                  </a:cubicBezTo>
                  <a:cubicBezTo>
                    <a:pt x="4811554" y="221456"/>
                    <a:pt x="4815364" y="192881"/>
                    <a:pt x="4815364" y="192881"/>
                  </a:cubicBezTo>
                  <a:cubicBezTo>
                    <a:pt x="4815364" y="192881"/>
                    <a:pt x="4804887" y="220504"/>
                    <a:pt x="4792504" y="262414"/>
                  </a:cubicBezTo>
                  <a:cubicBezTo>
                    <a:pt x="4791551" y="264319"/>
                    <a:pt x="4791551" y="266224"/>
                    <a:pt x="4790599" y="268129"/>
                  </a:cubicBezTo>
                  <a:cubicBezTo>
                    <a:pt x="4788694" y="256699"/>
                    <a:pt x="4788694" y="250031"/>
                    <a:pt x="4788694" y="250031"/>
                  </a:cubicBezTo>
                  <a:cubicBezTo>
                    <a:pt x="4788694" y="250031"/>
                    <a:pt x="4788694" y="257651"/>
                    <a:pt x="4787741" y="270986"/>
                  </a:cubicBezTo>
                  <a:cubicBezTo>
                    <a:pt x="4787741" y="273844"/>
                    <a:pt x="4787741" y="277654"/>
                    <a:pt x="4787741" y="281464"/>
                  </a:cubicBezTo>
                  <a:cubicBezTo>
                    <a:pt x="4785837" y="287179"/>
                    <a:pt x="4783931" y="292894"/>
                    <a:pt x="4782979" y="299561"/>
                  </a:cubicBezTo>
                  <a:cubicBezTo>
                    <a:pt x="4782979" y="297656"/>
                    <a:pt x="4782979" y="295751"/>
                    <a:pt x="4782979" y="293846"/>
                  </a:cubicBezTo>
                  <a:cubicBezTo>
                    <a:pt x="4783931" y="282416"/>
                    <a:pt x="4783931" y="271939"/>
                    <a:pt x="4784884" y="263366"/>
                  </a:cubicBezTo>
                  <a:cubicBezTo>
                    <a:pt x="4785837" y="253841"/>
                    <a:pt x="4785837" y="246221"/>
                    <a:pt x="4786789" y="239554"/>
                  </a:cubicBezTo>
                  <a:cubicBezTo>
                    <a:pt x="4788694" y="226219"/>
                    <a:pt x="4789647" y="218599"/>
                    <a:pt x="4789647" y="218599"/>
                  </a:cubicBezTo>
                  <a:cubicBezTo>
                    <a:pt x="4789647" y="218599"/>
                    <a:pt x="4787741" y="226219"/>
                    <a:pt x="4782979" y="238601"/>
                  </a:cubicBezTo>
                  <a:cubicBezTo>
                    <a:pt x="4781074" y="245269"/>
                    <a:pt x="4779169" y="252889"/>
                    <a:pt x="4777264" y="262414"/>
                  </a:cubicBezTo>
                  <a:cubicBezTo>
                    <a:pt x="4776312" y="264319"/>
                    <a:pt x="4776312" y="266224"/>
                    <a:pt x="4776312" y="269081"/>
                  </a:cubicBezTo>
                  <a:cubicBezTo>
                    <a:pt x="4774406" y="257651"/>
                    <a:pt x="4773454" y="251936"/>
                    <a:pt x="4773454" y="251936"/>
                  </a:cubicBezTo>
                  <a:cubicBezTo>
                    <a:pt x="4773454" y="251936"/>
                    <a:pt x="4773454" y="264319"/>
                    <a:pt x="4773454" y="284321"/>
                  </a:cubicBezTo>
                  <a:cubicBezTo>
                    <a:pt x="4772501" y="287179"/>
                    <a:pt x="4772501" y="290989"/>
                    <a:pt x="4771549" y="293846"/>
                  </a:cubicBezTo>
                  <a:cubicBezTo>
                    <a:pt x="4771549" y="294799"/>
                    <a:pt x="4771549" y="294799"/>
                    <a:pt x="4771549" y="295751"/>
                  </a:cubicBezTo>
                  <a:cubicBezTo>
                    <a:pt x="4769644" y="273844"/>
                    <a:pt x="4767739" y="260509"/>
                    <a:pt x="4767739" y="260509"/>
                  </a:cubicBezTo>
                  <a:cubicBezTo>
                    <a:pt x="4767739" y="260509"/>
                    <a:pt x="4765834" y="274796"/>
                    <a:pt x="4764881" y="297656"/>
                  </a:cubicBezTo>
                  <a:cubicBezTo>
                    <a:pt x="4762024" y="290036"/>
                    <a:pt x="4758214" y="283369"/>
                    <a:pt x="4755356" y="276701"/>
                  </a:cubicBezTo>
                  <a:cubicBezTo>
                    <a:pt x="4753451" y="273844"/>
                    <a:pt x="4752499" y="271939"/>
                    <a:pt x="4750594" y="270034"/>
                  </a:cubicBezTo>
                  <a:cubicBezTo>
                    <a:pt x="4753451" y="260509"/>
                    <a:pt x="4755356" y="251936"/>
                    <a:pt x="4758214" y="243364"/>
                  </a:cubicBezTo>
                  <a:cubicBezTo>
                    <a:pt x="4767739" y="209074"/>
                    <a:pt x="4774406" y="180499"/>
                    <a:pt x="4780122" y="161449"/>
                  </a:cubicBezTo>
                  <a:cubicBezTo>
                    <a:pt x="4784884" y="141446"/>
                    <a:pt x="4787741" y="130016"/>
                    <a:pt x="4787741" y="130016"/>
                  </a:cubicBezTo>
                  <a:cubicBezTo>
                    <a:pt x="4787741" y="130016"/>
                    <a:pt x="4782979" y="140494"/>
                    <a:pt x="4776312" y="160496"/>
                  </a:cubicBezTo>
                  <a:cubicBezTo>
                    <a:pt x="4769644" y="179546"/>
                    <a:pt x="4759166" y="207169"/>
                    <a:pt x="4747737" y="240506"/>
                  </a:cubicBezTo>
                  <a:cubicBezTo>
                    <a:pt x="4745831" y="246221"/>
                    <a:pt x="4743926" y="251936"/>
                    <a:pt x="4742022" y="257651"/>
                  </a:cubicBezTo>
                  <a:cubicBezTo>
                    <a:pt x="4742022" y="257651"/>
                    <a:pt x="4742022" y="257651"/>
                    <a:pt x="4742022" y="257651"/>
                  </a:cubicBezTo>
                  <a:cubicBezTo>
                    <a:pt x="4737259" y="251936"/>
                    <a:pt x="4732497" y="248126"/>
                    <a:pt x="4727734" y="244316"/>
                  </a:cubicBezTo>
                  <a:cubicBezTo>
                    <a:pt x="4725829" y="242411"/>
                    <a:pt x="4722972" y="241459"/>
                    <a:pt x="4721066" y="240506"/>
                  </a:cubicBezTo>
                  <a:cubicBezTo>
                    <a:pt x="4719162" y="239554"/>
                    <a:pt x="4717256" y="238601"/>
                    <a:pt x="4716304" y="238601"/>
                  </a:cubicBezTo>
                  <a:cubicBezTo>
                    <a:pt x="4713447" y="237649"/>
                    <a:pt x="4712494" y="237649"/>
                    <a:pt x="4712494" y="237649"/>
                  </a:cubicBezTo>
                  <a:cubicBezTo>
                    <a:pt x="4712494" y="237649"/>
                    <a:pt x="4713447" y="238601"/>
                    <a:pt x="4716304" y="239554"/>
                  </a:cubicBezTo>
                  <a:cubicBezTo>
                    <a:pt x="4719162" y="240506"/>
                    <a:pt x="4722019" y="243364"/>
                    <a:pt x="4725829" y="246221"/>
                  </a:cubicBezTo>
                  <a:cubicBezTo>
                    <a:pt x="4729639" y="250031"/>
                    <a:pt x="4733449" y="254794"/>
                    <a:pt x="4736306" y="260509"/>
                  </a:cubicBezTo>
                  <a:cubicBezTo>
                    <a:pt x="4737259" y="262414"/>
                    <a:pt x="4738212" y="264319"/>
                    <a:pt x="4739164" y="266224"/>
                  </a:cubicBezTo>
                  <a:cubicBezTo>
                    <a:pt x="4736306" y="274796"/>
                    <a:pt x="4732497" y="284321"/>
                    <a:pt x="4729639" y="293846"/>
                  </a:cubicBezTo>
                  <a:cubicBezTo>
                    <a:pt x="4729639" y="294799"/>
                    <a:pt x="4729639" y="294799"/>
                    <a:pt x="4728687" y="295751"/>
                  </a:cubicBezTo>
                  <a:cubicBezTo>
                    <a:pt x="4728687" y="295751"/>
                    <a:pt x="4728687" y="295751"/>
                    <a:pt x="4728687" y="294799"/>
                  </a:cubicBezTo>
                  <a:cubicBezTo>
                    <a:pt x="4728687" y="291941"/>
                    <a:pt x="4728687" y="290989"/>
                    <a:pt x="4728687" y="290989"/>
                  </a:cubicBezTo>
                  <a:cubicBezTo>
                    <a:pt x="4728687" y="290989"/>
                    <a:pt x="4728687" y="291941"/>
                    <a:pt x="4727734" y="293846"/>
                  </a:cubicBezTo>
                  <a:cubicBezTo>
                    <a:pt x="4723924" y="285274"/>
                    <a:pt x="4720114" y="277654"/>
                    <a:pt x="4717256" y="270986"/>
                  </a:cubicBezTo>
                  <a:cubicBezTo>
                    <a:pt x="4716304" y="269081"/>
                    <a:pt x="4715351" y="267176"/>
                    <a:pt x="4714399" y="265271"/>
                  </a:cubicBezTo>
                  <a:cubicBezTo>
                    <a:pt x="4715351" y="257651"/>
                    <a:pt x="4716304" y="252889"/>
                    <a:pt x="4716304" y="252889"/>
                  </a:cubicBezTo>
                  <a:cubicBezTo>
                    <a:pt x="4716304" y="252889"/>
                    <a:pt x="4715351" y="256699"/>
                    <a:pt x="4713447" y="262414"/>
                  </a:cubicBezTo>
                  <a:cubicBezTo>
                    <a:pt x="4708684" y="252889"/>
                    <a:pt x="4706779" y="248126"/>
                    <a:pt x="4706779" y="248126"/>
                  </a:cubicBezTo>
                  <a:cubicBezTo>
                    <a:pt x="4706779" y="248126"/>
                    <a:pt x="4708684" y="254794"/>
                    <a:pt x="4712494" y="267176"/>
                  </a:cubicBezTo>
                  <a:cubicBezTo>
                    <a:pt x="4711541" y="270034"/>
                    <a:pt x="4710589" y="273844"/>
                    <a:pt x="4708684" y="277654"/>
                  </a:cubicBezTo>
                  <a:cubicBezTo>
                    <a:pt x="4700112" y="251936"/>
                    <a:pt x="4694397" y="236696"/>
                    <a:pt x="4694397" y="236696"/>
                  </a:cubicBezTo>
                  <a:cubicBezTo>
                    <a:pt x="4694397" y="236696"/>
                    <a:pt x="4697254" y="258604"/>
                    <a:pt x="4702969" y="293846"/>
                  </a:cubicBezTo>
                  <a:cubicBezTo>
                    <a:pt x="4700112" y="304324"/>
                    <a:pt x="4696301" y="317659"/>
                    <a:pt x="4691539" y="331946"/>
                  </a:cubicBezTo>
                  <a:cubicBezTo>
                    <a:pt x="4691539" y="330994"/>
                    <a:pt x="4690587" y="330041"/>
                    <a:pt x="4690587" y="329089"/>
                  </a:cubicBezTo>
                  <a:cubicBezTo>
                    <a:pt x="4685824" y="319564"/>
                    <a:pt x="4682966" y="313849"/>
                    <a:pt x="4682966" y="313849"/>
                  </a:cubicBezTo>
                  <a:cubicBezTo>
                    <a:pt x="4682966" y="313849"/>
                    <a:pt x="4683919" y="316706"/>
                    <a:pt x="4684872" y="322421"/>
                  </a:cubicBezTo>
                  <a:cubicBezTo>
                    <a:pt x="4684872" y="322421"/>
                    <a:pt x="4684872" y="322421"/>
                    <a:pt x="4684872" y="322421"/>
                  </a:cubicBezTo>
                  <a:cubicBezTo>
                    <a:pt x="4676299" y="310991"/>
                    <a:pt x="4671537" y="304324"/>
                    <a:pt x="4671537" y="304324"/>
                  </a:cubicBezTo>
                  <a:cubicBezTo>
                    <a:pt x="4671537" y="304324"/>
                    <a:pt x="4675347" y="311944"/>
                    <a:pt x="4682014" y="324326"/>
                  </a:cubicBezTo>
                  <a:cubicBezTo>
                    <a:pt x="4683919" y="328136"/>
                    <a:pt x="4686776" y="332899"/>
                    <a:pt x="4688681" y="337661"/>
                  </a:cubicBezTo>
                  <a:cubicBezTo>
                    <a:pt x="4688681" y="338614"/>
                    <a:pt x="4688681" y="339566"/>
                    <a:pt x="4689634" y="340519"/>
                  </a:cubicBezTo>
                  <a:cubicBezTo>
                    <a:pt x="4687729" y="349091"/>
                    <a:pt x="4684872" y="356711"/>
                    <a:pt x="4682966" y="366236"/>
                  </a:cubicBezTo>
                  <a:cubicBezTo>
                    <a:pt x="4681062" y="364331"/>
                    <a:pt x="4680109" y="361474"/>
                    <a:pt x="4678204" y="359569"/>
                  </a:cubicBezTo>
                  <a:cubicBezTo>
                    <a:pt x="4675347" y="355759"/>
                    <a:pt x="4671537" y="351949"/>
                    <a:pt x="4669631" y="349091"/>
                  </a:cubicBezTo>
                  <a:cubicBezTo>
                    <a:pt x="4669631" y="349091"/>
                    <a:pt x="4669631" y="349091"/>
                    <a:pt x="4668679" y="348139"/>
                  </a:cubicBezTo>
                  <a:cubicBezTo>
                    <a:pt x="4669631" y="341471"/>
                    <a:pt x="4669631" y="335756"/>
                    <a:pt x="4669631" y="330994"/>
                  </a:cubicBezTo>
                  <a:cubicBezTo>
                    <a:pt x="4670584" y="318611"/>
                    <a:pt x="4669631" y="310991"/>
                    <a:pt x="4669631" y="310991"/>
                  </a:cubicBezTo>
                  <a:cubicBezTo>
                    <a:pt x="4669631" y="310991"/>
                    <a:pt x="4669631" y="311944"/>
                    <a:pt x="4669631" y="313849"/>
                  </a:cubicBezTo>
                  <a:cubicBezTo>
                    <a:pt x="4669631" y="310039"/>
                    <a:pt x="4670584" y="305276"/>
                    <a:pt x="4670584" y="301466"/>
                  </a:cubicBezTo>
                  <a:cubicBezTo>
                    <a:pt x="4670584" y="296704"/>
                    <a:pt x="4670584" y="291941"/>
                    <a:pt x="4670584" y="287179"/>
                  </a:cubicBezTo>
                  <a:cubicBezTo>
                    <a:pt x="4672489" y="282416"/>
                    <a:pt x="4673441" y="278606"/>
                    <a:pt x="4675347" y="274796"/>
                  </a:cubicBezTo>
                  <a:cubicBezTo>
                    <a:pt x="4683919" y="259556"/>
                    <a:pt x="4689634" y="250984"/>
                    <a:pt x="4689634" y="250984"/>
                  </a:cubicBezTo>
                  <a:cubicBezTo>
                    <a:pt x="4689634" y="250984"/>
                    <a:pt x="4686776" y="254794"/>
                    <a:pt x="4681062" y="262414"/>
                  </a:cubicBezTo>
                  <a:cubicBezTo>
                    <a:pt x="4684872" y="252889"/>
                    <a:pt x="4686776" y="248126"/>
                    <a:pt x="4686776" y="248126"/>
                  </a:cubicBezTo>
                  <a:cubicBezTo>
                    <a:pt x="4686776" y="248126"/>
                    <a:pt x="4682966" y="254794"/>
                    <a:pt x="4675347" y="265271"/>
                  </a:cubicBezTo>
                  <a:cubicBezTo>
                    <a:pt x="4673441" y="267176"/>
                    <a:pt x="4672489" y="270034"/>
                    <a:pt x="4670584" y="272891"/>
                  </a:cubicBezTo>
                  <a:cubicBezTo>
                    <a:pt x="4670584" y="270986"/>
                    <a:pt x="4670584" y="270034"/>
                    <a:pt x="4670584" y="268129"/>
                  </a:cubicBezTo>
                  <a:cubicBezTo>
                    <a:pt x="4669631" y="261461"/>
                    <a:pt x="4669631" y="255746"/>
                    <a:pt x="4668679" y="250984"/>
                  </a:cubicBezTo>
                  <a:cubicBezTo>
                    <a:pt x="4668679" y="250031"/>
                    <a:pt x="4668679" y="248126"/>
                    <a:pt x="4669631" y="247174"/>
                  </a:cubicBezTo>
                  <a:cubicBezTo>
                    <a:pt x="4671537" y="230981"/>
                    <a:pt x="4671537" y="222409"/>
                    <a:pt x="4671537" y="222409"/>
                  </a:cubicBezTo>
                  <a:cubicBezTo>
                    <a:pt x="4671537" y="222409"/>
                    <a:pt x="4671537" y="224314"/>
                    <a:pt x="4670584" y="229076"/>
                  </a:cubicBezTo>
                  <a:cubicBezTo>
                    <a:pt x="4669631" y="231934"/>
                    <a:pt x="4668679" y="236696"/>
                    <a:pt x="4666774" y="242411"/>
                  </a:cubicBezTo>
                  <a:cubicBezTo>
                    <a:pt x="4666774" y="242411"/>
                    <a:pt x="4666774" y="242411"/>
                    <a:pt x="4666774" y="241459"/>
                  </a:cubicBezTo>
                  <a:cubicBezTo>
                    <a:pt x="4666774" y="241459"/>
                    <a:pt x="4666774" y="241459"/>
                    <a:pt x="4666774" y="241459"/>
                  </a:cubicBezTo>
                  <a:cubicBezTo>
                    <a:pt x="4666774" y="241459"/>
                    <a:pt x="4666774" y="241459"/>
                    <a:pt x="4666774" y="241459"/>
                  </a:cubicBezTo>
                  <a:cubicBezTo>
                    <a:pt x="4665822" y="235744"/>
                    <a:pt x="4663916" y="230981"/>
                    <a:pt x="4662012" y="228124"/>
                  </a:cubicBezTo>
                  <a:cubicBezTo>
                    <a:pt x="4661059" y="224314"/>
                    <a:pt x="4660106" y="222409"/>
                    <a:pt x="4660106" y="222409"/>
                  </a:cubicBezTo>
                  <a:cubicBezTo>
                    <a:pt x="4660106" y="222409"/>
                    <a:pt x="4660106" y="224314"/>
                    <a:pt x="4661059" y="228124"/>
                  </a:cubicBezTo>
                  <a:cubicBezTo>
                    <a:pt x="4662012" y="231934"/>
                    <a:pt x="4662964" y="237649"/>
                    <a:pt x="4662964" y="244316"/>
                  </a:cubicBezTo>
                  <a:cubicBezTo>
                    <a:pt x="4662964" y="245269"/>
                    <a:pt x="4662964" y="245269"/>
                    <a:pt x="4662964" y="246221"/>
                  </a:cubicBezTo>
                  <a:cubicBezTo>
                    <a:pt x="4662964" y="246221"/>
                    <a:pt x="4662964" y="246221"/>
                    <a:pt x="4662964" y="246221"/>
                  </a:cubicBezTo>
                  <a:cubicBezTo>
                    <a:pt x="4660106" y="250031"/>
                    <a:pt x="4657249" y="254794"/>
                    <a:pt x="4654391" y="262414"/>
                  </a:cubicBezTo>
                  <a:cubicBezTo>
                    <a:pt x="4653439" y="265271"/>
                    <a:pt x="4652487" y="268129"/>
                    <a:pt x="4650581" y="271939"/>
                  </a:cubicBezTo>
                  <a:cubicBezTo>
                    <a:pt x="4649629" y="267176"/>
                    <a:pt x="4647724" y="264319"/>
                    <a:pt x="4646772" y="261461"/>
                  </a:cubicBezTo>
                  <a:cubicBezTo>
                    <a:pt x="4646772" y="260509"/>
                    <a:pt x="4645819" y="259556"/>
                    <a:pt x="4645819" y="259556"/>
                  </a:cubicBezTo>
                  <a:cubicBezTo>
                    <a:pt x="4645819" y="257651"/>
                    <a:pt x="4646772" y="255746"/>
                    <a:pt x="4646772" y="253841"/>
                  </a:cubicBezTo>
                  <a:cubicBezTo>
                    <a:pt x="4648676" y="243364"/>
                    <a:pt x="4650581" y="234791"/>
                    <a:pt x="4653439" y="227171"/>
                  </a:cubicBezTo>
                  <a:cubicBezTo>
                    <a:pt x="4657249" y="212884"/>
                    <a:pt x="4660106" y="204311"/>
                    <a:pt x="4660106" y="204311"/>
                  </a:cubicBezTo>
                  <a:cubicBezTo>
                    <a:pt x="4660106" y="204311"/>
                    <a:pt x="4656297" y="211931"/>
                    <a:pt x="4650581" y="226219"/>
                  </a:cubicBezTo>
                  <a:cubicBezTo>
                    <a:pt x="4647724" y="232886"/>
                    <a:pt x="4643914" y="241459"/>
                    <a:pt x="4641056" y="251936"/>
                  </a:cubicBezTo>
                  <a:cubicBezTo>
                    <a:pt x="4639151" y="256699"/>
                    <a:pt x="4637247" y="261461"/>
                    <a:pt x="4636294" y="267176"/>
                  </a:cubicBezTo>
                  <a:cubicBezTo>
                    <a:pt x="4636294" y="264319"/>
                    <a:pt x="4636294" y="261461"/>
                    <a:pt x="4636294" y="259556"/>
                  </a:cubicBezTo>
                  <a:cubicBezTo>
                    <a:pt x="4636294" y="251936"/>
                    <a:pt x="4637247" y="246221"/>
                    <a:pt x="4638199" y="242411"/>
                  </a:cubicBezTo>
                  <a:cubicBezTo>
                    <a:pt x="4639151" y="238601"/>
                    <a:pt x="4639151" y="235744"/>
                    <a:pt x="4639151" y="235744"/>
                  </a:cubicBezTo>
                  <a:cubicBezTo>
                    <a:pt x="4639151" y="235744"/>
                    <a:pt x="4638199" y="237649"/>
                    <a:pt x="4637247" y="241459"/>
                  </a:cubicBezTo>
                  <a:cubicBezTo>
                    <a:pt x="4636294" y="245269"/>
                    <a:pt x="4633437" y="250984"/>
                    <a:pt x="4632484" y="258604"/>
                  </a:cubicBezTo>
                  <a:cubicBezTo>
                    <a:pt x="4632484" y="258604"/>
                    <a:pt x="4632484" y="258604"/>
                    <a:pt x="4632484" y="258604"/>
                  </a:cubicBezTo>
                  <a:cubicBezTo>
                    <a:pt x="4631531" y="255746"/>
                    <a:pt x="4631531" y="254794"/>
                    <a:pt x="4631531" y="254794"/>
                  </a:cubicBezTo>
                  <a:cubicBezTo>
                    <a:pt x="4631531" y="254794"/>
                    <a:pt x="4631531" y="256699"/>
                    <a:pt x="4632484" y="259556"/>
                  </a:cubicBezTo>
                  <a:cubicBezTo>
                    <a:pt x="4630579" y="267176"/>
                    <a:pt x="4629626" y="275749"/>
                    <a:pt x="4628674" y="285274"/>
                  </a:cubicBezTo>
                  <a:cubicBezTo>
                    <a:pt x="4628674" y="288131"/>
                    <a:pt x="4628674" y="290989"/>
                    <a:pt x="4628674" y="293846"/>
                  </a:cubicBezTo>
                  <a:cubicBezTo>
                    <a:pt x="4627722" y="296704"/>
                    <a:pt x="4626769" y="300514"/>
                    <a:pt x="4625816" y="303371"/>
                  </a:cubicBezTo>
                  <a:cubicBezTo>
                    <a:pt x="4619149" y="298609"/>
                    <a:pt x="4614387" y="295751"/>
                    <a:pt x="4610576" y="293846"/>
                  </a:cubicBezTo>
                  <a:cubicBezTo>
                    <a:pt x="4606766" y="291941"/>
                    <a:pt x="4604862" y="290989"/>
                    <a:pt x="4604862" y="290989"/>
                  </a:cubicBezTo>
                  <a:cubicBezTo>
                    <a:pt x="4604862" y="290989"/>
                    <a:pt x="4606766" y="291941"/>
                    <a:pt x="4610576" y="294799"/>
                  </a:cubicBezTo>
                  <a:cubicBezTo>
                    <a:pt x="4614387" y="296704"/>
                    <a:pt x="4619149" y="301466"/>
                    <a:pt x="4624864" y="307181"/>
                  </a:cubicBezTo>
                  <a:cubicBezTo>
                    <a:pt x="4624864" y="307181"/>
                    <a:pt x="4624864" y="307181"/>
                    <a:pt x="4625816" y="308134"/>
                  </a:cubicBezTo>
                  <a:cubicBezTo>
                    <a:pt x="4624864" y="313849"/>
                    <a:pt x="4622959" y="319564"/>
                    <a:pt x="4622006" y="325279"/>
                  </a:cubicBezTo>
                  <a:cubicBezTo>
                    <a:pt x="4621054" y="330994"/>
                    <a:pt x="4620101" y="337661"/>
                    <a:pt x="4619149" y="343376"/>
                  </a:cubicBezTo>
                  <a:cubicBezTo>
                    <a:pt x="4615339" y="330041"/>
                    <a:pt x="4611529" y="317659"/>
                    <a:pt x="4607719" y="306229"/>
                  </a:cubicBezTo>
                  <a:cubicBezTo>
                    <a:pt x="4605814" y="300514"/>
                    <a:pt x="4604862" y="295751"/>
                    <a:pt x="4602956" y="290989"/>
                  </a:cubicBezTo>
                  <a:cubicBezTo>
                    <a:pt x="4602004" y="282416"/>
                    <a:pt x="4601051" y="274796"/>
                    <a:pt x="4601051" y="269081"/>
                  </a:cubicBezTo>
                  <a:cubicBezTo>
                    <a:pt x="4599147" y="255746"/>
                    <a:pt x="4599147" y="248126"/>
                    <a:pt x="4599147" y="248126"/>
                  </a:cubicBezTo>
                  <a:cubicBezTo>
                    <a:pt x="4599147" y="248126"/>
                    <a:pt x="4598194" y="255746"/>
                    <a:pt x="4597241" y="269081"/>
                  </a:cubicBezTo>
                  <a:cubicBezTo>
                    <a:pt x="4597241" y="270034"/>
                    <a:pt x="4597241" y="270986"/>
                    <a:pt x="4597241" y="271939"/>
                  </a:cubicBezTo>
                  <a:cubicBezTo>
                    <a:pt x="4594384" y="263366"/>
                    <a:pt x="4591526" y="255746"/>
                    <a:pt x="4589622" y="250031"/>
                  </a:cubicBezTo>
                  <a:cubicBezTo>
                    <a:pt x="4589622" y="247174"/>
                    <a:pt x="4589622" y="244316"/>
                    <a:pt x="4589622" y="240506"/>
                  </a:cubicBezTo>
                  <a:cubicBezTo>
                    <a:pt x="4590574" y="225266"/>
                    <a:pt x="4590574" y="210979"/>
                    <a:pt x="4590574" y="197644"/>
                  </a:cubicBezTo>
                  <a:cubicBezTo>
                    <a:pt x="4591526" y="144304"/>
                    <a:pt x="4590574" y="109061"/>
                    <a:pt x="4590574" y="109061"/>
                  </a:cubicBezTo>
                  <a:cubicBezTo>
                    <a:pt x="4590574" y="109061"/>
                    <a:pt x="4584859" y="144304"/>
                    <a:pt x="4579144" y="197644"/>
                  </a:cubicBezTo>
                  <a:cubicBezTo>
                    <a:pt x="4578191" y="210979"/>
                    <a:pt x="4576287" y="225266"/>
                    <a:pt x="4574381" y="240506"/>
                  </a:cubicBezTo>
                  <a:cubicBezTo>
                    <a:pt x="4573429" y="245269"/>
                    <a:pt x="4573429" y="250984"/>
                    <a:pt x="4573429" y="256699"/>
                  </a:cubicBezTo>
                  <a:cubicBezTo>
                    <a:pt x="4573429" y="256699"/>
                    <a:pt x="4572476" y="257651"/>
                    <a:pt x="4572476" y="257651"/>
                  </a:cubicBezTo>
                  <a:cubicBezTo>
                    <a:pt x="4569619" y="259556"/>
                    <a:pt x="4566762" y="262414"/>
                    <a:pt x="4563904" y="265271"/>
                  </a:cubicBezTo>
                  <a:cubicBezTo>
                    <a:pt x="4563904" y="265271"/>
                    <a:pt x="4563904" y="264319"/>
                    <a:pt x="4563904" y="264319"/>
                  </a:cubicBezTo>
                  <a:cubicBezTo>
                    <a:pt x="4561999" y="261461"/>
                    <a:pt x="4560094" y="258604"/>
                    <a:pt x="4559141" y="255746"/>
                  </a:cubicBezTo>
                  <a:cubicBezTo>
                    <a:pt x="4559141" y="253841"/>
                    <a:pt x="4560094" y="250984"/>
                    <a:pt x="4560094" y="249079"/>
                  </a:cubicBezTo>
                  <a:cubicBezTo>
                    <a:pt x="4570572" y="195739"/>
                    <a:pt x="4576287" y="159544"/>
                    <a:pt x="4576287" y="159544"/>
                  </a:cubicBezTo>
                  <a:cubicBezTo>
                    <a:pt x="4576287" y="159544"/>
                    <a:pt x="4564856" y="192881"/>
                    <a:pt x="4550569" y="243364"/>
                  </a:cubicBezTo>
                  <a:cubicBezTo>
                    <a:pt x="4550569" y="243364"/>
                    <a:pt x="4550569" y="243364"/>
                    <a:pt x="4550569" y="243364"/>
                  </a:cubicBezTo>
                  <a:cubicBezTo>
                    <a:pt x="4550569" y="243364"/>
                    <a:pt x="4550569" y="243364"/>
                    <a:pt x="4550569" y="243364"/>
                  </a:cubicBezTo>
                  <a:cubicBezTo>
                    <a:pt x="4550569" y="244316"/>
                    <a:pt x="4549616" y="245269"/>
                    <a:pt x="4549616" y="246221"/>
                  </a:cubicBezTo>
                  <a:cubicBezTo>
                    <a:pt x="4549616" y="247174"/>
                    <a:pt x="4549616" y="248126"/>
                    <a:pt x="4548664" y="248126"/>
                  </a:cubicBezTo>
                  <a:cubicBezTo>
                    <a:pt x="4548664" y="248126"/>
                    <a:pt x="4548664" y="248126"/>
                    <a:pt x="4548664" y="248126"/>
                  </a:cubicBezTo>
                  <a:cubicBezTo>
                    <a:pt x="4548664" y="248126"/>
                    <a:pt x="4548664" y="248126"/>
                    <a:pt x="4548664" y="248126"/>
                  </a:cubicBezTo>
                  <a:cubicBezTo>
                    <a:pt x="4544854" y="261461"/>
                    <a:pt x="4540091" y="276701"/>
                    <a:pt x="4536281" y="292894"/>
                  </a:cubicBezTo>
                  <a:cubicBezTo>
                    <a:pt x="4534376" y="261461"/>
                    <a:pt x="4531519" y="241459"/>
                    <a:pt x="4531519" y="241459"/>
                  </a:cubicBezTo>
                  <a:cubicBezTo>
                    <a:pt x="4531519" y="241459"/>
                    <a:pt x="4527709" y="266224"/>
                    <a:pt x="4525804" y="303371"/>
                  </a:cubicBezTo>
                  <a:cubicBezTo>
                    <a:pt x="4525804" y="305276"/>
                    <a:pt x="4525804" y="307181"/>
                    <a:pt x="4525804" y="309086"/>
                  </a:cubicBezTo>
                  <a:cubicBezTo>
                    <a:pt x="4524851" y="308134"/>
                    <a:pt x="4524851" y="308134"/>
                    <a:pt x="4524851" y="308134"/>
                  </a:cubicBezTo>
                  <a:cubicBezTo>
                    <a:pt x="4524851" y="308134"/>
                    <a:pt x="4524851" y="309086"/>
                    <a:pt x="4525804" y="310039"/>
                  </a:cubicBezTo>
                  <a:cubicBezTo>
                    <a:pt x="4524851" y="317659"/>
                    <a:pt x="4524851" y="325279"/>
                    <a:pt x="4523899" y="333851"/>
                  </a:cubicBezTo>
                  <a:cubicBezTo>
                    <a:pt x="4523899" y="334804"/>
                    <a:pt x="4523899" y="336709"/>
                    <a:pt x="4523899" y="337661"/>
                  </a:cubicBezTo>
                  <a:cubicBezTo>
                    <a:pt x="4523899" y="338614"/>
                    <a:pt x="4523899" y="338614"/>
                    <a:pt x="4522947" y="339566"/>
                  </a:cubicBezTo>
                  <a:cubicBezTo>
                    <a:pt x="4521041" y="333851"/>
                    <a:pt x="4519137" y="328136"/>
                    <a:pt x="4517231" y="322421"/>
                  </a:cubicBezTo>
                  <a:cubicBezTo>
                    <a:pt x="4516279" y="314801"/>
                    <a:pt x="4515326" y="307181"/>
                    <a:pt x="4514374" y="301466"/>
                  </a:cubicBezTo>
                  <a:cubicBezTo>
                    <a:pt x="4515326" y="299561"/>
                    <a:pt x="4516279" y="298609"/>
                    <a:pt x="4517231" y="297656"/>
                  </a:cubicBezTo>
                  <a:cubicBezTo>
                    <a:pt x="4520089" y="293846"/>
                    <a:pt x="4521041" y="291941"/>
                    <a:pt x="4521041" y="291941"/>
                  </a:cubicBezTo>
                  <a:cubicBezTo>
                    <a:pt x="4521041" y="291941"/>
                    <a:pt x="4519137" y="293846"/>
                    <a:pt x="4516279" y="297656"/>
                  </a:cubicBezTo>
                  <a:cubicBezTo>
                    <a:pt x="4515326" y="298609"/>
                    <a:pt x="4515326" y="299561"/>
                    <a:pt x="4514374" y="300514"/>
                  </a:cubicBezTo>
                  <a:cubicBezTo>
                    <a:pt x="4514374" y="299561"/>
                    <a:pt x="4514374" y="299561"/>
                    <a:pt x="4514374" y="298609"/>
                  </a:cubicBezTo>
                  <a:cubicBezTo>
                    <a:pt x="4515326" y="296704"/>
                    <a:pt x="4516279" y="294799"/>
                    <a:pt x="4517231" y="293846"/>
                  </a:cubicBezTo>
                  <a:cubicBezTo>
                    <a:pt x="4519137" y="290036"/>
                    <a:pt x="4520089" y="288131"/>
                    <a:pt x="4520089" y="288131"/>
                  </a:cubicBezTo>
                  <a:cubicBezTo>
                    <a:pt x="4520089" y="288131"/>
                    <a:pt x="4519137" y="290036"/>
                    <a:pt x="4516279" y="292894"/>
                  </a:cubicBezTo>
                  <a:cubicBezTo>
                    <a:pt x="4515326" y="293846"/>
                    <a:pt x="4515326" y="294799"/>
                    <a:pt x="4514374" y="295751"/>
                  </a:cubicBezTo>
                  <a:cubicBezTo>
                    <a:pt x="4513422" y="290036"/>
                    <a:pt x="4512469" y="285274"/>
                    <a:pt x="4512469" y="281464"/>
                  </a:cubicBezTo>
                  <a:cubicBezTo>
                    <a:pt x="4511516" y="272891"/>
                    <a:pt x="4511516" y="268129"/>
                    <a:pt x="4511516" y="268129"/>
                  </a:cubicBezTo>
                  <a:cubicBezTo>
                    <a:pt x="4511516" y="268129"/>
                    <a:pt x="4511516" y="270034"/>
                    <a:pt x="4510564" y="272891"/>
                  </a:cubicBezTo>
                  <a:cubicBezTo>
                    <a:pt x="4508659" y="259556"/>
                    <a:pt x="4506754" y="250984"/>
                    <a:pt x="4506754" y="250984"/>
                  </a:cubicBezTo>
                  <a:cubicBezTo>
                    <a:pt x="4506754" y="250984"/>
                    <a:pt x="4506754" y="267176"/>
                    <a:pt x="4506754" y="292894"/>
                  </a:cubicBezTo>
                  <a:cubicBezTo>
                    <a:pt x="4504849" y="289084"/>
                    <a:pt x="4502944" y="285274"/>
                    <a:pt x="4501991" y="282416"/>
                  </a:cubicBezTo>
                  <a:cubicBezTo>
                    <a:pt x="4499134" y="276701"/>
                    <a:pt x="4496276" y="271939"/>
                    <a:pt x="4494372" y="267176"/>
                  </a:cubicBezTo>
                  <a:cubicBezTo>
                    <a:pt x="4491514" y="262414"/>
                    <a:pt x="4489609" y="258604"/>
                    <a:pt x="4486751" y="254794"/>
                  </a:cubicBezTo>
                  <a:cubicBezTo>
                    <a:pt x="4483894" y="250984"/>
                    <a:pt x="4481989" y="248126"/>
                    <a:pt x="4480084" y="245269"/>
                  </a:cubicBezTo>
                  <a:cubicBezTo>
                    <a:pt x="4478179" y="242411"/>
                    <a:pt x="4476274" y="240506"/>
                    <a:pt x="4474369" y="238601"/>
                  </a:cubicBezTo>
                  <a:cubicBezTo>
                    <a:pt x="4471512" y="235744"/>
                    <a:pt x="4470559" y="233839"/>
                    <a:pt x="4469606" y="233839"/>
                  </a:cubicBezTo>
                  <a:cubicBezTo>
                    <a:pt x="4470559" y="230981"/>
                    <a:pt x="4471512" y="228124"/>
                    <a:pt x="4471512" y="225266"/>
                  </a:cubicBezTo>
                  <a:cubicBezTo>
                    <a:pt x="4474369" y="214789"/>
                    <a:pt x="4476274" y="206216"/>
                    <a:pt x="4477226" y="198596"/>
                  </a:cubicBezTo>
                  <a:cubicBezTo>
                    <a:pt x="4480084" y="184309"/>
                    <a:pt x="4481037" y="175736"/>
                    <a:pt x="4481037" y="175736"/>
                  </a:cubicBezTo>
                  <a:cubicBezTo>
                    <a:pt x="4481037" y="175736"/>
                    <a:pt x="4478179" y="183356"/>
                    <a:pt x="4473416" y="197644"/>
                  </a:cubicBezTo>
                  <a:cubicBezTo>
                    <a:pt x="4471512" y="204311"/>
                    <a:pt x="4467701" y="212884"/>
                    <a:pt x="4463891" y="222409"/>
                  </a:cubicBezTo>
                  <a:cubicBezTo>
                    <a:pt x="4461034" y="229076"/>
                    <a:pt x="4458176" y="236696"/>
                    <a:pt x="4455319" y="244316"/>
                  </a:cubicBezTo>
                  <a:cubicBezTo>
                    <a:pt x="4454366" y="240506"/>
                    <a:pt x="4453414" y="237649"/>
                    <a:pt x="4453414" y="237649"/>
                  </a:cubicBezTo>
                  <a:cubicBezTo>
                    <a:pt x="4453414" y="237649"/>
                    <a:pt x="4453414" y="240506"/>
                    <a:pt x="4454366" y="247174"/>
                  </a:cubicBezTo>
                  <a:cubicBezTo>
                    <a:pt x="4453414" y="249079"/>
                    <a:pt x="4452462" y="251936"/>
                    <a:pt x="4451509" y="253841"/>
                  </a:cubicBezTo>
                  <a:cubicBezTo>
                    <a:pt x="4446747" y="265271"/>
                    <a:pt x="4441984" y="276701"/>
                    <a:pt x="4436269" y="289084"/>
                  </a:cubicBezTo>
                  <a:cubicBezTo>
                    <a:pt x="4436269" y="288131"/>
                    <a:pt x="4435316" y="288131"/>
                    <a:pt x="4435316" y="287179"/>
                  </a:cubicBezTo>
                  <a:cubicBezTo>
                    <a:pt x="4436269" y="283369"/>
                    <a:pt x="4437222" y="278606"/>
                    <a:pt x="4438174" y="274796"/>
                  </a:cubicBezTo>
                  <a:cubicBezTo>
                    <a:pt x="4440079" y="265271"/>
                    <a:pt x="4441984" y="255746"/>
                    <a:pt x="4444841" y="247174"/>
                  </a:cubicBezTo>
                  <a:cubicBezTo>
                    <a:pt x="4449604" y="229076"/>
                    <a:pt x="4452462" y="211931"/>
                    <a:pt x="4454366" y="195739"/>
                  </a:cubicBezTo>
                  <a:cubicBezTo>
                    <a:pt x="4457224" y="179546"/>
                    <a:pt x="4459129" y="165259"/>
                    <a:pt x="4460081" y="151924"/>
                  </a:cubicBezTo>
                  <a:cubicBezTo>
                    <a:pt x="4461034" y="145256"/>
                    <a:pt x="4461987" y="139541"/>
                    <a:pt x="4461987" y="133826"/>
                  </a:cubicBezTo>
                  <a:cubicBezTo>
                    <a:pt x="4461987" y="128111"/>
                    <a:pt x="4462939" y="123349"/>
                    <a:pt x="4462939" y="118586"/>
                  </a:cubicBezTo>
                  <a:cubicBezTo>
                    <a:pt x="4463891" y="99536"/>
                    <a:pt x="4463891" y="89059"/>
                    <a:pt x="4463891" y="89059"/>
                  </a:cubicBezTo>
                  <a:cubicBezTo>
                    <a:pt x="4463891" y="89059"/>
                    <a:pt x="4461987" y="99536"/>
                    <a:pt x="4458176" y="118586"/>
                  </a:cubicBezTo>
                  <a:cubicBezTo>
                    <a:pt x="4457224" y="123349"/>
                    <a:pt x="4456272" y="128111"/>
                    <a:pt x="4455319" y="133826"/>
                  </a:cubicBezTo>
                  <a:cubicBezTo>
                    <a:pt x="4454366" y="139541"/>
                    <a:pt x="4452462" y="145256"/>
                    <a:pt x="4451509" y="151924"/>
                  </a:cubicBezTo>
                  <a:cubicBezTo>
                    <a:pt x="4448651" y="164306"/>
                    <a:pt x="4445794" y="178594"/>
                    <a:pt x="4441984" y="194786"/>
                  </a:cubicBezTo>
                  <a:cubicBezTo>
                    <a:pt x="4438174" y="210026"/>
                    <a:pt x="4434364" y="227171"/>
                    <a:pt x="4428649" y="245269"/>
                  </a:cubicBezTo>
                  <a:cubicBezTo>
                    <a:pt x="4426744" y="252889"/>
                    <a:pt x="4423887" y="261461"/>
                    <a:pt x="4421981" y="269081"/>
                  </a:cubicBezTo>
                  <a:cubicBezTo>
                    <a:pt x="4419124" y="265271"/>
                    <a:pt x="4417219" y="261461"/>
                    <a:pt x="4414362" y="258604"/>
                  </a:cubicBezTo>
                  <a:cubicBezTo>
                    <a:pt x="4406741" y="247174"/>
                    <a:pt x="4400074" y="237649"/>
                    <a:pt x="4394359" y="230029"/>
                  </a:cubicBezTo>
                  <a:cubicBezTo>
                    <a:pt x="4391501" y="227171"/>
                    <a:pt x="4389597" y="224314"/>
                    <a:pt x="4387691" y="221456"/>
                  </a:cubicBezTo>
                  <a:cubicBezTo>
                    <a:pt x="4392454" y="195739"/>
                    <a:pt x="4395312" y="180499"/>
                    <a:pt x="4395312" y="180499"/>
                  </a:cubicBezTo>
                  <a:cubicBezTo>
                    <a:pt x="4395312" y="180499"/>
                    <a:pt x="4390549" y="193834"/>
                    <a:pt x="4382929" y="215741"/>
                  </a:cubicBezTo>
                  <a:cubicBezTo>
                    <a:pt x="4378166" y="209074"/>
                    <a:pt x="4375309" y="206216"/>
                    <a:pt x="4375309" y="206216"/>
                  </a:cubicBezTo>
                  <a:cubicBezTo>
                    <a:pt x="4375309" y="206216"/>
                    <a:pt x="4378166" y="210979"/>
                    <a:pt x="4381976" y="218599"/>
                  </a:cubicBezTo>
                  <a:cubicBezTo>
                    <a:pt x="4378166" y="230029"/>
                    <a:pt x="4374356" y="244316"/>
                    <a:pt x="4369594" y="259556"/>
                  </a:cubicBezTo>
                  <a:cubicBezTo>
                    <a:pt x="4368641" y="248126"/>
                    <a:pt x="4368641" y="241459"/>
                    <a:pt x="4368641" y="241459"/>
                  </a:cubicBezTo>
                  <a:cubicBezTo>
                    <a:pt x="4368641" y="241459"/>
                    <a:pt x="4367689" y="249079"/>
                    <a:pt x="4366737" y="263366"/>
                  </a:cubicBezTo>
                  <a:cubicBezTo>
                    <a:pt x="4366737" y="267176"/>
                    <a:pt x="4365784" y="270986"/>
                    <a:pt x="4365784" y="274796"/>
                  </a:cubicBezTo>
                  <a:cubicBezTo>
                    <a:pt x="4364831" y="277654"/>
                    <a:pt x="4363879" y="281464"/>
                    <a:pt x="4362926" y="285274"/>
                  </a:cubicBezTo>
                  <a:cubicBezTo>
                    <a:pt x="4362926" y="284321"/>
                    <a:pt x="4362926" y="283369"/>
                    <a:pt x="4362926" y="282416"/>
                  </a:cubicBezTo>
                  <a:cubicBezTo>
                    <a:pt x="4361974" y="269081"/>
                    <a:pt x="4361022" y="261461"/>
                    <a:pt x="4361022" y="261461"/>
                  </a:cubicBezTo>
                  <a:cubicBezTo>
                    <a:pt x="4361022" y="261461"/>
                    <a:pt x="4360069" y="269081"/>
                    <a:pt x="4359116" y="283369"/>
                  </a:cubicBezTo>
                  <a:cubicBezTo>
                    <a:pt x="4359116" y="285274"/>
                    <a:pt x="4359116" y="288131"/>
                    <a:pt x="4359116" y="290989"/>
                  </a:cubicBezTo>
                  <a:cubicBezTo>
                    <a:pt x="4358164" y="291941"/>
                    <a:pt x="4358164" y="293846"/>
                    <a:pt x="4357212" y="295751"/>
                  </a:cubicBezTo>
                  <a:cubicBezTo>
                    <a:pt x="4355306" y="291941"/>
                    <a:pt x="4353401" y="288131"/>
                    <a:pt x="4351497" y="284321"/>
                  </a:cubicBezTo>
                  <a:cubicBezTo>
                    <a:pt x="4351497" y="274796"/>
                    <a:pt x="4351497" y="266224"/>
                    <a:pt x="4351497" y="257651"/>
                  </a:cubicBezTo>
                  <a:cubicBezTo>
                    <a:pt x="4351497" y="250984"/>
                    <a:pt x="4351497" y="245269"/>
                    <a:pt x="4351497" y="238601"/>
                  </a:cubicBezTo>
                  <a:cubicBezTo>
                    <a:pt x="4351497" y="232886"/>
                    <a:pt x="4350544" y="227171"/>
                    <a:pt x="4349591" y="221456"/>
                  </a:cubicBezTo>
                  <a:cubicBezTo>
                    <a:pt x="4348639" y="210979"/>
                    <a:pt x="4346734" y="201454"/>
                    <a:pt x="4345781" y="194786"/>
                  </a:cubicBezTo>
                  <a:cubicBezTo>
                    <a:pt x="4343876" y="179546"/>
                    <a:pt x="4342924" y="170974"/>
                    <a:pt x="4342924" y="170974"/>
                  </a:cubicBezTo>
                  <a:cubicBezTo>
                    <a:pt x="4342924" y="170974"/>
                    <a:pt x="4342924" y="179546"/>
                    <a:pt x="4341972" y="194786"/>
                  </a:cubicBezTo>
                  <a:cubicBezTo>
                    <a:pt x="4341972" y="201454"/>
                    <a:pt x="4341972" y="209074"/>
                    <a:pt x="4341972" y="217646"/>
                  </a:cubicBezTo>
                  <a:cubicBezTo>
                    <a:pt x="4341019" y="210026"/>
                    <a:pt x="4340066" y="205264"/>
                    <a:pt x="4340066" y="205264"/>
                  </a:cubicBezTo>
                  <a:cubicBezTo>
                    <a:pt x="4340066" y="205264"/>
                    <a:pt x="4340066" y="212884"/>
                    <a:pt x="4339114" y="226219"/>
                  </a:cubicBezTo>
                  <a:cubicBezTo>
                    <a:pt x="4339114" y="232886"/>
                    <a:pt x="4339114" y="240506"/>
                    <a:pt x="4338162" y="250031"/>
                  </a:cubicBezTo>
                  <a:cubicBezTo>
                    <a:pt x="4338162" y="250984"/>
                    <a:pt x="4338162" y="251936"/>
                    <a:pt x="4338162" y="252889"/>
                  </a:cubicBezTo>
                  <a:cubicBezTo>
                    <a:pt x="4338162" y="251936"/>
                    <a:pt x="4337209" y="250984"/>
                    <a:pt x="4337209" y="250984"/>
                  </a:cubicBezTo>
                  <a:cubicBezTo>
                    <a:pt x="4330541" y="231934"/>
                    <a:pt x="4324826" y="213836"/>
                    <a:pt x="4318159" y="196691"/>
                  </a:cubicBezTo>
                  <a:cubicBezTo>
                    <a:pt x="4306729" y="163354"/>
                    <a:pt x="4296251" y="135731"/>
                    <a:pt x="4289584" y="116681"/>
                  </a:cubicBezTo>
                  <a:cubicBezTo>
                    <a:pt x="4282916" y="97631"/>
                    <a:pt x="4278154" y="86201"/>
                    <a:pt x="4278154" y="86201"/>
                  </a:cubicBezTo>
                  <a:cubicBezTo>
                    <a:pt x="4278154" y="86201"/>
                    <a:pt x="4281012" y="97631"/>
                    <a:pt x="4285774" y="117634"/>
                  </a:cubicBezTo>
                  <a:cubicBezTo>
                    <a:pt x="4291489" y="137636"/>
                    <a:pt x="4298156" y="166211"/>
                    <a:pt x="4307681" y="199549"/>
                  </a:cubicBezTo>
                  <a:cubicBezTo>
                    <a:pt x="4315301" y="228124"/>
                    <a:pt x="4324826" y="261461"/>
                    <a:pt x="4334351" y="295751"/>
                  </a:cubicBezTo>
                  <a:cubicBezTo>
                    <a:pt x="4334351" y="295751"/>
                    <a:pt x="4334351" y="296704"/>
                    <a:pt x="4334351" y="296704"/>
                  </a:cubicBezTo>
                  <a:cubicBezTo>
                    <a:pt x="4334351" y="295751"/>
                    <a:pt x="4334351" y="294799"/>
                    <a:pt x="4334351" y="294799"/>
                  </a:cubicBezTo>
                  <a:cubicBezTo>
                    <a:pt x="4334351" y="294799"/>
                    <a:pt x="4334351" y="296704"/>
                    <a:pt x="4334351" y="301466"/>
                  </a:cubicBezTo>
                  <a:cubicBezTo>
                    <a:pt x="4334351" y="306229"/>
                    <a:pt x="4333399" y="310991"/>
                    <a:pt x="4333399" y="315754"/>
                  </a:cubicBezTo>
                  <a:cubicBezTo>
                    <a:pt x="4332447" y="325279"/>
                    <a:pt x="4331494" y="334804"/>
                    <a:pt x="4329589" y="344329"/>
                  </a:cubicBezTo>
                  <a:cubicBezTo>
                    <a:pt x="4329589" y="344329"/>
                    <a:pt x="4328637" y="343376"/>
                    <a:pt x="4328637" y="343376"/>
                  </a:cubicBezTo>
                  <a:cubicBezTo>
                    <a:pt x="4327684" y="342424"/>
                    <a:pt x="4327684" y="341471"/>
                    <a:pt x="4326731" y="340519"/>
                  </a:cubicBezTo>
                  <a:cubicBezTo>
                    <a:pt x="4326731" y="338614"/>
                    <a:pt x="4325779" y="335756"/>
                    <a:pt x="4325779" y="333851"/>
                  </a:cubicBezTo>
                  <a:cubicBezTo>
                    <a:pt x="4321969" y="309086"/>
                    <a:pt x="4318159" y="286226"/>
                    <a:pt x="4315301" y="267176"/>
                  </a:cubicBezTo>
                  <a:cubicBezTo>
                    <a:pt x="4308634" y="228124"/>
                    <a:pt x="4301966" y="202406"/>
                    <a:pt x="4301966" y="202406"/>
                  </a:cubicBezTo>
                  <a:cubicBezTo>
                    <a:pt x="4301966" y="202406"/>
                    <a:pt x="4301966" y="229076"/>
                    <a:pt x="4303872" y="268129"/>
                  </a:cubicBezTo>
                  <a:cubicBezTo>
                    <a:pt x="4303872" y="270034"/>
                    <a:pt x="4303872" y="271939"/>
                    <a:pt x="4303872" y="274796"/>
                  </a:cubicBezTo>
                  <a:cubicBezTo>
                    <a:pt x="4302919" y="279559"/>
                    <a:pt x="4302919" y="284321"/>
                    <a:pt x="4301966" y="290036"/>
                  </a:cubicBezTo>
                  <a:cubicBezTo>
                    <a:pt x="4301966" y="292894"/>
                    <a:pt x="4301014" y="296704"/>
                    <a:pt x="4300062" y="300514"/>
                  </a:cubicBezTo>
                  <a:cubicBezTo>
                    <a:pt x="4296251" y="295751"/>
                    <a:pt x="4292441" y="290989"/>
                    <a:pt x="4288631" y="286226"/>
                  </a:cubicBezTo>
                  <a:cubicBezTo>
                    <a:pt x="4292441" y="292894"/>
                    <a:pt x="4295299" y="298609"/>
                    <a:pt x="4299109" y="305276"/>
                  </a:cubicBezTo>
                  <a:cubicBezTo>
                    <a:pt x="4298156" y="310991"/>
                    <a:pt x="4297204" y="316706"/>
                    <a:pt x="4296251" y="323374"/>
                  </a:cubicBezTo>
                  <a:cubicBezTo>
                    <a:pt x="4295299" y="330041"/>
                    <a:pt x="4293394" y="337661"/>
                    <a:pt x="4292441" y="346234"/>
                  </a:cubicBezTo>
                  <a:cubicBezTo>
                    <a:pt x="4291489" y="345281"/>
                    <a:pt x="4291489" y="344329"/>
                    <a:pt x="4290537" y="343376"/>
                  </a:cubicBezTo>
                  <a:cubicBezTo>
                    <a:pt x="4289584" y="330994"/>
                    <a:pt x="4289584" y="319564"/>
                    <a:pt x="4288631" y="308134"/>
                  </a:cubicBezTo>
                  <a:cubicBezTo>
                    <a:pt x="4285774" y="262414"/>
                    <a:pt x="4281964" y="231934"/>
                    <a:pt x="4281964" y="231934"/>
                  </a:cubicBezTo>
                  <a:cubicBezTo>
                    <a:pt x="4281964" y="231934"/>
                    <a:pt x="4279106" y="262414"/>
                    <a:pt x="4277201" y="309086"/>
                  </a:cubicBezTo>
                  <a:cubicBezTo>
                    <a:pt x="4277201" y="311944"/>
                    <a:pt x="4277201" y="315754"/>
                    <a:pt x="4277201" y="318611"/>
                  </a:cubicBezTo>
                  <a:cubicBezTo>
                    <a:pt x="4276249" y="315754"/>
                    <a:pt x="4274344" y="312896"/>
                    <a:pt x="4273391" y="310039"/>
                  </a:cubicBezTo>
                  <a:cubicBezTo>
                    <a:pt x="4273391" y="308134"/>
                    <a:pt x="4272439" y="305276"/>
                    <a:pt x="4272439" y="303371"/>
                  </a:cubicBezTo>
                  <a:cubicBezTo>
                    <a:pt x="4271487" y="292894"/>
                    <a:pt x="4271487" y="283369"/>
                    <a:pt x="4270534" y="273844"/>
                  </a:cubicBezTo>
                  <a:cubicBezTo>
                    <a:pt x="4270534" y="269081"/>
                    <a:pt x="4269581" y="265271"/>
                    <a:pt x="4269581" y="260509"/>
                  </a:cubicBezTo>
                  <a:cubicBezTo>
                    <a:pt x="4269581" y="258604"/>
                    <a:pt x="4269581" y="257651"/>
                    <a:pt x="4269581" y="255746"/>
                  </a:cubicBezTo>
                  <a:cubicBezTo>
                    <a:pt x="4269581" y="248126"/>
                    <a:pt x="4270534" y="241459"/>
                    <a:pt x="4270534" y="234791"/>
                  </a:cubicBezTo>
                  <a:cubicBezTo>
                    <a:pt x="4273391" y="187166"/>
                    <a:pt x="4273391" y="155734"/>
                    <a:pt x="4273391" y="155734"/>
                  </a:cubicBezTo>
                  <a:cubicBezTo>
                    <a:pt x="4273391" y="155734"/>
                    <a:pt x="4265772" y="187166"/>
                    <a:pt x="4259104" y="233839"/>
                  </a:cubicBezTo>
                  <a:cubicBezTo>
                    <a:pt x="4257199" y="245269"/>
                    <a:pt x="4255294" y="258604"/>
                    <a:pt x="4253389" y="271939"/>
                  </a:cubicBezTo>
                  <a:cubicBezTo>
                    <a:pt x="4253389" y="270986"/>
                    <a:pt x="4252437" y="270986"/>
                    <a:pt x="4252437" y="270034"/>
                  </a:cubicBezTo>
                  <a:cubicBezTo>
                    <a:pt x="4252437" y="267176"/>
                    <a:pt x="4253389" y="264319"/>
                    <a:pt x="4253389" y="262414"/>
                  </a:cubicBezTo>
                  <a:cubicBezTo>
                    <a:pt x="4255294" y="248126"/>
                    <a:pt x="4255294" y="240506"/>
                    <a:pt x="4255294" y="240506"/>
                  </a:cubicBezTo>
                  <a:cubicBezTo>
                    <a:pt x="4255294" y="240506"/>
                    <a:pt x="4253389" y="248126"/>
                    <a:pt x="4249579" y="262414"/>
                  </a:cubicBezTo>
                  <a:cubicBezTo>
                    <a:pt x="4249579" y="263366"/>
                    <a:pt x="4249579" y="264319"/>
                    <a:pt x="4248626" y="264319"/>
                  </a:cubicBezTo>
                  <a:cubicBezTo>
                    <a:pt x="4247674" y="263366"/>
                    <a:pt x="4247674" y="262414"/>
                    <a:pt x="4246722" y="261461"/>
                  </a:cubicBezTo>
                  <a:cubicBezTo>
                    <a:pt x="4245769" y="260509"/>
                    <a:pt x="4244816" y="259556"/>
                    <a:pt x="4244816" y="257651"/>
                  </a:cubicBezTo>
                  <a:cubicBezTo>
                    <a:pt x="4244816" y="253841"/>
                    <a:pt x="4244816" y="251936"/>
                    <a:pt x="4244816" y="251936"/>
                  </a:cubicBezTo>
                  <a:cubicBezTo>
                    <a:pt x="4244816" y="251936"/>
                    <a:pt x="4244816" y="253841"/>
                    <a:pt x="4243864" y="256699"/>
                  </a:cubicBezTo>
                  <a:cubicBezTo>
                    <a:pt x="4242912" y="254794"/>
                    <a:pt x="4241959" y="252889"/>
                    <a:pt x="4240054" y="251936"/>
                  </a:cubicBezTo>
                  <a:cubicBezTo>
                    <a:pt x="4236244" y="246221"/>
                    <a:pt x="4232434" y="240506"/>
                    <a:pt x="4229576" y="235744"/>
                  </a:cubicBezTo>
                  <a:cubicBezTo>
                    <a:pt x="4223862" y="227171"/>
                    <a:pt x="4220051" y="222409"/>
                    <a:pt x="4220051" y="222409"/>
                  </a:cubicBezTo>
                  <a:cubicBezTo>
                    <a:pt x="4220051" y="222409"/>
                    <a:pt x="4221956" y="228124"/>
                    <a:pt x="4226719" y="237649"/>
                  </a:cubicBezTo>
                  <a:cubicBezTo>
                    <a:pt x="4228624" y="242411"/>
                    <a:pt x="4231481" y="248126"/>
                    <a:pt x="4234339" y="254794"/>
                  </a:cubicBezTo>
                  <a:cubicBezTo>
                    <a:pt x="4235291" y="255746"/>
                    <a:pt x="4235291" y="257651"/>
                    <a:pt x="4236244" y="258604"/>
                  </a:cubicBezTo>
                  <a:cubicBezTo>
                    <a:pt x="4234339" y="256699"/>
                    <a:pt x="4233387" y="253841"/>
                    <a:pt x="4231481" y="251936"/>
                  </a:cubicBezTo>
                  <a:cubicBezTo>
                    <a:pt x="4227672" y="246221"/>
                    <a:pt x="4223862" y="242411"/>
                    <a:pt x="4220051" y="237649"/>
                  </a:cubicBezTo>
                  <a:cubicBezTo>
                    <a:pt x="4213384" y="229076"/>
                    <a:pt x="4206716" y="223361"/>
                    <a:pt x="4202906" y="219551"/>
                  </a:cubicBezTo>
                  <a:cubicBezTo>
                    <a:pt x="4199097" y="215741"/>
                    <a:pt x="4196239" y="213836"/>
                    <a:pt x="4196239" y="213836"/>
                  </a:cubicBezTo>
                  <a:cubicBezTo>
                    <a:pt x="4196239" y="213836"/>
                    <a:pt x="4198144" y="216694"/>
                    <a:pt x="4201954" y="220504"/>
                  </a:cubicBezTo>
                  <a:cubicBezTo>
                    <a:pt x="4205764" y="225266"/>
                    <a:pt x="4211479" y="230981"/>
                    <a:pt x="4216241" y="240506"/>
                  </a:cubicBezTo>
                  <a:cubicBezTo>
                    <a:pt x="4219099" y="245269"/>
                    <a:pt x="4222909" y="250031"/>
                    <a:pt x="4225766" y="255746"/>
                  </a:cubicBezTo>
                  <a:cubicBezTo>
                    <a:pt x="4228624" y="261461"/>
                    <a:pt x="4232434" y="267176"/>
                    <a:pt x="4235291" y="273844"/>
                  </a:cubicBezTo>
                  <a:cubicBezTo>
                    <a:pt x="4235291" y="273844"/>
                    <a:pt x="4235291" y="273844"/>
                    <a:pt x="4235291" y="274796"/>
                  </a:cubicBezTo>
                  <a:cubicBezTo>
                    <a:pt x="4235291" y="276701"/>
                    <a:pt x="4235291" y="279559"/>
                    <a:pt x="4235291" y="282416"/>
                  </a:cubicBezTo>
                  <a:cubicBezTo>
                    <a:pt x="4235291" y="282416"/>
                    <a:pt x="4234339" y="281464"/>
                    <a:pt x="4234339" y="281464"/>
                  </a:cubicBezTo>
                  <a:cubicBezTo>
                    <a:pt x="4231481" y="277654"/>
                    <a:pt x="4229576" y="276701"/>
                    <a:pt x="4229576" y="276701"/>
                  </a:cubicBezTo>
                  <a:cubicBezTo>
                    <a:pt x="4229576" y="276701"/>
                    <a:pt x="4231481" y="278606"/>
                    <a:pt x="4233387" y="282416"/>
                  </a:cubicBezTo>
                  <a:cubicBezTo>
                    <a:pt x="4233387" y="283369"/>
                    <a:pt x="4234339" y="283369"/>
                    <a:pt x="4235291" y="284321"/>
                  </a:cubicBezTo>
                  <a:cubicBezTo>
                    <a:pt x="4235291" y="284321"/>
                    <a:pt x="4235291" y="284321"/>
                    <a:pt x="4235291" y="285274"/>
                  </a:cubicBezTo>
                  <a:cubicBezTo>
                    <a:pt x="4233387" y="292894"/>
                    <a:pt x="4231481" y="301466"/>
                    <a:pt x="4229576" y="310039"/>
                  </a:cubicBezTo>
                  <a:cubicBezTo>
                    <a:pt x="4225766" y="301466"/>
                    <a:pt x="4222909" y="295751"/>
                    <a:pt x="4222909" y="295751"/>
                  </a:cubicBezTo>
                  <a:cubicBezTo>
                    <a:pt x="4222909" y="295751"/>
                    <a:pt x="4224814" y="303371"/>
                    <a:pt x="4228624" y="316706"/>
                  </a:cubicBezTo>
                  <a:cubicBezTo>
                    <a:pt x="4227672" y="319564"/>
                    <a:pt x="4227672" y="323374"/>
                    <a:pt x="4226719" y="327184"/>
                  </a:cubicBezTo>
                  <a:cubicBezTo>
                    <a:pt x="4225766" y="331946"/>
                    <a:pt x="4224814" y="336709"/>
                    <a:pt x="4223862" y="341471"/>
                  </a:cubicBezTo>
                  <a:cubicBezTo>
                    <a:pt x="4223862" y="338614"/>
                    <a:pt x="4222909" y="336709"/>
                    <a:pt x="4222909" y="334804"/>
                  </a:cubicBezTo>
                  <a:cubicBezTo>
                    <a:pt x="4221004" y="320516"/>
                    <a:pt x="4219099" y="311944"/>
                    <a:pt x="4219099" y="311944"/>
                  </a:cubicBezTo>
                  <a:cubicBezTo>
                    <a:pt x="4219099" y="311944"/>
                    <a:pt x="4219099" y="319564"/>
                    <a:pt x="4219099" y="331946"/>
                  </a:cubicBezTo>
                  <a:cubicBezTo>
                    <a:pt x="4218147" y="329089"/>
                    <a:pt x="4218147" y="326231"/>
                    <a:pt x="4217194" y="322421"/>
                  </a:cubicBezTo>
                  <a:cubicBezTo>
                    <a:pt x="4206716" y="272891"/>
                    <a:pt x="4198144" y="240506"/>
                    <a:pt x="4198144" y="240506"/>
                  </a:cubicBezTo>
                  <a:cubicBezTo>
                    <a:pt x="4198144" y="240506"/>
                    <a:pt x="4200049" y="273844"/>
                    <a:pt x="4205764" y="323374"/>
                  </a:cubicBezTo>
                  <a:cubicBezTo>
                    <a:pt x="4206716" y="335756"/>
                    <a:pt x="4208622" y="350044"/>
                    <a:pt x="4210526" y="364331"/>
                  </a:cubicBezTo>
                  <a:cubicBezTo>
                    <a:pt x="4210526" y="364331"/>
                    <a:pt x="4210526" y="363379"/>
                    <a:pt x="4210526" y="363379"/>
                  </a:cubicBezTo>
                  <a:cubicBezTo>
                    <a:pt x="4209574" y="357664"/>
                    <a:pt x="4207669" y="353854"/>
                    <a:pt x="4206716" y="350044"/>
                  </a:cubicBezTo>
                  <a:cubicBezTo>
                    <a:pt x="4204812" y="342424"/>
                    <a:pt x="4202906" y="338614"/>
                    <a:pt x="4202906" y="338614"/>
                  </a:cubicBezTo>
                  <a:cubicBezTo>
                    <a:pt x="4202906" y="338614"/>
                    <a:pt x="4202906" y="343376"/>
                    <a:pt x="4202906" y="350996"/>
                  </a:cubicBezTo>
                  <a:cubicBezTo>
                    <a:pt x="4202906" y="354806"/>
                    <a:pt x="4202906" y="359569"/>
                    <a:pt x="4202906" y="365284"/>
                  </a:cubicBezTo>
                  <a:cubicBezTo>
                    <a:pt x="4202906" y="368141"/>
                    <a:pt x="4202906" y="370999"/>
                    <a:pt x="4202906" y="373856"/>
                  </a:cubicBezTo>
                  <a:cubicBezTo>
                    <a:pt x="4202906" y="375761"/>
                    <a:pt x="4202906" y="377666"/>
                    <a:pt x="4202906" y="380524"/>
                  </a:cubicBezTo>
                  <a:cubicBezTo>
                    <a:pt x="4202906" y="379571"/>
                    <a:pt x="4202906" y="379571"/>
                    <a:pt x="4201954" y="378619"/>
                  </a:cubicBezTo>
                  <a:cubicBezTo>
                    <a:pt x="4201954" y="372904"/>
                    <a:pt x="4201001" y="367189"/>
                    <a:pt x="4201001" y="361474"/>
                  </a:cubicBezTo>
                  <a:cubicBezTo>
                    <a:pt x="4199097" y="318611"/>
                    <a:pt x="4196239" y="290989"/>
                    <a:pt x="4196239" y="290989"/>
                  </a:cubicBezTo>
                  <a:cubicBezTo>
                    <a:pt x="4196239" y="290989"/>
                    <a:pt x="4193381" y="310991"/>
                    <a:pt x="4191476" y="343376"/>
                  </a:cubicBezTo>
                  <a:cubicBezTo>
                    <a:pt x="4190524" y="340519"/>
                    <a:pt x="4189571" y="338614"/>
                    <a:pt x="4188619" y="335756"/>
                  </a:cubicBezTo>
                  <a:cubicBezTo>
                    <a:pt x="4185761" y="329089"/>
                    <a:pt x="4183856" y="323374"/>
                    <a:pt x="4181951" y="319564"/>
                  </a:cubicBezTo>
                  <a:cubicBezTo>
                    <a:pt x="4181951" y="318611"/>
                    <a:pt x="4180999" y="317659"/>
                    <a:pt x="4180999" y="316706"/>
                  </a:cubicBezTo>
                  <a:cubicBezTo>
                    <a:pt x="4180999" y="291941"/>
                    <a:pt x="4180999" y="271939"/>
                    <a:pt x="4180999" y="256699"/>
                  </a:cubicBezTo>
                  <a:cubicBezTo>
                    <a:pt x="4180999" y="239554"/>
                    <a:pt x="4180999" y="230029"/>
                    <a:pt x="4180999" y="230029"/>
                  </a:cubicBezTo>
                  <a:cubicBezTo>
                    <a:pt x="4180999" y="230029"/>
                    <a:pt x="4180046" y="239554"/>
                    <a:pt x="4177189" y="256699"/>
                  </a:cubicBezTo>
                  <a:cubicBezTo>
                    <a:pt x="4177189" y="260509"/>
                    <a:pt x="4176236" y="265271"/>
                    <a:pt x="4175284" y="270034"/>
                  </a:cubicBezTo>
                  <a:cubicBezTo>
                    <a:pt x="4175284" y="263366"/>
                    <a:pt x="4174331" y="257651"/>
                    <a:pt x="4174331" y="251936"/>
                  </a:cubicBezTo>
                  <a:cubicBezTo>
                    <a:pt x="4172426" y="207169"/>
                    <a:pt x="4168616" y="176689"/>
                    <a:pt x="4168616" y="176689"/>
                  </a:cubicBezTo>
                  <a:cubicBezTo>
                    <a:pt x="4168616" y="176689"/>
                    <a:pt x="4164806" y="207169"/>
                    <a:pt x="4162901" y="251936"/>
                  </a:cubicBezTo>
                  <a:cubicBezTo>
                    <a:pt x="4161949" y="263366"/>
                    <a:pt x="4161949" y="274796"/>
                    <a:pt x="4160996" y="287179"/>
                  </a:cubicBezTo>
                  <a:cubicBezTo>
                    <a:pt x="4158139" y="292894"/>
                    <a:pt x="4156234" y="298609"/>
                    <a:pt x="4154329" y="303371"/>
                  </a:cubicBezTo>
                  <a:cubicBezTo>
                    <a:pt x="4151471" y="295751"/>
                    <a:pt x="4149566" y="288131"/>
                    <a:pt x="4146709" y="280511"/>
                  </a:cubicBezTo>
                  <a:cubicBezTo>
                    <a:pt x="4144804" y="267176"/>
                    <a:pt x="4141946" y="255746"/>
                    <a:pt x="4140041" y="246221"/>
                  </a:cubicBezTo>
                  <a:cubicBezTo>
                    <a:pt x="4137184" y="231934"/>
                    <a:pt x="4133374" y="224314"/>
                    <a:pt x="4133374" y="224314"/>
                  </a:cubicBezTo>
                  <a:cubicBezTo>
                    <a:pt x="4133374" y="224314"/>
                    <a:pt x="4134326" y="226219"/>
                    <a:pt x="4134326" y="230029"/>
                  </a:cubicBezTo>
                  <a:cubicBezTo>
                    <a:pt x="4135279" y="233839"/>
                    <a:pt x="4135279" y="239554"/>
                    <a:pt x="4136231" y="247174"/>
                  </a:cubicBezTo>
                  <a:cubicBezTo>
                    <a:pt x="4136231" y="248126"/>
                    <a:pt x="4136231" y="249079"/>
                    <a:pt x="4136231" y="250031"/>
                  </a:cubicBezTo>
                  <a:cubicBezTo>
                    <a:pt x="4130516" y="230981"/>
                    <a:pt x="4123849" y="213836"/>
                    <a:pt x="4118134" y="197644"/>
                  </a:cubicBezTo>
                  <a:cubicBezTo>
                    <a:pt x="4108609" y="166211"/>
                    <a:pt x="4100036" y="139541"/>
                    <a:pt x="4093369" y="121444"/>
                  </a:cubicBezTo>
                  <a:cubicBezTo>
                    <a:pt x="4087654" y="103346"/>
                    <a:pt x="4083844" y="92869"/>
                    <a:pt x="4083844" y="92869"/>
                  </a:cubicBezTo>
                  <a:cubicBezTo>
                    <a:pt x="4083844" y="92869"/>
                    <a:pt x="4085749" y="103346"/>
                    <a:pt x="4089559" y="122396"/>
                  </a:cubicBezTo>
                  <a:cubicBezTo>
                    <a:pt x="4093369" y="141446"/>
                    <a:pt x="4099084" y="168116"/>
                    <a:pt x="4106704" y="200501"/>
                  </a:cubicBezTo>
                  <a:cubicBezTo>
                    <a:pt x="4110514" y="215741"/>
                    <a:pt x="4115276" y="231934"/>
                    <a:pt x="4119086" y="248126"/>
                  </a:cubicBezTo>
                  <a:cubicBezTo>
                    <a:pt x="4118134" y="251936"/>
                    <a:pt x="4118134" y="256699"/>
                    <a:pt x="4117181" y="262414"/>
                  </a:cubicBezTo>
                  <a:cubicBezTo>
                    <a:pt x="4116229" y="270034"/>
                    <a:pt x="4115276" y="279559"/>
                    <a:pt x="4114324" y="290036"/>
                  </a:cubicBezTo>
                  <a:cubicBezTo>
                    <a:pt x="4113371" y="288131"/>
                    <a:pt x="4111466" y="286226"/>
                    <a:pt x="4110514" y="284321"/>
                  </a:cubicBezTo>
                  <a:cubicBezTo>
                    <a:pt x="4113371" y="274796"/>
                    <a:pt x="4114324" y="269081"/>
                    <a:pt x="4114324" y="269081"/>
                  </a:cubicBezTo>
                  <a:cubicBezTo>
                    <a:pt x="4114324" y="269081"/>
                    <a:pt x="4112419" y="273844"/>
                    <a:pt x="4108609" y="282416"/>
                  </a:cubicBezTo>
                  <a:cubicBezTo>
                    <a:pt x="4106704" y="279559"/>
                    <a:pt x="4104799" y="276701"/>
                    <a:pt x="4102894" y="273844"/>
                  </a:cubicBezTo>
                  <a:cubicBezTo>
                    <a:pt x="4100989" y="270034"/>
                    <a:pt x="4098131" y="266224"/>
                    <a:pt x="4096226" y="263366"/>
                  </a:cubicBezTo>
                  <a:cubicBezTo>
                    <a:pt x="4097179" y="262414"/>
                    <a:pt x="4097179" y="262414"/>
                    <a:pt x="4097179" y="262414"/>
                  </a:cubicBezTo>
                  <a:cubicBezTo>
                    <a:pt x="4097179" y="262414"/>
                    <a:pt x="4097179" y="262414"/>
                    <a:pt x="4096226" y="263366"/>
                  </a:cubicBezTo>
                  <a:cubicBezTo>
                    <a:pt x="4094321" y="259556"/>
                    <a:pt x="4092416" y="256699"/>
                    <a:pt x="4090511" y="253841"/>
                  </a:cubicBezTo>
                  <a:cubicBezTo>
                    <a:pt x="4090511" y="253841"/>
                    <a:pt x="4090511" y="252889"/>
                    <a:pt x="4090511" y="252889"/>
                  </a:cubicBezTo>
                  <a:cubicBezTo>
                    <a:pt x="4090511" y="248126"/>
                    <a:pt x="4090511" y="243364"/>
                    <a:pt x="4090511" y="238601"/>
                  </a:cubicBezTo>
                  <a:cubicBezTo>
                    <a:pt x="4090511" y="230029"/>
                    <a:pt x="4090511" y="222409"/>
                    <a:pt x="4090511" y="215741"/>
                  </a:cubicBezTo>
                  <a:cubicBezTo>
                    <a:pt x="4090511" y="203359"/>
                    <a:pt x="4089559" y="195739"/>
                    <a:pt x="4089559" y="195739"/>
                  </a:cubicBezTo>
                  <a:cubicBezTo>
                    <a:pt x="4089559" y="195739"/>
                    <a:pt x="4088606" y="202406"/>
                    <a:pt x="4086701" y="214789"/>
                  </a:cubicBezTo>
                  <a:cubicBezTo>
                    <a:pt x="4085749" y="221456"/>
                    <a:pt x="4084796" y="228124"/>
                    <a:pt x="4083844" y="236696"/>
                  </a:cubicBezTo>
                  <a:cubicBezTo>
                    <a:pt x="4083844" y="237649"/>
                    <a:pt x="4083844" y="238601"/>
                    <a:pt x="4083844" y="239554"/>
                  </a:cubicBezTo>
                  <a:cubicBezTo>
                    <a:pt x="4082891" y="238601"/>
                    <a:pt x="4082891" y="237649"/>
                    <a:pt x="4081939" y="236696"/>
                  </a:cubicBezTo>
                  <a:cubicBezTo>
                    <a:pt x="4081939" y="235744"/>
                    <a:pt x="4081939" y="235744"/>
                    <a:pt x="4081939" y="234791"/>
                  </a:cubicBezTo>
                  <a:cubicBezTo>
                    <a:pt x="4081939" y="225266"/>
                    <a:pt x="4081939" y="216694"/>
                    <a:pt x="4081939" y="210026"/>
                  </a:cubicBezTo>
                  <a:cubicBezTo>
                    <a:pt x="4081939" y="195739"/>
                    <a:pt x="4081939" y="188119"/>
                    <a:pt x="4081939" y="188119"/>
                  </a:cubicBezTo>
                  <a:cubicBezTo>
                    <a:pt x="4081939" y="188119"/>
                    <a:pt x="4080034" y="195739"/>
                    <a:pt x="4078129" y="210026"/>
                  </a:cubicBezTo>
                  <a:cubicBezTo>
                    <a:pt x="4077176" y="214789"/>
                    <a:pt x="4076224" y="220504"/>
                    <a:pt x="4075271" y="227171"/>
                  </a:cubicBezTo>
                  <a:cubicBezTo>
                    <a:pt x="4065746" y="210979"/>
                    <a:pt x="4059079" y="202406"/>
                    <a:pt x="4059079" y="202406"/>
                  </a:cubicBezTo>
                  <a:cubicBezTo>
                    <a:pt x="4059079" y="202406"/>
                    <a:pt x="4063841" y="214789"/>
                    <a:pt x="4073366" y="236696"/>
                  </a:cubicBezTo>
                  <a:cubicBezTo>
                    <a:pt x="4072414" y="241459"/>
                    <a:pt x="4071461" y="246221"/>
                    <a:pt x="4071461" y="250984"/>
                  </a:cubicBezTo>
                  <a:cubicBezTo>
                    <a:pt x="4070509" y="256699"/>
                    <a:pt x="4069556" y="261461"/>
                    <a:pt x="4067651" y="268129"/>
                  </a:cubicBezTo>
                  <a:cubicBezTo>
                    <a:pt x="4066699" y="271939"/>
                    <a:pt x="4065746" y="275749"/>
                    <a:pt x="4064794" y="279559"/>
                  </a:cubicBezTo>
                  <a:cubicBezTo>
                    <a:pt x="4063841" y="270986"/>
                    <a:pt x="4062889" y="262414"/>
                    <a:pt x="4061936" y="253841"/>
                  </a:cubicBezTo>
                  <a:cubicBezTo>
                    <a:pt x="4059079" y="237649"/>
                    <a:pt x="4057174" y="221456"/>
                    <a:pt x="4054316" y="207169"/>
                  </a:cubicBezTo>
                  <a:cubicBezTo>
                    <a:pt x="4053364" y="199549"/>
                    <a:pt x="4052411" y="192881"/>
                    <a:pt x="4050506" y="186214"/>
                  </a:cubicBezTo>
                  <a:cubicBezTo>
                    <a:pt x="4049554" y="179546"/>
                    <a:pt x="4047649" y="173831"/>
                    <a:pt x="4046696" y="168116"/>
                  </a:cubicBezTo>
                  <a:cubicBezTo>
                    <a:pt x="4043839" y="156686"/>
                    <a:pt x="4041934" y="146209"/>
                    <a:pt x="4040029" y="137636"/>
                  </a:cubicBezTo>
                  <a:cubicBezTo>
                    <a:pt x="4036219" y="121444"/>
                    <a:pt x="4034314" y="111919"/>
                    <a:pt x="4034314" y="111919"/>
                  </a:cubicBezTo>
                  <a:cubicBezTo>
                    <a:pt x="4034314" y="111919"/>
                    <a:pt x="4035266" y="121444"/>
                    <a:pt x="4036219" y="138589"/>
                  </a:cubicBezTo>
                  <a:cubicBezTo>
                    <a:pt x="4037171" y="147161"/>
                    <a:pt x="4038124" y="157639"/>
                    <a:pt x="4039076" y="169069"/>
                  </a:cubicBezTo>
                  <a:cubicBezTo>
                    <a:pt x="4040029" y="180499"/>
                    <a:pt x="4040981" y="193834"/>
                    <a:pt x="4042886" y="208121"/>
                  </a:cubicBezTo>
                  <a:cubicBezTo>
                    <a:pt x="4043839" y="217646"/>
                    <a:pt x="4044791" y="228124"/>
                    <a:pt x="4044791" y="238601"/>
                  </a:cubicBezTo>
                  <a:cubicBezTo>
                    <a:pt x="4037171" y="196691"/>
                    <a:pt x="4031456" y="170021"/>
                    <a:pt x="4031456" y="170021"/>
                  </a:cubicBezTo>
                  <a:cubicBezTo>
                    <a:pt x="4031456" y="170021"/>
                    <a:pt x="4032409" y="203359"/>
                    <a:pt x="4036219" y="252889"/>
                  </a:cubicBezTo>
                  <a:cubicBezTo>
                    <a:pt x="4036219" y="256699"/>
                    <a:pt x="4037171" y="260509"/>
                    <a:pt x="4037171" y="264319"/>
                  </a:cubicBezTo>
                  <a:cubicBezTo>
                    <a:pt x="4036219" y="266224"/>
                    <a:pt x="4036219" y="269081"/>
                    <a:pt x="4035266" y="271939"/>
                  </a:cubicBezTo>
                  <a:cubicBezTo>
                    <a:pt x="4033361" y="270034"/>
                    <a:pt x="4031456" y="268129"/>
                    <a:pt x="4030504" y="266224"/>
                  </a:cubicBezTo>
                  <a:cubicBezTo>
                    <a:pt x="4027646" y="263366"/>
                    <a:pt x="4025741" y="260509"/>
                    <a:pt x="4023836" y="258604"/>
                  </a:cubicBezTo>
                  <a:cubicBezTo>
                    <a:pt x="4018121" y="247174"/>
                    <a:pt x="4013359" y="237649"/>
                    <a:pt x="4009549" y="229076"/>
                  </a:cubicBezTo>
                  <a:cubicBezTo>
                    <a:pt x="4000976" y="212884"/>
                    <a:pt x="3996214" y="203359"/>
                    <a:pt x="3996214" y="203359"/>
                  </a:cubicBezTo>
                  <a:cubicBezTo>
                    <a:pt x="3996214" y="203359"/>
                    <a:pt x="4000024" y="212884"/>
                    <a:pt x="4005739" y="230981"/>
                  </a:cubicBezTo>
                  <a:cubicBezTo>
                    <a:pt x="4008596" y="237649"/>
                    <a:pt x="4011454" y="246221"/>
                    <a:pt x="4014311" y="255746"/>
                  </a:cubicBezTo>
                  <a:cubicBezTo>
                    <a:pt x="4010501" y="248126"/>
                    <a:pt x="4007644" y="243364"/>
                    <a:pt x="4007644" y="243364"/>
                  </a:cubicBezTo>
                  <a:cubicBezTo>
                    <a:pt x="4007644" y="243364"/>
                    <a:pt x="4010501" y="251936"/>
                    <a:pt x="4015264" y="267176"/>
                  </a:cubicBezTo>
                  <a:cubicBezTo>
                    <a:pt x="4018121" y="274796"/>
                    <a:pt x="4020979" y="284321"/>
                    <a:pt x="4024789" y="294799"/>
                  </a:cubicBezTo>
                  <a:cubicBezTo>
                    <a:pt x="4025741" y="296704"/>
                    <a:pt x="4026694" y="299561"/>
                    <a:pt x="4026694" y="301466"/>
                  </a:cubicBezTo>
                  <a:cubicBezTo>
                    <a:pt x="4023836" y="310039"/>
                    <a:pt x="4020026" y="319564"/>
                    <a:pt x="4017169" y="329089"/>
                  </a:cubicBezTo>
                  <a:cubicBezTo>
                    <a:pt x="4017169" y="329089"/>
                    <a:pt x="4016216" y="328136"/>
                    <a:pt x="4016216" y="328136"/>
                  </a:cubicBezTo>
                  <a:cubicBezTo>
                    <a:pt x="4011454" y="325279"/>
                    <a:pt x="4008596" y="322421"/>
                    <a:pt x="4005739" y="320516"/>
                  </a:cubicBezTo>
                  <a:cubicBezTo>
                    <a:pt x="4005739" y="319564"/>
                    <a:pt x="4005739" y="318611"/>
                    <a:pt x="4005739" y="318611"/>
                  </a:cubicBezTo>
                  <a:cubicBezTo>
                    <a:pt x="4005739" y="315754"/>
                    <a:pt x="4004786" y="313849"/>
                    <a:pt x="4004786" y="310991"/>
                  </a:cubicBezTo>
                  <a:cubicBezTo>
                    <a:pt x="4004786" y="285274"/>
                    <a:pt x="4002881" y="269081"/>
                    <a:pt x="4002881" y="269081"/>
                  </a:cubicBezTo>
                  <a:cubicBezTo>
                    <a:pt x="4002881" y="269081"/>
                    <a:pt x="4001929" y="274796"/>
                    <a:pt x="4000024" y="284321"/>
                  </a:cubicBezTo>
                  <a:cubicBezTo>
                    <a:pt x="3996214" y="261461"/>
                    <a:pt x="3993356" y="248126"/>
                    <a:pt x="3993356" y="248126"/>
                  </a:cubicBezTo>
                  <a:cubicBezTo>
                    <a:pt x="3993356" y="248126"/>
                    <a:pt x="3993356" y="262414"/>
                    <a:pt x="3993356" y="286226"/>
                  </a:cubicBezTo>
                  <a:cubicBezTo>
                    <a:pt x="3993356" y="286226"/>
                    <a:pt x="3992404" y="286226"/>
                    <a:pt x="3992404" y="286226"/>
                  </a:cubicBezTo>
                  <a:cubicBezTo>
                    <a:pt x="3991451" y="286226"/>
                    <a:pt x="3990499" y="287179"/>
                    <a:pt x="3990499" y="287179"/>
                  </a:cubicBezTo>
                  <a:cubicBezTo>
                    <a:pt x="3988594" y="289084"/>
                    <a:pt x="3986689" y="290989"/>
                    <a:pt x="3985736" y="292894"/>
                  </a:cubicBezTo>
                  <a:lnTo>
                    <a:pt x="3985736" y="292894"/>
                  </a:lnTo>
                  <a:lnTo>
                    <a:pt x="3985736" y="293846"/>
                  </a:lnTo>
                  <a:cubicBezTo>
                    <a:pt x="3984784" y="300514"/>
                    <a:pt x="3983831" y="307181"/>
                    <a:pt x="3983831" y="313849"/>
                  </a:cubicBezTo>
                  <a:cubicBezTo>
                    <a:pt x="3981926" y="310039"/>
                    <a:pt x="3980021" y="307181"/>
                    <a:pt x="3978116" y="303371"/>
                  </a:cubicBezTo>
                  <a:cubicBezTo>
                    <a:pt x="3983831" y="284321"/>
                    <a:pt x="3987641" y="272891"/>
                    <a:pt x="3987641" y="272891"/>
                  </a:cubicBezTo>
                  <a:cubicBezTo>
                    <a:pt x="3987641" y="272891"/>
                    <a:pt x="3982879" y="282416"/>
                    <a:pt x="3976211" y="298609"/>
                  </a:cubicBezTo>
                  <a:cubicBezTo>
                    <a:pt x="3975259" y="296704"/>
                    <a:pt x="3974306" y="295751"/>
                    <a:pt x="3973354" y="293846"/>
                  </a:cubicBezTo>
                  <a:cubicBezTo>
                    <a:pt x="3973354" y="291941"/>
                    <a:pt x="3973354" y="290036"/>
                    <a:pt x="3973354" y="288131"/>
                  </a:cubicBezTo>
                  <a:cubicBezTo>
                    <a:pt x="3973354" y="288131"/>
                    <a:pt x="3973354" y="288131"/>
                    <a:pt x="3973354" y="287179"/>
                  </a:cubicBezTo>
                  <a:cubicBezTo>
                    <a:pt x="3975259" y="283369"/>
                    <a:pt x="3976211" y="280511"/>
                    <a:pt x="3977164" y="278606"/>
                  </a:cubicBezTo>
                  <a:cubicBezTo>
                    <a:pt x="3979069" y="273844"/>
                    <a:pt x="3980974" y="270986"/>
                    <a:pt x="3980974" y="270986"/>
                  </a:cubicBezTo>
                  <a:cubicBezTo>
                    <a:pt x="3980974" y="270986"/>
                    <a:pt x="3979069" y="272891"/>
                    <a:pt x="3976211" y="277654"/>
                  </a:cubicBezTo>
                  <a:cubicBezTo>
                    <a:pt x="3975259" y="278606"/>
                    <a:pt x="3974306" y="280511"/>
                    <a:pt x="3973354" y="282416"/>
                  </a:cubicBezTo>
                  <a:cubicBezTo>
                    <a:pt x="3973354" y="271939"/>
                    <a:pt x="3974306" y="262414"/>
                    <a:pt x="3974306" y="254794"/>
                  </a:cubicBezTo>
                  <a:cubicBezTo>
                    <a:pt x="3975259" y="238601"/>
                    <a:pt x="3975259" y="230029"/>
                    <a:pt x="3975259" y="230029"/>
                  </a:cubicBezTo>
                  <a:cubicBezTo>
                    <a:pt x="3975259" y="230029"/>
                    <a:pt x="3973354" y="238601"/>
                    <a:pt x="3970496" y="254794"/>
                  </a:cubicBezTo>
                  <a:cubicBezTo>
                    <a:pt x="3969544" y="262414"/>
                    <a:pt x="3967639" y="271939"/>
                    <a:pt x="3965734" y="281464"/>
                  </a:cubicBezTo>
                  <a:cubicBezTo>
                    <a:pt x="3964781" y="278606"/>
                    <a:pt x="3962876" y="276701"/>
                    <a:pt x="3961924" y="274796"/>
                  </a:cubicBezTo>
                  <a:cubicBezTo>
                    <a:pt x="3961924" y="272891"/>
                    <a:pt x="3962876" y="270986"/>
                    <a:pt x="3962876" y="269081"/>
                  </a:cubicBezTo>
                  <a:cubicBezTo>
                    <a:pt x="3965734" y="253841"/>
                    <a:pt x="3966686" y="245269"/>
                    <a:pt x="3966686" y="245269"/>
                  </a:cubicBezTo>
                  <a:cubicBezTo>
                    <a:pt x="3966686" y="245269"/>
                    <a:pt x="3963829" y="253841"/>
                    <a:pt x="3959066" y="268129"/>
                  </a:cubicBezTo>
                  <a:cubicBezTo>
                    <a:pt x="3959066" y="268129"/>
                    <a:pt x="3959066" y="269081"/>
                    <a:pt x="3959066" y="269081"/>
                  </a:cubicBezTo>
                  <a:cubicBezTo>
                    <a:pt x="3959066" y="268129"/>
                    <a:pt x="3958114" y="267176"/>
                    <a:pt x="3958114" y="267176"/>
                  </a:cubicBezTo>
                  <a:cubicBezTo>
                    <a:pt x="3958114" y="267176"/>
                    <a:pt x="3958114" y="268129"/>
                    <a:pt x="3958114" y="269081"/>
                  </a:cubicBezTo>
                  <a:cubicBezTo>
                    <a:pt x="3957161" y="267176"/>
                    <a:pt x="3956209" y="266224"/>
                    <a:pt x="3955256" y="264319"/>
                  </a:cubicBezTo>
                  <a:cubicBezTo>
                    <a:pt x="3955256" y="258604"/>
                    <a:pt x="3955256" y="252889"/>
                    <a:pt x="3954304" y="247174"/>
                  </a:cubicBezTo>
                  <a:cubicBezTo>
                    <a:pt x="3954304" y="235744"/>
                    <a:pt x="3952399" y="224314"/>
                    <a:pt x="3951446" y="214789"/>
                  </a:cubicBezTo>
                  <a:cubicBezTo>
                    <a:pt x="3950494" y="205264"/>
                    <a:pt x="3949541" y="196691"/>
                    <a:pt x="3947636" y="190024"/>
                  </a:cubicBezTo>
                  <a:cubicBezTo>
                    <a:pt x="3944779" y="176689"/>
                    <a:pt x="3943826" y="169069"/>
                    <a:pt x="3943826" y="169069"/>
                  </a:cubicBezTo>
                  <a:cubicBezTo>
                    <a:pt x="3943826" y="169069"/>
                    <a:pt x="3943826" y="176689"/>
                    <a:pt x="3943826" y="190024"/>
                  </a:cubicBezTo>
                  <a:cubicBezTo>
                    <a:pt x="3943826" y="196691"/>
                    <a:pt x="3943826" y="205264"/>
                    <a:pt x="3943826" y="214789"/>
                  </a:cubicBezTo>
                  <a:cubicBezTo>
                    <a:pt x="3943826" y="218599"/>
                    <a:pt x="3943826" y="222409"/>
                    <a:pt x="3943826" y="225266"/>
                  </a:cubicBezTo>
                  <a:cubicBezTo>
                    <a:pt x="3942874" y="221456"/>
                    <a:pt x="3941921" y="218599"/>
                    <a:pt x="3940969" y="215741"/>
                  </a:cubicBezTo>
                  <a:cubicBezTo>
                    <a:pt x="3940016" y="212884"/>
                    <a:pt x="3939064" y="210026"/>
                    <a:pt x="3939064" y="207169"/>
                  </a:cubicBezTo>
                  <a:cubicBezTo>
                    <a:pt x="3940016" y="206216"/>
                    <a:pt x="3940016" y="205264"/>
                    <a:pt x="3940016" y="205264"/>
                  </a:cubicBezTo>
                  <a:cubicBezTo>
                    <a:pt x="3940016" y="205264"/>
                    <a:pt x="3940016" y="206216"/>
                    <a:pt x="3939064" y="206216"/>
                  </a:cubicBezTo>
                  <a:cubicBezTo>
                    <a:pt x="3937159" y="201454"/>
                    <a:pt x="3936206" y="197644"/>
                    <a:pt x="3936206" y="197644"/>
                  </a:cubicBezTo>
                  <a:cubicBezTo>
                    <a:pt x="3936206" y="197644"/>
                    <a:pt x="3936206" y="201454"/>
                    <a:pt x="3937159" y="208121"/>
                  </a:cubicBezTo>
                  <a:cubicBezTo>
                    <a:pt x="3935254" y="210026"/>
                    <a:pt x="3932396" y="212884"/>
                    <a:pt x="3929539" y="216694"/>
                  </a:cubicBezTo>
                  <a:cubicBezTo>
                    <a:pt x="3928586" y="210026"/>
                    <a:pt x="3926681" y="204311"/>
                    <a:pt x="3925729" y="197644"/>
                  </a:cubicBezTo>
                  <a:cubicBezTo>
                    <a:pt x="3922871" y="183356"/>
                    <a:pt x="3919061" y="170021"/>
                    <a:pt x="3916204" y="158591"/>
                  </a:cubicBezTo>
                  <a:cubicBezTo>
                    <a:pt x="3915251" y="153829"/>
                    <a:pt x="3913346" y="148114"/>
                    <a:pt x="3912394" y="144304"/>
                  </a:cubicBezTo>
                  <a:cubicBezTo>
                    <a:pt x="3913346" y="142399"/>
                    <a:pt x="3914299" y="141446"/>
                    <a:pt x="3915251" y="139541"/>
                  </a:cubicBezTo>
                  <a:cubicBezTo>
                    <a:pt x="3927634" y="121444"/>
                    <a:pt x="3935254" y="110966"/>
                    <a:pt x="3935254" y="110966"/>
                  </a:cubicBezTo>
                  <a:cubicBezTo>
                    <a:pt x="3935254" y="110966"/>
                    <a:pt x="3926681" y="120491"/>
                    <a:pt x="3912394" y="136684"/>
                  </a:cubicBezTo>
                  <a:cubicBezTo>
                    <a:pt x="3911441" y="137636"/>
                    <a:pt x="3911441" y="138589"/>
                    <a:pt x="3910489" y="138589"/>
                  </a:cubicBezTo>
                  <a:cubicBezTo>
                    <a:pt x="3909536" y="134779"/>
                    <a:pt x="3908584" y="131921"/>
                    <a:pt x="3906679" y="128111"/>
                  </a:cubicBezTo>
                  <a:cubicBezTo>
                    <a:pt x="3900964" y="111919"/>
                    <a:pt x="3898106" y="102394"/>
                    <a:pt x="3898106" y="102394"/>
                  </a:cubicBezTo>
                  <a:cubicBezTo>
                    <a:pt x="3898106" y="102394"/>
                    <a:pt x="3900011" y="111919"/>
                    <a:pt x="3902869" y="129064"/>
                  </a:cubicBezTo>
                  <a:cubicBezTo>
                    <a:pt x="3903821" y="132874"/>
                    <a:pt x="3904774" y="137636"/>
                    <a:pt x="3905726" y="143351"/>
                  </a:cubicBezTo>
                  <a:cubicBezTo>
                    <a:pt x="3905726" y="143351"/>
                    <a:pt x="3905726" y="143351"/>
                    <a:pt x="3905726" y="143351"/>
                  </a:cubicBezTo>
                  <a:cubicBezTo>
                    <a:pt x="3900011" y="150019"/>
                    <a:pt x="3894296" y="158591"/>
                    <a:pt x="3887629" y="167164"/>
                  </a:cubicBezTo>
                  <a:cubicBezTo>
                    <a:pt x="3880961" y="175736"/>
                    <a:pt x="3874294" y="185261"/>
                    <a:pt x="3866674" y="195739"/>
                  </a:cubicBezTo>
                  <a:cubicBezTo>
                    <a:pt x="3864769" y="190976"/>
                    <a:pt x="3863816" y="186214"/>
                    <a:pt x="3862864" y="182404"/>
                  </a:cubicBezTo>
                  <a:cubicBezTo>
                    <a:pt x="3857149" y="165259"/>
                    <a:pt x="3854291" y="155734"/>
                    <a:pt x="3854291" y="155734"/>
                  </a:cubicBezTo>
                  <a:cubicBezTo>
                    <a:pt x="3854291" y="155734"/>
                    <a:pt x="3856196" y="166211"/>
                    <a:pt x="3859054" y="183356"/>
                  </a:cubicBezTo>
                  <a:cubicBezTo>
                    <a:pt x="3860006" y="189071"/>
                    <a:pt x="3861911" y="195739"/>
                    <a:pt x="3862864" y="202406"/>
                  </a:cubicBezTo>
                  <a:cubicBezTo>
                    <a:pt x="3860959" y="204311"/>
                    <a:pt x="3860006" y="207169"/>
                    <a:pt x="3858101" y="209074"/>
                  </a:cubicBezTo>
                  <a:cubicBezTo>
                    <a:pt x="3856196" y="211931"/>
                    <a:pt x="3855244" y="213836"/>
                    <a:pt x="3853339" y="216694"/>
                  </a:cubicBezTo>
                  <a:cubicBezTo>
                    <a:pt x="3851434" y="208121"/>
                    <a:pt x="3850481" y="200501"/>
                    <a:pt x="3849529" y="195739"/>
                  </a:cubicBezTo>
                  <a:cubicBezTo>
                    <a:pt x="3850481" y="189071"/>
                    <a:pt x="3851434" y="183356"/>
                    <a:pt x="3852386" y="178594"/>
                  </a:cubicBezTo>
                  <a:cubicBezTo>
                    <a:pt x="3854291" y="166211"/>
                    <a:pt x="3855244" y="158591"/>
                    <a:pt x="3855244" y="158591"/>
                  </a:cubicBezTo>
                  <a:cubicBezTo>
                    <a:pt x="3855244" y="158591"/>
                    <a:pt x="3853339" y="165259"/>
                    <a:pt x="3848576" y="177641"/>
                  </a:cubicBezTo>
                  <a:cubicBezTo>
                    <a:pt x="3846671" y="184309"/>
                    <a:pt x="3844766" y="190976"/>
                    <a:pt x="3841909" y="199549"/>
                  </a:cubicBezTo>
                  <a:cubicBezTo>
                    <a:pt x="3840956" y="204311"/>
                    <a:pt x="3839051" y="208121"/>
                    <a:pt x="3838099" y="212884"/>
                  </a:cubicBezTo>
                  <a:cubicBezTo>
                    <a:pt x="3837146" y="216694"/>
                    <a:pt x="3836194" y="221456"/>
                    <a:pt x="3835241" y="225266"/>
                  </a:cubicBezTo>
                  <a:cubicBezTo>
                    <a:pt x="3835241" y="224314"/>
                    <a:pt x="3834289" y="223361"/>
                    <a:pt x="3834289" y="222409"/>
                  </a:cubicBezTo>
                  <a:cubicBezTo>
                    <a:pt x="3831431" y="217646"/>
                    <a:pt x="3828574" y="212884"/>
                    <a:pt x="3825716" y="209074"/>
                  </a:cubicBezTo>
                  <a:cubicBezTo>
                    <a:pt x="3815239" y="193834"/>
                    <a:pt x="3809524" y="184309"/>
                    <a:pt x="3809524" y="184309"/>
                  </a:cubicBezTo>
                  <a:cubicBezTo>
                    <a:pt x="3809524" y="184309"/>
                    <a:pt x="3814286" y="193834"/>
                    <a:pt x="3821906" y="210979"/>
                  </a:cubicBezTo>
                  <a:cubicBezTo>
                    <a:pt x="3823811" y="214789"/>
                    <a:pt x="3825716" y="219551"/>
                    <a:pt x="3828574" y="224314"/>
                  </a:cubicBezTo>
                  <a:cubicBezTo>
                    <a:pt x="3829526" y="227171"/>
                    <a:pt x="3831431" y="230981"/>
                    <a:pt x="3832384" y="234791"/>
                  </a:cubicBezTo>
                  <a:cubicBezTo>
                    <a:pt x="3831431" y="241459"/>
                    <a:pt x="3829526" y="248126"/>
                    <a:pt x="3828574" y="254794"/>
                  </a:cubicBezTo>
                  <a:cubicBezTo>
                    <a:pt x="3827621" y="256699"/>
                    <a:pt x="3826669" y="257651"/>
                    <a:pt x="3825716" y="259556"/>
                  </a:cubicBezTo>
                  <a:cubicBezTo>
                    <a:pt x="3823811" y="262414"/>
                    <a:pt x="3821906" y="266224"/>
                    <a:pt x="3820954" y="269081"/>
                  </a:cubicBezTo>
                  <a:cubicBezTo>
                    <a:pt x="3820954" y="268129"/>
                    <a:pt x="3820001" y="268129"/>
                    <a:pt x="3820001" y="267176"/>
                  </a:cubicBezTo>
                  <a:cubicBezTo>
                    <a:pt x="3810476" y="255746"/>
                    <a:pt x="3804761" y="249079"/>
                    <a:pt x="3804761" y="249079"/>
                  </a:cubicBezTo>
                  <a:cubicBezTo>
                    <a:pt x="3804761" y="249079"/>
                    <a:pt x="3809524" y="256699"/>
                    <a:pt x="3817144" y="270034"/>
                  </a:cubicBezTo>
                  <a:cubicBezTo>
                    <a:pt x="3818096" y="270986"/>
                    <a:pt x="3818096" y="271939"/>
                    <a:pt x="3819049" y="272891"/>
                  </a:cubicBezTo>
                  <a:cubicBezTo>
                    <a:pt x="3815239" y="280511"/>
                    <a:pt x="3811429" y="287179"/>
                    <a:pt x="3806666" y="294799"/>
                  </a:cubicBezTo>
                  <a:cubicBezTo>
                    <a:pt x="3806666" y="294799"/>
                    <a:pt x="3806666" y="294799"/>
                    <a:pt x="3806666" y="294799"/>
                  </a:cubicBezTo>
                  <a:cubicBezTo>
                    <a:pt x="3805714" y="293846"/>
                    <a:pt x="3804761" y="291941"/>
                    <a:pt x="3803809" y="290989"/>
                  </a:cubicBezTo>
                  <a:cubicBezTo>
                    <a:pt x="3803809" y="290036"/>
                    <a:pt x="3803809" y="289084"/>
                    <a:pt x="3802856" y="287179"/>
                  </a:cubicBezTo>
                  <a:cubicBezTo>
                    <a:pt x="3801904" y="283369"/>
                    <a:pt x="3800951" y="280511"/>
                    <a:pt x="3799999" y="276701"/>
                  </a:cubicBezTo>
                  <a:cubicBezTo>
                    <a:pt x="3798094" y="270034"/>
                    <a:pt x="3796189" y="265271"/>
                    <a:pt x="3795236" y="260509"/>
                  </a:cubicBezTo>
                  <a:cubicBezTo>
                    <a:pt x="3792379" y="250984"/>
                    <a:pt x="3790474" y="246221"/>
                    <a:pt x="3790474" y="246221"/>
                  </a:cubicBezTo>
                  <a:cubicBezTo>
                    <a:pt x="3790474" y="246221"/>
                    <a:pt x="3790474" y="251936"/>
                    <a:pt x="3791426" y="260509"/>
                  </a:cubicBezTo>
                  <a:cubicBezTo>
                    <a:pt x="3791426" y="264319"/>
                    <a:pt x="3792379" y="269081"/>
                    <a:pt x="3792379" y="273844"/>
                  </a:cubicBezTo>
                  <a:cubicBezTo>
                    <a:pt x="3790474" y="271939"/>
                    <a:pt x="3789521" y="270034"/>
                    <a:pt x="3787616" y="268129"/>
                  </a:cubicBezTo>
                  <a:cubicBezTo>
                    <a:pt x="3783806" y="263366"/>
                    <a:pt x="3779996" y="259556"/>
                    <a:pt x="3777139" y="255746"/>
                  </a:cubicBezTo>
                  <a:cubicBezTo>
                    <a:pt x="3776186" y="251936"/>
                    <a:pt x="3774281" y="249079"/>
                    <a:pt x="3773329" y="246221"/>
                  </a:cubicBezTo>
                  <a:cubicBezTo>
                    <a:pt x="3767614" y="231934"/>
                    <a:pt x="3764756" y="224314"/>
                    <a:pt x="3764756" y="224314"/>
                  </a:cubicBezTo>
                  <a:cubicBezTo>
                    <a:pt x="3764756" y="224314"/>
                    <a:pt x="3766661" y="232886"/>
                    <a:pt x="3769519" y="247174"/>
                  </a:cubicBezTo>
                  <a:cubicBezTo>
                    <a:pt x="3771424" y="254794"/>
                    <a:pt x="3773329" y="263366"/>
                    <a:pt x="3776186" y="273844"/>
                  </a:cubicBezTo>
                  <a:cubicBezTo>
                    <a:pt x="3778091" y="281464"/>
                    <a:pt x="3779996" y="290989"/>
                    <a:pt x="3781901" y="299561"/>
                  </a:cubicBezTo>
                  <a:cubicBezTo>
                    <a:pt x="3775234" y="275749"/>
                    <a:pt x="3767614" y="253841"/>
                    <a:pt x="3760946" y="234791"/>
                  </a:cubicBezTo>
                  <a:cubicBezTo>
                    <a:pt x="3759041" y="229076"/>
                    <a:pt x="3757136" y="224314"/>
                    <a:pt x="3755231" y="218599"/>
                  </a:cubicBezTo>
                  <a:cubicBezTo>
                    <a:pt x="3758089" y="214789"/>
                    <a:pt x="3759041" y="211931"/>
                    <a:pt x="3759041" y="211931"/>
                  </a:cubicBezTo>
                  <a:cubicBezTo>
                    <a:pt x="3759041" y="211931"/>
                    <a:pt x="3757136" y="213836"/>
                    <a:pt x="3754279" y="217646"/>
                  </a:cubicBezTo>
                  <a:cubicBezTo>
                    <a:pt x="3753326" y="213836"/>
                    <a:pt x="3752374" y="210979"/>
                    <a:pt x="3750469" y="208121"/>
                  </a:cubicBezTo>
                  <a:cubicBezTo>
                    <a:pt x="3752374" y="201454"/>
                    <a:pt x="3752374" y="197644"/>
                    <a:pt x="3752374" y="197644"/>
                  </a:cubicBezTo>
                  <a:cubicBezTo>
                    <a:pt x="3752374" y="197644"/>
                    <a:pt x="3751421" y="200501"/>
                    <a:pt x="3748564" y="205264"/>
                  </a:cubicBezTo>
                  <a:cubicBezTo>
                    <a:pt x="3739991" y="181451"/>
                    <a:pt x="3734276" y="167164"/>
                    <a:pt x="3734276" y="167164"/>
                  </a:cubicBezTo>
                  <a:cubicBezTo>
                    <a:pt x="3734276" y="167164"/>
                    <a:pt x="3737134" y="186214"/>
                    <a:pt x="3742849" y="217646"/>
                  </a:cubicBezTo>
                  <a:cubicBezTo>
                    <a:pt x="3740944" y="222409"/>
                    <a:pt x="3738086" y="229076"/>
                    <a:pt x="3736181" y="236696"/>
                  </a:cubicBezTo>
                  <a:cubicBezTo>
                    <a:pt x="3736181" y="237649"/>
                    <a:pt x="3736181" y="237649"/>
                    <a:pt x="3735229" y="238601"/>
                  </a:cubicBezTo>
                  <a:cubicBezTo>
                    <a:pt x="3733324" y="240506"/>
                    <a:pt x="3731419" y="243364"/>
                    <a:pt x="3730466" y="245269"/>
                  </a:cubicBezTo>
                  <a:cubicBezTo>
                    <a:pt x="3728561" y="242411"/>
                    <a:pt x="3727609" y="239554"/>
                    <a:pt x="3726656" y="236696"/>
                  </a:cubicBezTo>
                  <a:cubicBezTo>
                    <a:pt x="3726656" y="235744"/>
                    <a:pt x="3726656" y="234791"/>
                    <a:pt x="3726656" y="232886"/>
                  </a:cubicBezTo>
                  <a:cubicBezTo>
                    <a:pt x="3726656" y="221456"/>
                    <a:pt x="3725704" y="214789"/>
                    <a:pt x="3725704" y="214789"/>
                  </a:cubicBezTo>
                  <a:cubicBezTo>
                    <a:pt x="3725704" y="214789"/>
                    <a:pt x="3724751" y="220504"/>
                    <a:pt x="3722846" y="230029"/>
                  </a:cubicBezTo>
                  <a:cubicBezTo>
                    <a:pt x="3722846" y="230029"/>
                    <a:pt x="3722846" y="229076"/>
                    <a:pt x="3721894" y="229076"/>
                  </a:cubicBezTo>
                  <a:cubicBezTo>
                    <a:pt x="3721894" y="229076"/>
                    <a:pt x="3721894" y="229076"/>
                    <a:pt x="3721894" y="229076"/>
                  </a:cubicBezTo>
                  <a:cubicBezTo>
                    <a:pt x="3723799" y="215741"/>
                    <a:pt x="3724751" y="203359"/>
                    <a:pt x="3725704" y="190976"/>
                  </a:cubicBezTo>
                  <a:cubicBezTo>
                    <a:pt x="3726656" y="184309"/>
                    <a:pt x="3726656" y="178594"/>
                    <a:pt x="3727609" y="172879"/>
                  </a:cubicBezTo>
                  <a:cubicBezTo>
                    <a:pt x="3728561" y="167164"/>
                    <a:pt x="3729514" y="161449"/>
                    <a:pt x="3730466" y="155734"/>
                  </a:cubicBezTo>
                  <a:cubicBezTo>
                    <a:pt x="3732371" y="145256"/>
                    <a:pt x="3733324" y="135731"/>
                    <a:pt x="3734276" y="128111"/>
                  </a:cubicBezTo>
                  <a:cubicBezTo>
                    <a:pt x="3736181" y="112871"/>
                    <a:pt x="3737134" y="104299"/>
                    <a:pt x="3737134" y="104299"/>
                  </a:cubicBezTo>
                  <a:cubicBezTo>
                    <a:pt x="3737134" y="104299"/>
                    <a:pt x="3734276" y="112871"/>
                    <a:pt x="3730466" y="127159"/>
                  </a:cubicBezTo>
                  <a:cubicBezTo>
                    <a:pt x="3728561" y="134779"/>
                    <a:pt x="3725704" y="143351"/>
                    <a:pt x="3722846" y="153829"/>
                  </a:cubicBezTo>
                  <a:cubicBezTo>
                    <a:pt x="3720941" y="158591"/>
                    <a:pt x="3719989" y="164306"/>
                    <a:pt x="3718084" y="170021"/>
                  </a:cubicBezTo>
                  <a:cubicBezTo>
                    <a:pt x="3717131" y="175736"/>
                    <a:pt x="3715226" y="182404"/>
                    <a:pt x="3714274" y="188119"/>
                  </a:cubicBezTo>
                  <a:cubicBezTo>
                    <a:pt x="3713321" y="194786"/>
                    <a:pt x="3711416" y="201454"/>
                    <a:pt x="3710464" y="208121"/>
                  </a:cubicBezTo>
                  <a:cubicBezTo>
                    <a:pt x="3710464" y="208121"/>
                    <a:pt x="3710464" y="208121"/>
                    <a:pt x="3710464" y="207169"/>
                  </a:cubicBezTo>
                  <a:cubicBezTo>
                    <a:pt x="3702844" y="194786"/>
                    <a:pt x="3697129" y="184309"/>
                    <a:pt x="3691414" y="174784"/>
                  </a:cubicBezTo>
                  <a:cubicBezTo>
                    <a:pt x="3684746" y="164306"/>
                    <a:pt x="3679984" y="155734"/>
                    <a:pt x="3677126" y="150971"/>
                  </a:cubicBezTo>
                  <a:cubicBezTo>
                    <a:pt x="3678079" y="142399"/>
                    <a:pt x="3678079" y="137636"/>
                    <a:pt x="3678079" y="137636"/>
                  </a:cubicBezTo>
                  <a:cubicBezTo>
                    <a:pt x="3678079" y="137636"/>
                    <a:pt x="3677126" y="141446"/>
                    <a:pt x="3675221" y="149066"/>
                  </a:cubicBezTo>
                  <a:cubicBezTo>
                    <a:pt x="3674269" y="148114"/>
                    <a:pt x="3674269" y="147161"/>
                    <a:pt x="3674269" y="147161"/>
                  </a:cubicBezTo>
                  <a:cubicBezTo>
                    <a:pt x="3674269" y="147161"/>
                    <a:pt x="3674269" y="148114"/>
                    <a:pt x="3675221" y="150019"/>
                  </a:cubicBezTo>
                  <a:cubicBezTo>
                    <a:pt x="3674269" y="153829"/>
                    <a:pt x="3673316" y="158591"/>
                    <a:pt x="3672364" y="164306"/>
                  </a:cubicBezTo>
                  <a:cubicBezTo>
                    <a:pt x="3670459" y="172879"/>
                    <a:pt x="3668554" y="182404"/>
                    <a:pt x="3665696" y="194786"/>
                  </a:cubicBezTo>
                  <a:cubicBezTo>
                    <a:pt x="3664744" y="199549"/>
                    <a:pt x="3663791" y="204311"/>
                    <a:pt x="3662839" y="209074"/>
                  </a:cubicBezTo>
                  <a:cubicBezTo>
                    <a:pt x="3662839" y="209074"/>
                    <a:pt x="3662839" y="210026"/>
                    <a:pt x="3661886" y="210026"/>
                  </a:cubicBezTo>
                  <a:cubicBezTo>
                    <a:pt x="3660934" y="211931"/>
                    <a:pt x="3659029" y="214789"/>
                    <a:pt x="3658076" y="216694"/>
                  </a:cubicBezTo>
                  <a:cubicBezTo>
                    <a:pt x="3659029" y="190976"/>
                    <a:pt x="3658076" y="174784"/>
                    <a:pt x="3658076" y="174784"/>
                  </a:cubicBezTo>
                  <a:cubicBezTo>
                    <a:pt x="3658076" y="174784"/>
                    <a:pt x="3652361" y="200501"/>
                    <a:pt x="3645694" y="239554"/>
                  </a:cubicBezTo>
                  <a:cubicBezTo>
                    <a:pt x="3645694" y="241459"/>
                    <a:pt x="3644741" y="244316"/>
                    <a:pt x="3644741" y="246221"/>
                  </a:cubicBezTo>
                  <a:cubicBezTo>
                    <a:pt x="3644741" y="247174"/>
                    <a:pt x="3643789" y="248126"/>
                    <a:pt x="3643789" y="249079"/>
                  </a:cubicBezTo>
                  <a:cubicBezTo>
                    <a:pt x="3642836" y="251936"/>
                    <a:pt x="3641884" y="255746"/>
                    <a:pt x="3640931" y="259556"/>
                  </a:cubicBezTo>
                  <a:cubicBezTo>
                    <a:pt x="3636169" y="249079"/>
                    <a:pt x="3633311" y="243364"/>
                    <a:pt x="3633311" y="243364"/>
                  </a:cubicBezTo>
                  <a:cubicBezTo>
                    <a:pt x="3633311" y="243364"/>
                    <a:pt x="3635216" y="250984"/>
                    <a:pt x="3639979" y="265271"/>
                  </a:cubicBezTo>
                  <a:cubicBezTo>
                    <a:pt x="3639026" y="268129"/>
                    <a:pt x="3638074" y="271939"/>
                    <a:pt x="3637121" y="275749"/>
                  </a:cubicBezTo>
                  <a:cubicBezTo>
                    <a:pt x="3631406" y="266224"/>
                    <a:pt x="3627596" y="261461"/>
                    <a:pt x="3627596" y="261461"/>
                  </a:cubicBezTo>
                  <a:cubicBezTo>
                    <a:pt x="3627596" y="261461"/>
                    <a:pt x="3630454" y="268129"/>
                    <a:pt x="3635216" y="280511"/>
                  </a:cubicBezTo>
                  <a:cubicBezTo>
                    <a:pt x="3635216" y="280511"/>
                    <a:pt x="3635216" y="280511"/>
                    <a:pt x="3635216" y="281464"/>
                  </a:cubicBezTo>
                  <a:cubicBezTo>
                    <a:pt x="3633311" y="290036"/>
                    <a:pt x="3631406" y="299561"/>
                    <a:pt x="3630454" y="309086"/>
                  </a:cubicBezTo>
                  <a:cubicBezTo>
                    <a:pt x="3629501" y="316706"/>
                    <a:pt x="3628549" y="324326"/>
                    <a:pt x="3627596" y="332899"/>
                  </a:cubicBezTo>
                  <a:cubicBezTo>
                    <a:pt x="3624739" y="325279"/>
                    <a:pt x="3622834" y="318611"/>
                    <a:pt x="3620929" y="312896"/>
                  </a:cubicBezTo>
                  <a:cubicBezTo>
                    <a:pt x="3620929" y="310991"/>
                    <a:pt x="3620929" y="309086"/>
                    <a:pt x="3620929" y="309086"/>
                  </a:cubicBezTo>
                  <a:cubicBezTo>
                    <a:pt x="3620929" y="309086"/>
                    <a:pt x="3620929" y="310039"/>
                    <a:pt x="3619976" y="310991"/>
                  </a:cubicBezTo>
                  <a:cubicBezTo>
                    <a:pt x="3619976" y="310039"/>
                    <a:pt x="3619024" y="309086"/>
                    <a:pt x="3619024" y="308134"/>
                  </a:cubicBezTo>
                  <a:cubicBezTo>
                    <a:pt x="3620929" y="295751"/>
                    <a:pt x="3621881" y="284321"/>
                    <a:pt x="3622834" y="272891"/>
                  </a:cubicBezTo>
                  <a:cubicBezTo>
                    <a:pt x="3624739" y="252889"/>
                    <a:pt x="3625691" y="234791"/>
                    <a:pt x="3626644" y="221456"/>
                  </a:cubicBezTo>
                  <a:cubicBezTo>
                    <a:pt x="3629501" y="215741"/>
                    <a:pt x="3630454" y="211931"/>
                    <a:pt x="3630454" y="211931"/>
                  </a:cubicBezTo>
                  <a:cubicBezTo>
                    <a:pt x="3630454" y="211931"/>
                    <a:pt x="3629501" y="213836"/>
                    <a:pt x="3626644" y="216694"/>
                  </a:cubicBezTo>
                  <a:cubicBezTo>
                    <a:pt x="3626644" y="215741"/>
                    <a:pt x="3626644" y="214789"/>
                    <a:pt x="3626644" y="214789"/>
                  </a:cubicBezTo>
                  <a:cubicBezTo>
                    <a:pt x="3626644" y="200501"/>
                    <a:pt x="3626644" y="192881"/>
                    <a:pt x="3626644" y="192881"/>
                  </a:cubicBezTo>
                  <a:cubicBezTo>
                    <a:pt x="3626644" y="192881"/>
                    <a:pt x="3624739" y="200501"/>
                    <a:pt x="3622834" y="214789"/>
                  </a:cubicBezTo>
                  <a:cubicBezTo>
                    <a:pt x="3621881" y="217646"/>
                    <a:pt x="3621881" y="221456"/>
                    <a:pt x="3620929" y="226219"/>
                  </a:cubicBezTo>
                  <a:cubicBezTo>
                    <a:pt x="3620929" y="226219"/>
                    <a:pt x="3620929" y="226219"/>
                    <a:pt x="3620929" y="227171"/>
                  </a:cubicBezTo>
                  <a:cubicBezTo>
                    <a:pt x="3618071" y="231934"/>
                    <a:pt x="3614261" y="237649"/>
                    <a:pt x="3609499" y="243364"/>
                  </a:cubicBezTo>
                  <a:cubicBezTo>
                    <a:pt x="3607594" y="246221"/>
                    <a:pt x="3605689" y="249079"/>
                    <a:pt x="3603784" y="251936"/>
                  </a:cubicBezTo>
                  <a:cubicBezTo>
                    <a:pt x="3607594" y="242411"/>
                    <a:pt x="3610451" y="233839"/>
                    <a:pt x="3613309" y="225266"/>
                  </a:cubicBezTo>
                  <a:cubicBezTo>
                    <a:pt x="3615214" y="219551"/>
                    <a:pt x="3617119" y="213836"/>
                    <a:pt x="3619024" y="208121"/>
                  </a:cubicBezTo>
                  <a:cubicBezTo>
                    <a:pt x="3620929" y="202406"/>
                    <a:pt x="3622834" y="197644"/>
                    <a:pt x="3624739" y="192881"/>
                  </a:cubicBezTo>
                  <a:cubicBezTo>
                    <a:pt x="3628549" y="183356"/>
                    <a:pt x="3631406" y="174784"/>
                    <a:pt x="3634264" y="168116"/>
                  </a:cubicBezTo>
                  <a:cubicBezTo>
                    <a:pt x="3639026" y="153829"/>
                    <a:pt x="3642836" y="146209"/>
                    <a:pt x="3642836" y="146209"/>
                  </a:cubicBezTo>
                  <a:cubicBezTo>
                    <a:pt x="3642836" y="146209"/>
                    <a:pt x="3639026" y="153829"/>
                    <a:pt x="3631406" y="166211"/>
                  </a:cubicBezTo>
                  <a:cubicBezTo>
                    <a:pt x="3627596" y="172879"/>
                    <a:pt x="3623786" y="180499"/>
                    <a:pt x="3618071" y="189071"/>
                  </a:cubicBezTo>
                  <a:cubicBezTo>
                    <a:pt x="3615214" y="193834"/>
                    <a:pt x="3613309" y="198596"/>
                    <a:pt x="3610451" y="203359"/>
                  </a:cubicBezTo>
                  <a:cubicBezTo>
                    <a:pt x="3607594" y="209074"/>
                    <a:pt x="3605689" y="213836"/>
                    <a:pt x="3602831" y="219551"/>
                  </a:cubicBezTo>
                  <a:cubicBezTo>
                    <a:pt x="3598069" y="229076"/>
                    <a:pt x="3593306" y="238601"/>
                    <a:pt x="3588544" y="250031"/>
                  </a:cubicBezTo>
                  <a:cubicBezTo>
                    <a:pt x="3588544" y="245269"/>
                    <a:pt x="3588544" y="242411"/>
                    <a:pt x="3588544" y="242411"/>
                  </a:cubicBezTo>
                  <a:cubicBezTo>
                    <a:pt x="3588544" y="242411"/>
                    <a:pt x="3587591" y="248126"/>
                    <a:pt x="3585686" y="256699"/>
                  </a:cubicBezTo>
                  <a:cubicBezTo>
                    <a:pt x="3585686" y="256699"/>
                    <a:pt x="3585686" y="256699"/>
                    <a:pt x="3585686" y="257651"/>
                  </a:cubicBezTo>
                  <a:cubicBezTo>
                    <a:pt x="3583781" y="261461"/>
                    <a:pt x="3581876" y="266224"/>
                    <a:pt x="3579971" y="270986"/>
                  </a:cubicBezTo>
                  <a:cubicBezTo>
                    <a:pt x="3578066" y="274796"/>
                    <a:pt x="3576161" y="278606"/>
                    <a:pt x="3573304" y="282416"/>
                  </a:cubicBezTo>
                  <a:cubicBezTo>
                    <a:pt x="3571399" y="275749"/>
                    <a:pt x="3569494" y="269081"/>
                    <a:pt x="3568541" y="263366"/>
                  </a:cubicBezTo>
                  <a:cubicBezTo>
                    <a:pt x="3566636" y="257651"/>
                    <a:pt x="3565684" y="252889"/>
                    <a:pt x="3564731" y="248126"/>
                  </a:cubicBezTo>
                  <a:cubicBezTo>
                    <a:pt x="3564731" y="248126"/>
                    <a:pt x="3564731" y="248126"/>
                    <a:pt x="3564731" y="248126"/>
                  </a:cubicBezTo>
                  <a:cubicBezTo>
                    <a:pt x="3563779" y="244316"/>
                    <a:pt x="3563779" y="241459"/>
                    <a:pt x="3562826" y="237649"/>
                  </a:cubicBezTo>
                  <a:cubicBezTo>
                    <a:pt x="3562826" y="236696"/>
                    <a:pt x="3562826" y="235744"/>
                    <a:pt x="3561874" y="233839"/>
                  </a:cubicBezTo>
                  <a:cubicBezTo>
                    <a:pt x="3564731" y="230029"/>
                    <a:pt x="3566636" y="227171"/>
                    <a:pt x="3566636" y="227171"/>
                  </a:cubicBezTo>
                  <a:cubicBezTo>
                    <a:pt x="3566636" y="227171"/>
                    <a:pt x="3564731" y="229076"/>
                    <a:pt x="3561874" y="230981"/>
                  </a:cubicBezTo>
                  <a:cubicBezTo>
                    <a:pt x="3559969" y="222409"/>
                    <a:pt x="3559016" y="218599"/>
                    <a:pt x="3559016" y="218599"/>
                  </a:cubicBezTo>
                  <a:cubicBezTo>
                    <a:pt x="3559016" y="218599"/>
                    <a:pt x="3559016" y="223361"/>
                    <a:pt x="3559016" y="231934"/>
                  </a:cubicBezTo>
                  <a:cubicBezTo>
                    <a:pt x="3557111" y="228124"/>
                    <a:pt x="3556159" y="224314"/>
                    <a:pt x="3554254" y="220504"/>
                  </a:cubicBezTo>
                  <a:cubicBezTo>
                    <a:pt x="3559969" y="211931"/>
                    <a:pt x="3564731" y="204311"/>
                    <a:pt x="3569494" y="197644"/>
                  </a:cubicBezTo>
                  <a:cubicBezTo>
                    <a:pt x="3576161" y="189071"/>
                    <a:pt x="3580924" y="180499"/>
                    <a:pt x="3585686" y="174784"/>
                  </a:cubicBezTo>
                  <a:cubicBezTo>
                    <a:pt x="3595211" y="162401"/>
                    <a:pt x="3600926" y="154781"/>
                    <a:pt x="3600926" y="154781"/>
                  </a:cubicBezTo>
                  <a:cubicBezTo>
                    <a:pt x="3600926" y="154781"/>
                    <a:pt x="3594259" y="160496"/>
                    <a:pt x="3582829" y="171926"/>
                  </a:cubicBezTo>
                  <a:cubicBezTo>
                    <a:pt x="3577114" y="176689"/>
                    <a:pt x="3570446" y="184309"/>
                    <a:pt x="3562826" y="192881"/>
                  </a:cubicBezTo>
                  <a:cubicBezTo>
                    <a:pt x="3558064" y="197644"/>
                    <a:pt x="3553301" y="203359"/>
                    <a:pt x="3549491" y="209074"/>
                  </a:cubicBezTo>
                  <a:cubicBezTo>
                    <a:pt x="3545681" y="199549"/>
                    <a:pt x="3542824" y="193834"/>
                    <a:pt x="3542824" y="193834"/>
                  </a:cubicBezTo>
                  <a:cubicBezTo>
                    <a:pt x="3542824" y="193834"/>
                    <a:pt x="3543776" y="200501"/>
                    <a:pt x="3546634" y="212884"/>
                  </a:cubicBezTo>
                  <a:cubicBezTo>
                    <a:pt x="3544729" y="215741"/>
                    <a:pt x="3541871" y="218599"/>
                    <a:pt x="3539966" y="222409"/>
                  </a:cubicBezTo>
                  <a:cubicBezTo>
                    <a:pt x="3539966" y="222409"/>
                    <a:pt x="3539014" y="223361"/>
                    <a:pt x="3539014" y="223361"/>
                  </a:cubicBezTo>
                  <a:cubicBezTo>
                    <a:pt x="3539014" y="219551"/>
                    <a:pt x="3539014" y="214789"/>
                    <a:pt x="3539014" y="210979"/>
                  </a:cubicBezTo>
                  <a:cubicBezTo>
                    <a:pt x="3539014" y="200501"/>
                    <a:pt x="3539014" y="191929"/>
                    <a:pt x="3539014" y="184309"/>
                  </a:cubicBezTo>
                  <a:cubicBezTo>
                    <a:pt x="3539014" y="180499"/>
                    <a:pt x="3539014" y="176689"/>
                    <a:pt x="3539014" y="173831"/>
                  </a:cubicBezTo>
                  <a:cubicBezTo>
                    <a:pt x="3539966" y="170974"/>
                    <a:pt x="3540919" y="170021"/>
                    <a:pt x="3540919" y="170021"/>
                  </a:cubicBezTo>
                  <a:cubicBezTo>
                    <a:pt x="3540919" y="170021"/>
                    <a:pt x="3539966" y="170974"/>
                    <a:pt x="3539014" y="172879"/>
                  </a:cubicBezTo>
                  <a:cubicBezTo>
                    <a:pt x="3539014" y="166211"/>
                    <a:pt x="3539014" y="162401"/>
                    <a:pt x="3539014" y="162401"/>
                  </a:cubicBezTo>
                  <a:cubicBezTo>
                    <a:pt x="3539014" y="162401"/>
                    <a:pt x="3538061" y="167164"/>
                    <a:pt x="3537109" y="176689"/>
                  </a:cubicBezTo>
                  <a:cubicBezTo>
                    <a:pt x="3535204" y="180499"/>
                    <a:pt x="3531394" y="184309"/>
                    <a:pt x="3527584" y="190976"/>
                  </a:cubicBezTo>
                  <a:cubicBezTo>
                    <a:pt x="3522821" y="197644"/>
                    <a:pt x="3518059" y="205264"/>
                    <a:pt x="3511391" y="214789"/>
                  </a:cubicBezTo>
                  <a:cubicBezTo>
                    <a:pt x="3511391" y="214789"/>
                    <a:pt x="3511391" y="215741"/>
                    <a:pt x="3510439" y="215741"/>
                  </a:cubicBezTo>
                  <a:cubicBezTo>
                    <a:pt x="3509486" y="210026"/>
                    <a:pt x="3509486" y="205264"/>
                    <a:pt x="3508534" y="201454"/>
                  </a:cubicBezTo>
                  <a:cubicBezTo>
                    <a:pt x="3506629" y="188119"/>
                    <a:pt x="3505676" y="180499"/>
                    <a:pt x="3505676" y="180499"/>
                  </a:cubicBezTo>
                  <a:cubicBezTo>
                    <a:pt x="3505676" y="180499"/>
                    <a:pt x="3505676" y="188119"/>
                    <a:pt x="3504724" y="202406"/>
                  </a:cubicBezTo>
                  <a:cubicBezTo>
                    <a:pt x="3504724" y="209074"/>
                    <a:pt x="3504724" y="216694"/>
                    <a:pt x="3503771" y="226219"/>
                  </a:cubicBezTo>
                  <a:cubicBezTo>
                    <a:pt x="3502819" y="228124"/>
                    <a:pt x="3501866" y="229076"/>
                    <a:pt x="3500914" y="230981"/>
                  </a:cubicBezTo>
                  <a:cubicBezTo>
                    <a:pt x="3498056" y="235744"/>
                    <a:pt x="3495199" y="241459"/>
                    <a:pt x="3491389" y="247174"/>
                  </a:cubicBezTo>
                  <a:cubicBezTo>
                    <a:pt x="3488531" y="241459"/>
                    <a:pt x="3486626" y="235744"/>
                    <a:pt x="3483769" y="230029"/>
                  </a:cubicBezTo>
                  <a:cubicBezTo>
                    <a:pt x="3479006" y="218599"/>
                    <a:pt x="3474244" y="209074"/>
                    <a:pt x="3469481" y="200501"/>
                  </a:cubicBezTo>
                  <a:cubicBezTo>
                    <a:pt x="3470434" y="197644"/>
                    <a:pt x="3471386" y="193834"/>
                    <a:pt x="3471386" y="190976"/>
                  </a:cubicBezTo>
                  <a:cubicBezTo>
                    <a:pt x="3473291" y="182404"/>
                    <a:pt x="3475196" y="174784"/>
                    <a:pt x="3477101" y="167164"/>
                  </a:cubicBezTo>
                  <a:cubicBezTo>
                    <a:pt x="3479006" y="159544"/>
                    <a:pt x="3480911" y="152876"/>
                    <a:pt x="3482816" y="146209"/>
                  </a:cubicBezTo>
                  <a:cubicBezTo>
                    <a:pt x="3486626" y="132874"/>
                    <a:pt x="3489484" y="121444"/>
                    <a:pt x="3492341" y="111919"/>
                  </a:cubicBezTo>
                  <a:cubicBezTo>
                    <a:pt x="3497104" y="92869"/>
                    <a:pt x="3499961" y="82391"/>
                    <a:pt x="3499961" y="82391"/>
                  </a:cubicBezTo>
                  <a:cubicBezTo>
                    <a:pt x="3499961" y="82391"/>
                    <a:pt x="3496151" y="92869"/>
                    <a:pt x="3488531" y="110966"/>
                  </a:cubicBezTo>
                  <a:cubicBezTo>
                    <a:pt x="3484721" y="120491"/>
                    <a:pt x="3480911" y="130969"/>
                    <a:pt x="3476149" y="144304"/>
                  </a:cubicBezTo>
                  <a:cubicBezTo>
                    <a:pt x="3473291" y="150971"/>
                    <a:pt x="3471386" y="157639"/>
                    <a:pt x="3468529" y="164306"/>
                  </a:cubicBezTo>
                  <a:cubicBezTo>
                    <a:pt x="3466624" y="170974"/>
                    <a:pt x="3464719" y="177641"/>
                    <a:pt x="3461861" y="185261"/>
                  </a:cubicBezTo>
                  <a:cubicBezTo>
                    <a:pt x="3456146" y="173831"/>
                    <a:pt x="3452336" y="168116"/>
                    <a:pt x="3452336" y="168116"/>
                  </a:cubicBezTo>
                  <a:cubicBezTo>
                    <a:pt x="3452336" y="168116"/>
                    <a:pt x="3455194" y="175736"/>
                    <a:pt x="3460909" y="189071"/>
                  </a:cubicBezTo>
                  <a:cubicBezTo>
                    <a:pt x="3457099" y="200501"/>
                    <a:pt x="3454241" y="211931"/>
                    <a:pt x="3450431" y="225266"/>
                  </a:cubicBezTo>
                  <a:cubicBezTo>
                    <a:pt x="3447574" y="220504"/>
                    <a:pt x="3444716" y="214789"/>
                    <a:pt x="3441859" y="210026"/>
                  </a:cubicBezTo>
                  <a:cubicBezTo>
                    <a:pt x="3441859" y="209074"/>
                    <a:pt x="3441859" y="208121"/>
                    <a:pt x="3442811" y="208121"/>
                  </a:cubicBezTo>
                  <a:cubicBezTo>
                    <a:pt x="3444716" y="197644"/>
                    <a:pt x="3445669" y="190976"/>
                    <a:pt x="3445669" y="190976"/>
                  </a:cubicBezTo>
                  <a:cubicBezTo>
                    <a:pt x="3445669" y="190976"/>
                    <a:pt x="3442811" y="196691"/>
                    <a:pt x="3439001" y="205264"/>
                  </a:cubicBezTo>
                  <a:cubicBezTo>
                    <a:pt x="3439001" y="205264"/>
                    <a:pt x="3439001" y="205264"/>
                    <a:pt x="3439001" y="205264"/>
                  </a:cubicBezTo>
                  <a:cubicBezTo>
                    <a:pt x="3439001" y="190976"/>
                    <a:pt x="3439001" y="177641"/>
                    <a:pt x="3438049" y="165259"/>
                  </a:cubicBezTo>
                  <a:cubicBezTo>
                    <a:pt x="3438049" y="153829"/>
                    <a:pt x="3437096" y="144304"/>
                    <a:pt x="3437096" y="135731"/>
                  </a:cubicBezTo>
                  <a:cubicBezTo>
                    <a:pt x="3436144" y="127159"/>
                    <a:pt x="3436144" y="119539"/>
                    <a:pt x="3435191" y="112871"/>
                  </a:cubicBezTo>
                  <a:cubicBezTo>
                    <a:pt x="3434239" y="100489"/>
                    <a:pt x="3433286" y="92869"/>
                    <a:pt x="3433286" y="92869"/>
                  </a:cubicBezTo>
                  <a:cubicBezTo>
                    <a:pt x="3433286" y="92869"/>
                    <a:pt x="3432334" y="100489"/>
                    <a:pt x="3431381" y="112871"/>
                  </a:cubicBezTo>
                  <a:cubicBezTo>
                    <a:pt x="3430429" y="122396"/>
                    <a:pt x="3429476" y="134779"/>
                    <a:pt x="3428524" y="149066"/>
                  </a:cubicBezTo>
                  <a:cubicBezTo>
                    <a:pt x="3428524" y="149066"/>
                    <a:pt x="3428524" y="150019"/>
                    <a:pt x="3428524" y="150019"/>
                  </a:cubicBezTo>
                  <a:cubicBezTo>
                    <a:pt x="3427571" y="143351"/>
                    <a:pt x="3426619" y="137636"/>
                    <a:pt x="3426619" y="131921"/>
                  </a:cubicBezTo>
                  <a:cubicBezTo>
                    <a:pt x="3424714" y="120491"/>
                    <a:pt x="3423761" y="113824"/>
                    <a:pt x="3423761" y="113824"/>
                  </a:cubicBezTo>
                  <a:cubicBezTo>
                    <a:pt x="3423761" y="113824"/>
                    <a:pt x="3422809" y="120491"/>
                    <a:pt x="3422809" y="131921"/>
                  </a:cubicBezTo>
                  <a:cubicBezTo>
                    <a:pt x="3422809" y="142399"/>
                    <a:pt x="3421856" y="157639"/>
                    <a:pt x="3420904" y="174784"/>
                  </a:cubicBezTo>
                  <a:cubicBezTo>
                    <a:pt x="3418046" y="170021"/>
                    <a:pt x="3415189" y="166211"/>
                    <a:pt x="3412331" y="162401"/>
                  </a:cubicBezTo>
                  <a:cubicBezTo>
                    <a:pt x="3405664" y="152876"/>
                    <a:pt x="3400901" y="146209"/>
                    <a:pt x="3398044" y="141446"/>
                  </a:cubicBezTo>
                  <a:cubicBezTo>
                    <a:pt x="3398996" y="135731"/>
                    <a:pt x="3400901" y="129064"/>
                    <a:pt x="3401854" y="123349"/>
                  </a:cubicBezTo>
                  <a:cubicBezTo>
                    <a:pt x="3399949" y="128111"/>
                    <a:pt x="3398044" y="133826"/>
                    <a:pt x="3396139" y="139541"/>
                  </a:cubicBezTo>
                  <a:cubicBezTo>
                    <a:pt x="3393281" y="135731"/>
                    <a:pt x="3391376" y="132874"/>
                    <a:pt x="3391376" y="132874"/>
                  </a:cubicBezTo>
                  <a:cubicBezTo>
                    <a:pt x="3391376" y="132874"/>
                    <a:pt x="3392329" y="134779"/>
                    <a:pt x="3395186" y="139541"/>
                  </a:cubicBezTo>
                  <a:cubicBezTo>
                    <a:pt x="3395186" y="140494"/>
                    <a:pt x="3395186" y="140494"/>
                    <a:pt x="3395186" y="141446"/>
                  </a:cubicBezTo>
                  <a:cubicBezTo>
                    <a:pt x="3391376" y="153829"/>
                    <a:pt x="3386614" y="166211"/>
                    <a:pt x="3382804" y="177641"/>
                  </a:cubicBezTo>
                  <a:cubicBezTo>
                    <a:pt x="3382804" y="175736"/>
                    <a:pt x="3382804" y="174784"/>
                    <a:pt x="3382804" y="172879"/>
                  </a:cubicBezTo>
                  <a:cubicBezTo>
                    <a:pt x="3381851" y="158591"/>
                    <a:pt x="3381851" y="150971"/>
                    <a:pt x="3381851" y="150971"/>
                  </a:cubicBezTo>
                  <a:cubicBezTo>
                    <a:pt x="3381851" y="150971"/>
                    <a:pt x="3380899" y="158591"/>
                    <a:pt x="3378994" y="172879"/>
                  </a:cubicBezTo>
                  <a:cubicBezTo>
                    <a:pt x="3378041" y="179546"/>
                    <a:pt x="3377089" y="188119"/>
                    <a:pt x="3376136" y="197644"/>
                  </a:cubicBezTo>
                  <a:cubicBezTo>
                    <a:pt x="3372326" y="210026"/>
                    <a:pt x="3368516" y="222409"/>
                    <a:pt x="3365659" y="234791"/>
                  </a:cubicBezTo>
                  <a:cubicBezTo>
                    <a:pt x="3363754" y="240506"/>
                    <a:pt x="3361849" y="247174"/>
                    <a:pt x="3358991" y="253841"/>
                  </a:cubicBezTo>
                  <a:cubicBezTo>
                    <a:pt x="3358991" y="254794"/>
                    <a:pt x="3358039" y="256699"/>
                    <a:pt x="3358039" y="257651"/>
                  </a:cubicBezTo>
                  <a:cubicBezTo>
                    <a:pt x="3355181" y="250984"/>
                    <a:pt x="3353276" y="244316"/>
                    <a:pt x="3351371" y="239554"/>
                  </a:cubicBezTo>
                  <a:cubicBezTo>
                    <a:pt x="3351371" y="238601"/>
                    <a:pt x="3351371" y="237649"/>
                    <a:pt x="3351371" y="237649"/>
                  </a:cubicBezTo>
                  <a:cubicBezTo>
                    <a:pt x="3351371" y="237649"/>
                    <a:pt x="3351371" y="237649"/>
                    <a:pt x="3351371" y="238601"/>
                  </a:cubicBezTo>
                  <a:cubicBezTo>
                    <a:pt x="3347561" y="228124"/>
                    <a:pt x="3344704" y="221456"/>
                    <a:pt x="3344704" y="221456"/>
                  </a:cubicBezTo>
                  <a:cubicBezTo>
                    <a:pt x="3344704" y="221456"/>
                    <a:pt x="3346609" y="230981"/>
                    <a:pt x="3349466" y="248126"/>
                  </a:cubicBezTo>
                  <a:cubicBezTo>
                    <a:pt x="3348514" y="252889"/>
                    <a:pt x="3348514" y="258604"/>
                    <a:pt x="3347561" y="265271"/>
                  </a:cubicBezTo>
                  <a:cubicBezTo>
                    <a:pt x="3346609" y="270986"/>
                    <a:pt x="3346609" y="276701"/>
                    <a:pt x="3345656" y="283369"/>
                  </a:cubicBezTo>
                  <a:cubicBezTo>
                    <a:pt x="3344704" y="284321"/>
                    <a:pt x="3344704" y="285274"/>
                    <a:pt x="3343751" y="287179"/>
                  </a:cubicBezTo>
                  <a:cubicBezTo>
                    <a:pt x="3341846" y="283369"/>
                    <a:pt x="3340894" y="278606"/>
                    <a:pt x="3339941" y="274796"/>
                  </a:cubicBezTo>
                  <a:cubicBezTo>
                    <a:pt x="3335179" y="259556"/>
                    <a:pt x="3329464" y="245269"/>
                    <a:pt x="3325654" y="231934"/>
                  </a:cubicBezTo>
                  <a:cubicBezTo>
                    <a:pt x="3326606" y="227171"/>
                    <a:pt x="3327559" y="221456"/>
                    <a:pt x="3328511" y="216694"/>
                  </a:cubicBezTo>
                  <a:cubicBezTo>
                    <a:pt x="3332321" y="199549"/>
                    <a:pt x="3334226" y="184309"/>
                    <a:pt x="3338036" y="170974"/>
                  </a:cubicBezTo>
                  <a:cubicBezTo>
                    <a:pt x="3340894" y="157639"/>
                    <a:pt x="3343751" y="145256"/>
                    <a:pt x="3346609" y="136684"/>
                  </a:cubicBezTo>
                  <a:cubicBezTo>
                    <a:pt x="3352324" y="117634"/>
                    <a:pt x="3355181" y="106204"/>
                    <a:pt x="3355181" y="106204"/>
                  </a:cubicBezTo>
                  <a:cubicBezTo>
                    <a:pt x="3355181" y="106204"/>
                    <a:pt x="3350419" y="116681"/>
                    <a:pt x="3342799" y="134779"/>
                  </a:cubicBezTo>
                  <a:cubicBezTo>
                    <a:pt x="3338989" y="144304"/>
                    <a:pt x="3335179" y="155734"/>
                    <a:pt x="3330416" y="169069"/>
                  </a:cubicBezTo>
                  <a:cubicBezTo>
                    <a:pt x="3325654" y="180499"/>
                    <a:pt x="3322796" y="193834"/>
                    <a:pt x="3318986" y="208121"/>
                  </a:cubicBezTo>
                  <a:cubicBezTo>
                    <a:pt x="3318986" y="206216"/>
                    <a:pt x="3318986" y="205264"/>
                    <a:pt x="3318986" y="203359"/>
                  </a:cubicBezTo>
                  <a:cubicBezTo>
                    <a:pt x="3319939" y="200501"/>
                    <a:pt x="3319939" y="198596"/>
                    <a:pt x="3320891" y="195739"/>
                  </a:cubicBezTo>
                  <a:cubicBezTo>
                    <a:pt x="3323749" y="185261"/>
                    <a:pt x="3325654" y="176689"/>
                    <a:pt x="3327559" y="170021"/>
                  </a:cubicBezTo>
                  <a:cubicBezTo>
                    <a:pt x="3330416" y="155734"/>
                    <a:pt x="3332321" y="147161"/>
                    <a:pt x="3332321" y="147161"/>
                  </a:cubicBezTo>
                  <a:cubicBezTo>
                    <a:pt x="3332321" y="147161"/>
                    <a:pt x="3329464" y="154781"/>
                    <a:pt x="3323749" y="169069"/>
                  </a:cubicBezTo>
                  <a:cubicBezTo>
                    <a:pt x="3323749" y="170021"/>
                    <a:pt x="3322796" y="170974"/>
                    <a:pt x="3322796" y="171926"/>
                  </a:cubicBezTo>
                  <a:cubicBezTo>
                    <a:pt x="3322796" y="170021"/>
                    <a:pt x="3323749" y="167164"/>
                    <a:pt x="3323749" y="165259"/>
                  </a:cubicBezTo>
                  <a:cubicBezTo>
                    <a:pt x="3325654" y="158591"/>
                    <a:pt x="3326606" y="152876"/>
                    <a:pt x="3328511" y="147161"/>
                  </a:cubicBezTo>
                  <a:cubicBezTo>
                    <a:pt x="3331369" y="135731"/>
                    <a:pt x="3334226" y="125254"/>
                    <a:pt x="3336131" y="116681"/>
                  </a:cubicBezTo>
                  <a:cubicBezTo>
                    <a:pt x="3339941" y="99536"/>
                    <a:pt x="3341846" y="90011"/>
                    <a:pt x="3341846" y="90011"/>
                  </a:cubicBezTo>
                  <a:cubicBezTo>
                    <a:pt x="3341846" y="90011"/>
                    <a:pt x="3338036" y="99536"/>
                    <a:pt x="3332321" y="114776"/>
                  </a:cubicBezTo>
                  <a:cubicBezTo>
                    <a:pt x="3329464" y="122396"/>
                    <a:pt x="3325654" y="132874"/>
                    <a:pt x="3321844" y="143351"/>
                  </a:cubicBezTo>
                  <a:cubicBezTo>
                    <a:pt x="3319939" y="149066"/>
                    <a:pt x="3318034" y="154781"/>
                    <a:pt x="3315176" y="161449"/>
                  </a:cubicBezTo>
                  <a:cubicBezTo>
                    <a:pt x="3313271" y="168116"/>
                    <a:pt x="3311366" y="174784"/>
                    <a:pt x="3308509" y="181451"/>
                  </a:cubicBezTo>
                  <a:cubicBezTo>
                    <a:pt x="3308509" y="181451"/>
                    <a:pt x="3308509" y="181451"/>
                    <a:pt x="3308509" y="181451"/>
                  </a:cubicBezTo>
                  <a:cubicBezTo>
                    <a:pt x="3307556" y="179546"/>
                    <a:pt x="3307556" y="178594"/>
                    <a:pt x="3306604" y="176689"/>
                  </a:cubicBezTo>
                  <a:cubicBezTo>
                    <a:pt x="3298031" y="153829"/>
                    <a:pt x="3292316" y="140494"/>
                    <a:pt x="3292316" y="140494"/>
                  </a:cubicBezTo>
                  <a:cubicBezTo>
                    <a:pt x="3292316" y="140494"/>
                    <a:pt x="3297079" y="158591"/>
                    <a:pt x="3305651" y="189071"/>
                  </a:cubicBezTo>
                  <a:cubicBezTo>
                    <a:pt x="3301841" y="201454"/>
                    <a:pt x="3298031" y="213836"/>
                    <a:pt x="3294221" y="227171"/>
                  </a:cubicBezTo>
                  <a:cubicBezTo>
                    <a:pt x="3294221" y="228124"/>
                    <a:pt x="3293269" y="230029"/>
                    <a:pt x="3293269" y="230981"/>
                  </a:cubicBezTo>
                  <a:cubicBezTo>
                    <a:pt x="3293269" y="230029"/>
                    <a:pt x="3292316" y="230029"/>
                    <a:pt x="3292316" y="229076"/>
                  </a:cubicBezTo>
                  <a:cubicBezTo>
                    <a:pt x="3282791" y="209074"/>
                    <a:pt x="3277076" y="197644"/>
                    <a:pt x="3277076" y="197644"/>
                  </a:cubicBezTo>
                  <a:cubicBezTo>
                    <a:pt x="3277076" y="197644"/>
                    <a:pt x="3282791" y="211931"/>
                    <a:pt x="3291364" y="237649"/>
                  </a:cubicBezTo>
                  <a:cubicBezTo>
                    <a:pt x="3289459" y="244316"/>
                    <a:pt x="3287554" y="250984"/>
                    <a:pt x="3285649" y="257651"/>
                  </a:cubicBezTo>
                  <a:cubicBezTo>
                    <a:pt x="3282791" y="253841"/>
                    <a:pt x="3279934" y="249079"/>
                    <a:pt x="3277076" y="246221"/>
                  </a:cubicBezTo>
                  <a:cubicBezTo>
                    <a:pt x="3276124" y="245269"/>
                    <a:pt x="3275171" y="243364"/>
                    <a:pt x="3274219" y="242411"/>
                  </a:cubicBezTo>
                  <a:cubicBezTo>
                    <a:pt x="3276124" y="215741"/>
                    <a:pt x="3277076" y="199549"/>
                    <a:pt x="3277076" y="199549"/>
                  </a:cubicBezTo>
                  <a:cubicBezTo>
                    <a:pt x="3277076" y="199549"/>
                    <a:pt x="3275171" y="206216"/>
                    <a:pt x="3272314" y="217646"/>
                  </a:cubicBezTo>
                  <a:cubicBezTo>
                    <a:pt x="3271361" y="222409"/>
                    <a:pt x="3269456" y="228124"/>
                    <a:pt x="3268504" y="234791"/>
                  </a:cubicBezTo>
                  <a:cubicBezTo>
                    <a:pt x="3265646" y="230029"/>
                    <a:pt x="3261836" y="226219"/>
                    <a:pt x="3258979" y="223361"/>
                  </a:cubicBezTo>
                  <a:cubicBezTo>
                    <a:pt x="3247549" y="210979"/>
                    <a:pt x="3241834" y="203359"/>
                    <a:pt x="3241834" y="203359"/>
                  </a:cubicBezTo>
                  <a:cubicBezTo>
                    <a:pt x="3241834" y="203359"/>
                    <a:pt x="3247549" y="211931"/>
                    <a:pt x="3256121" y="226219"/>
                  </a:cubicBezTo>
                  <a:cubicBezTo>
                    <a:pt x="3259931" y="230981"/>
                    <a:pt x="3262789" y="236696"/>
                    <a:pt x="3266599" y="243364"/>
                  </a:cubicBezTo>
                  <a:cubicBezTo>
                    <a:pt x="3264694" y="250031"/>
                    <a:pt x="3262789" y="256699"/>
                    <a:pt x="3260884" y="265271"/>
                  </a:cubicBezTo>
                  <a:cubicBezTo>
                    <a:pt x="3258979" y="271939"/>
                    <a:pt x="3257074" y="279559"/>
                    <a:pt x="3256121" y="288131"/>
                  </a:cubicBezTo>
                  <a:cubicBezTo>
                    <a:pt x="3256121" y="287179"/>
                    <a:pt x="3256121" y="287179"/>
                    <a:pt x="3256121" y="287179"/>
                  </a:cubicBezTo>
                  <a:cubicBezTo>
                    <a:pt x="3256121" y="287179"/>
                    <a:pt x="3256121" y="288131"/>
                    <a:pt x="3256121" y="289084"/>
                  </a:cubicBezTo>
                  <a:cubicBezTo>
                    <a:pt x="3256121" y="290989"/>
                    <a:pt x="3255169" y="291941"/>
                    <a:pt x="3255169" y="293846"/>
                  </a:cubicBezTo>
                  <a:cubicBezTo>
                    <a:pt x="3254216" y="292894"/>
                    <a:pt x="3254216" y="291941"/>
                    <a:pt x="3253264" y="290036"/>
                  </a:cubicBezTo>
                  <a:cubicBezTo>
                    <a:pt x="3253264" y="284321"/>
                    <a:pt x="3254216" y="280511"/>
                    <a:pt x="3254216" y="280511"/>
                  </a:cubicBezTo>
                  <a:cubicBezTo>
                    <a:pt x="3254216" y="280511"/>
                    <a:pt x="3253264" y="282416"/>
                    <a:pt x="3252311" y="287179"/>
                  </a:cubicBezTo>
                  <a:cubicBezTo>
                    <a:pt x="3248501" y="280511"/>
                    <a:pt x="3246596" y="276701"/>
                    <a:pt x="3246596" y="276701"/>
                  </a:cubicBezTo>
                  <a:cubicBezTo>
                    <a:pt x="3246596" y="276701"/>
                    <a:pt x="3248501" y="281464"/>
                    <a:pt x="3251359" y="290989"/>
                  </a:cubicBezTo>
                  <a:cubicBezTo>
                    <a:pt x="3250406" y="292894"/>
                    <a:pt x="3250406" y="295751"/>
                    <a:pt x="3249454" y="298609"/>
                  </a:cubicBezTo>
                  <a:cubicBezTo>
                    <a:pt x="3248501" y="300514"/>
                    <a:pt x="3248501" y="302419"/>
                    <a:pt x="3247549" y="304324"/>
                  </a:cubicBezTo>
                  <a:cubicBezTo>
                    <a:pt x="3247549" y="302419"/>
                    <a:pt x="3246596" y="301466"/>
                    <a:pt x="3246596" y="301466"/>
                  </a:cubicBezTo>
                  <a:cubicBezTo>
                    <a:pt x="3246596" y="301466"/>
                    <a:pt x="3246596" y="303371"/>
                    <a:pt x="3246596" y="306229"/>
                  </a:cubicBezTo>
                  <a:cubicBezTo>
                    <a:pt x="3245644" y="310039"/>
                    <a:pt x="3244691" y="313849"/>
                    <a:pt x="3243739" y="317659"/>
                  </a:cubicBezTo>
                  <a:cubicBezTo>
                    <a:pt x="3242786" y="312896"/>
                    <a:pt x="3240881" y="308134"/>
                    <a:pt x="3239929" y="304324"/>
                  </a:cubicBezTo>
                  <a:cubicBezTo>
                    <a:pt x="3241834" y="299561"/>
                    <a:pt x="3242786" y="296704"/>
                    <a:pt x="3242786" y="296704"/>
                  </a:cubicBezTo>
                  <a:cubicBezTo>
                    <a:pt x="3242786" y="296704"/>
                    <a:pt x="3241834" y="298609"/>
                    <a:pt x="3238976" y="302419"/>
                  </a:cubicBezTo>
                  <a:cubicBezTo>
                    <a:pt x="3238024" y="299561"/>
                    <a:pt x="3237071" y="296704"/>
                    <a:pt x="3236119" y="293846"/>
                  </a:cubicBezTo>
                  <a:cubicBezTo>
                    <a:pt x="3236119" y="292894"/>
                    <a:pt x="3235166" y="291941"/>
                    <a:pt x="3235166" y="290036"/>
                  </a:cubicBezTo>
                  <a:cubicBezTo>
                    <a:pt x="3238024" y="284321"/>
                    <a:pt x="3239929" y="278606"/>
                    <a:pt x="3241834" y="273844"/>
                  </a:cubicBezTo>
                  <a:cubicBezTo>
                    <a:pt x="3244691" y="267176"/>
                    <a:pt x="3247549" y="261461"/>
                    <a:pt x="3249454" y="256699"/>
                  </a:cubicBezTo>
                  <a:cubicBezTo>
                    <a:pt x="3254216" y="247174"/>
                    <a:pt x="3256121" y="242411"/>
                    <a:pt x="3256121" y="242411"/>
                  </a:cubicBezTo>
                  <a:cubicBezTo>
                    <a:pt x="3256121" y="242411"/>
                    <a:pt x="3252311" y="247174"/>
                    <a:pt x="3245644" y="254794"/>
                  </a:cubicBezTo>
                  <a:cubicBezTo>
                    <a:pt x="3242786" y="258604"/>
                    <a:pt x="3238976" y="263366"/>
                    <a:pt x="3235166" y="270034"/>
                  </a:cubicBezTo>
                  <a:cubicBezTo>
                    <a:pt x="3233261" y="271939"/>
                    <a:pt x="3232309" y="274796"/>
                    <a:pt x="3230404" y="276701"/>
                  </a:cubicBezTo>
                  <a:cubicBezTo>
                    <a:pt x="3230404" y="275749"/>
                    <a:pt x="3229451" y="273844"/>
                    <a:pt x="3229451" y="272891"/>
                  </a:cubicBezTo>
                  <a:cubicBezTo>
                    <a:pt x="3227546" y="266224"/>
                    <a:pt x="3224689" y="260509"/>
                    <a:pt x="3222784" y="253841"/>
                  </a:cubicBezTo>
                  <a:cubicBezTo>
                    <a:pt x="3220879" y="250031"/>
                    <a:pt x="3219926" y="245269"/>
                    <a:pt x="3218021" y="241459"/>
                  </a:cubicBezTo>
                  <a:cubicBezTo>
                    <a:pt x="3218021" y="239554"/>
                    <a:pt x="3218021" y="238601"/>
                    <a:pt x="3218021" y="236696"/>
                  </a:cubicBezTo>
                  <a:cubicBezTo>
                    <a:pt x="3219926" y="226219"/>
                    <a:pt x="3221831" y="215741"/>
                    <a:pt x="3222784" y="206216"/>
                  </a:cubicBezTo>
                  <a:cubicBezTo>
                    <a:pt x="3225641" y="191929"/>
                    <a:pt x="3227546" y="178594"/>
                    <a:pt x="3229451" y="166211"/>
                  </a:cubicBezTo>
                  <a:cubicBezTo>
                    <a:pt x="3231356" y="154781"/>
                    <a:pt x="3233261" y="144304"/>
                    <a:pt x="3235166" y="135731"/>
                  </a:cubicBezTo>
                  <a:cubicBezTo>
                    <a:pt x="3238024" y="118586"/>
                    <a:pt x="3239929" y="109061"/>
                    <a:pt x="3239929" y="109061"/>
                  </a:cubicBezTo>
                  <a:cubicBezTo>
                    <a:pt x="3239929" y="109061"/>
                    <a:pt x="3237071" y="118586"/>
                    <a:pt x="3231356" y="134779"/>
                  </a:cubicBezTo>
                  <a:cubicBezTo>
                    <a:pt x="3226594" y="150971"/>
                    <a:pt x="3218974" y="175736"/>
                    <a:pt x="3212306" y="204311"/>
                  </a:cubicBezTo>
                  <a:cubicBezTo>
                    <a:pt x="3211354" y="208121"/>
                    <a:pt x="3210401" y="211931"/>
                    <a:pt x="3209449" y="215741"/>
                  </a:cubicBezTo>
                  <a:cubicBezTo>
                    <a:pt x="3207544" y="210979"/>
                    <a:pt x="3206591" y="207169"/>
                    <a:pt x="3204686" y="204311"/>
                  </a:cubicBezTo>
                  <a:cubicBezTo>
                    <a:pt x="3204686" y="186214"/>
                    <a:pt x="3203734" y="175736"/>
                    <a:pt x="3203734" y="175736"/>
                  </a:cubicBezTo>
                  <a:cubicBezTo>
                    <a:pt x="3203734" y="175736"/>
                    <a:pt x="3202781" y="187166"/>
                    <a:pt x="3200876" y="206216"/>
                  </a:cubicBezTo>
                  <a:cubicBezTo>
                    <a:pt x="3199924" y="215741"/>
                    <a:pt x="3198019" y="227171"/>
                    <a:pt x="3196114" y="240506"/>
                  </a:cubicBezTo>
                  <a:cubicBezTo>
                    <a:pt x="3196114" y="241459"/>
                    <a:pt x="3196114" y="242411"/>
                    <a:pt x="3195161" y="243364"/>
                  </a:cubicBezTo>
                  <a:cubicBezTo>
                    <a:pt x="3195161" y="234791"/>
                    <a:pt x="3196114" y="226219"/>
                    <a:pt x="3196114" y="217646"/>
                  </a:cubicBezTo>
                  <a:cubicBezTo>
                    <a:pt x="3197066" y="204311"/>
                    <a:pt x="3197066" y="191929"/>
                    <a:pt x="3198019" y="180499"/>
                  </a:cubicBezTo>
                  <a:cubicBezTo>
                    <a:pt x="3198971" y="169069"/>
                    <a:pt x="3198971" y="159544"/>
                    <a:pt x="3199924" y="151924"/>
                  </a:cubicBezTo>
                  <a:cubicBezTo>
                    <a:pt x="3200876" y="135731"/>
                    <a:pt x="3200876" y="127159"/>
                    <a:pt x="3200876" y="127159"/>
                  </a:cubicBezTo>
                  <a:cubicBezTo>
                    <a:pt x="3200876" y="127159"/>
                    <a:pt x="3198971" y="135731"/>
                    <a:pt x="3195161" y="151924"/>
                  </a:cubicBezTo>
                  <a:cubicBezTo>
                    <a:pt x="3192304" y="168116"/>
                    <a:pt x="3187541" y="190976"/>
                    <a:pt x="3184684" y="217646"/>
                  </a:cubicBezTo>
                  <a:cubicBezTo>
                    <a:pt x="3183731" y="223361"/>
                    <a:pt x="3182779" y="230029"/>
                    <a:pt x="3181826" y="235744"/>
                  </a:cubicBezTo>
                  <a:cubicBezTo>
                    <a:pt x="3180874" y="233839"/>
                    <a:pt x="3179921" y="232886"/>
                    <a:pt x="3179921" y="231934"/>
                  </a:cubicBezTo>
                  <a:cubicBezTo>
                    <a:pt x="3179921" y="227171"/>
                    <a:pt x="3179921" y="224314"/>
                    <a:pt x="3179921" y="224314"/>
                  </a:cubicBezTo>
                  <a:cubicBezTo>
                    <a:pt x="3179921" y="224314"/>
                    <a:pt x="3179921" y="226219"/>
                    <a:pt x="3178969" y="230029"/>
                  </a:cubicBezTo>
                  <a:cubicBezTo>
                    <a:pt x="3178016" y="228124"/>
                    <a:pt x="3177064" y="227171"/>
                    <a:pt x="3177064" y="227171"/>
                  </a:cubicBezTo>
                  <a:cubicBezTo>
                    <a:pt x="3177064" y="227171"/>
                    <a:pt x="3178016" y="229076"/>
                    <a:pt x="3178016" y="231934"/>
                  </a:cubicBezTo>
                  <a:cubicBezTo>
                    <a:pt x="3177064" y="236696"/>
                    <a:pt x="3176111" y="243364"/>
                    <a:pt x="3174206" y="250984"/>
                  </a:cubicBezTo>
                  <a:cubicBezTo>
                    <a:pt x="3173254" y="258604"/>
                    <a:pt x="3171349" y="267176"/>
                    <a:pt x="3170396" y="277654"/>
                  </a:cubicBezTo>
                  <a:cubicBezTo>
                    <a:pt x="3170396" y="276701"/>
                    <a:pt x="3170396" y="276701"/>
                    <a:pt x="3169444" y="275749"/>
                  </a:cubicBezTo>
                  <a:cubicBezTo>
                    <a:pt x="3168491" y="254794"/>
                    <a:pt x="3165634" y="234791"/>
                    <a:pt x="3163729" y="215741"/>
                  </a:cubicBezTo>
                  <a:cubicBezTo>
                    <a:pt x="3163729" y="212884"/>
                    <a:pt x="3162776" y="210026"/>
                    <a:pt x="3162776" y="207169"/>
                  </a:cubicBezTo>
                  <a:cubicBezTo>
                    <a:pt x="3162776" y="206216"/>
                    <a:pt x="3163729" y="204311"/>
                    <a:pt x="3163729" y="203359"/>
                  </a:cubicBezTo>
                  <a:cubicBezTo>
                    <a:pt x="3169444" y="174784"/>
                    <a:pt x="3172301" y="150019"/>
                    <a:pt x="3174206" y="132874"/>
                  </a:cubicBezTo>
                  <a:cubicBezTo>
                    <a:pt x="3176111" y="115729"/>
                    <a:pt x="3178016" y="106204"/>
                    <a:pt x="3178016" y="106204"/>
                  </a:cubicBezTo>
                  <a:cubicBezTo>
                    <a:pt x="3178016" y="106204"/>
                    <a:pt x="3175159" y="115729"/>
                    <a:pt x="3170396" y="131921"/>
                  </a:cubicBezTo>
                  <a:cubicBezTo>
                    <a:pt x="3167539" y="143351"/>
                    <a:pt x="3162776" y="159544"/>
                    <a:pt x="3158014" y="177641"/>
                  </a:cubicBezTo>
                  <a:cubicBezTo>
                    <a:pt x="3157061" y="171926"/>
                    <a:pt x="3156109" y="165259"/>
                    <a:pt x="3154204" y="159544"/>
                  </a:cubicBezTo>
                  <a:cubicBezTo>
                    <a:pt x="3152299" y="150971"/>
                    <a:pt x="3150394" y="142399"/>
                    <a:pt x="3149441" y="134779"/>
                  </a:cubicBezTo>
                  <a:cubicBezTo>
                    <a:pt x="3147536" y="127159"/>
                    <a:pt x="3145631" y="119539"/>
                    <a:pt x="3143726" y="112871"/>
                  </a:cubicBezTo>
                  <a:cubicBezTo>
                    <a:pt x="3139916" y="99536"/>
                    <a:pt x="3137059" y="87154"/>
                    <a:pt x="3133249" y="77629"/>
                  </a:cubicBezTo>
                  <a:cubicBezTo>
                    <a:pt x="3126581" y="58579"/>
                    <a:pt x="3122771" y="47149"/>
                    <a:pt x="3122771" y="47149"/>
                  </a:cubicBezTo>
                  <a:cubicBezTo>
                    <a:pt x="3122771" y="47149"/>
                    <a:pt x="3125629" y="58579"/>
                    <a:pt x="3129439" y="78581"/>
                  </a:cubicBezTo>
                  <a:cubicBezTo>
                    <a:pt x="3132296" y="88106"/>
                    <a:pt x="3134201" y="100489"/>
                    <a:pt x="3136106" y="114776"/>
                  </a:cubicBezTo>
                  <a:cubicBezTo>
                    <a:pt x="3137059" y="121444"/>
                    <a:pt x="3138964" y="129064"/>
                    <a:pt x="3139916" y="136684"/>
                  </a:cubicBezTo>
                  <a:cubicBezTo>
                    <a:pt x="3140869" y="144304"/>
                    <a:pt x="3141821" y="152876"/>
                    <a:pt x="3142774" y="161449"/>
                  </a:cubicBezTo>
                  <a:cubicBezTo>
                    <a:pt x="3145631" y="177641"/>
                    <a:pt x="3146584" y="195739"/>
                    <a:pt x="3147536" y="213836"/>
                  </a:cubicBezTo>
                  <a:cubicBezTo>
                    <a:pt x="3147536" y="214789"/>
                    <a:pt x="3146584" y="215741"/>
                    <a:pt x="3146584" y="217646"/>
                  </a:cubicBezTo>
                  <a:cubicBezTo>
                    <a:pt x="3145631" y="214789"/>
                    <a:pt x="3144679" y="211931"/>
                    <a:pt x="3143726" y="210026"/>
                  </a:cubicBezTo>
                  <a:cubicBezTo>
                    <a:pt x="3141821" y="205264"/>
                    <a:pt x="3139916" y="201454"/>
                    <a:pt x="3138964" y="196691"/>
                  </a:cubicBezTo>
                  <a:cubicBezTo>
                    <a:pt x="3137059" y="190024"/>
                    <a:pt x="3136106" y="184309"/>
                    <a:pt x="3134201" y="179546"/>
                  </a:cubicBezTo>
                  <a:cubicBezTo>
                    <a:pt x="3129439" y="164306"/>
                    <a:pt x="3126581" y="155734"/>
                    <a:pt x="3126581" y="155734"/>
                  </a:cubicBezTo>
                  <a:cubicBezTo>
                    <a:pt x="3126581" y="155734"/>
                    <a:pt x="3127534" y="161449"/>
                    <a:pt x="3129439" y="172879"/>
                  </a:cubicBezTo>
                  <a:cubicBezTo>
                    <a:pt x="3125629" y="164306"/>
                    <a:pt x="3121819" y="155734"/>
                    <a:pt x="3118961" y="150019"/>
                  </a:cubicBezTo>
                  <a:cubicBezTo>
                    <a:pt x="3116104" y="144304"/>
                    <a:pt x="3114199" y="139541"/>
                    <a:pt x="3112294" y="136684"/>
                  </a:cubicBezTo>
                  <a:cubicBezTo>
                    <a:pt x="3108484" y="128111"/>
                    <a:pt x="3105626" y="120491"/>
                    <a:pt x="3102769" y="113824"/>
                  </a:cubicBezTo>
                  <a:cubicBezTo>
                    <a:pt x="3095149" y="96679"/>
                    <a:pt x="3090386" y="87154"/>
                    <a:pt x="3090386" y="87154"/>
                  </a:cubicBezTo>
                  <a:cubicBezTo>
                    <a:pt x="3090386" y="87154"/>
                    <a:pt x="3093244" y="97631"/>
                    <a:pt x="3099911" y="114776"/>
                  </a:cubicBezTo>
                  <a:cubicBezTo>
                    <a:pt x="3102769" y="123349"/>
                    <a:pt x="3105626" y="133826"/>
                    <a:pt x="3109436" y="146209"/>
                  </a:cubicBezTo>
                  <a:cubicBezTo>
                    <a:pt x="3111341" y="152876"/>
                    <a:pt x="3113246" y="159544"/>
                    <a:pt x="3115151" y="167164"/>
                  </a:cubicBezTo>
                  <a:cubicBezTo>
                    <a:pt x="3111341" y="159544"/>
                    <a:pt x="3109436" y="155734"/>
                    <a:pt x="3109436" y="155734"/>
                  </a:cubicBezTo>
                  <a:cubicBezTo>
                    <a:pt x="3109436" y="155734"/>
                    <a:pt x="3111341" y="163354"/>
                    <a:pt x="3116104" y="176689"/>
                  </a:cubicBezTo>
                  <a:cubicBezTo>
                    <a:pt x="3118009" y="181451"/>
                    <a:pt x="3119914" y="188119"/>
                    <a:pt x="3121819" y="194786"/>
                  </a:cubicBezTo>
                  <a:cubicBezTo>
                    <a:pt x="3122771" y="200501"/>
                    <a:pt x="3124676" y="207169"/>
                    <a:pt x="3125629" y="213836"/>
                  </a:cubicBezTo>
                  <a:cubicBezTo>
                    <a:pt x="3124676" y="214789"/>
                    <a:pt x="3124676" y="215741"/>
                    <a:pt x="3123724" y="215741"/>
                  </a:cubicBezTo>
                  <a:cubicBezTo>
                    <a:pt x="3123724" y="212884"/>
                    <a:pt x="3122771" y="210979"/>
                    <a:pt x="3122771" y="210979"/>
                  </a:cubicBezTo>
                  <a:cubicBezTo>
                    <a:pt x="3122771" y="210979"/>
                    <a:pt x="3122771" y="212884"/>
                    <a:pt x="3122771" y="216694"/>
                  </a:cubicBezTo>
                  <a:cubicBezTo>
                    <a:pt x="3119914" y="219551"/>
                    <a:pt x="3117056" y="223361"/>
                    <a:pt x="3113246" y="228124"/>
                  </a:cubicBezTo>
                  <a:cubicBezTo>
                    <a:pt x="3113246" y="228124"/>
                    <a:pt x="3113246" y="228124"/>
                    <a:pt x="3113246" y="228124"/>
                  </a:cubicBezTo>
                  <a:cubicBezTo>
                    <a:pt x="3112294" y="213836"/>
                    <a:pt x="3111341" y="201454"/>
                    <a:pt x="3110389" y="191929"/>
                  </a:cubicBezTo>
                  <a:cubicBezTo>
                    <a:pt x="3109436" y="178594"/>
                    <a:pt x="3108484" y="171926"/>
                    <a:pt x="3108484" y="171926"/>
                  </a:cubicBezTo>
                  <a:cubicBezTo>
                    <a:pt x="3108484" y="171926"/>
                    <a:pt x="3107531" y="179546"/>
                    <a:pt x="3106579" y="192881"/>
                  </a:cubicBezTo>
                  <a:cubicBezTo>
                    <a:pt x="3105626" y="202406"/>
                    <a:pt x="3105626" y="213836"/>
                    <a:pt x="3104674" y="228124"/>
                  </a:cubicBezTo>
                  <a:cubicBezTo>
                    <a:pt x="3104674" y="228124"/>
                    <a:pt x="3104674" y="227171"/>
                    <a:pt x="3104674" y="227171"/>
                  </a:cubicBezTo>
                  <a:cubicBezTo>
                    <a:pt x="3099911" y="214789"/>
                    <a:pt x="3097054" y="208121"/>
                    <a:pt x="3097054" y="208121"/>
                  </a:cubicBezTo>
                  <a:cubicBezTo>
                    <a:pt x="3097054" y="208121"/>
                    <a:pt x="3098006" y="215741"/>
                    <a:pt x="3100864" y="228124"/>
                  </a:cubicBezTo>
                  <a:cubicBezTo>
                    <a:pt x="3101816" y="232886"/>
                    <a:pt x="3102769" y="238601"/>
                    <a:pt x="3103721" y="244316"/>
                  </a:cubicBezTo>
                  <a:cubicBezTo>
                    <a:pt x="3100864" y="248126"/>
                    <a:pt x="3098959" y="251936"/>
                    <a:pt x="3096101" y="255746"/>
                  </a:cubicBezTo>
                  <a:cubicBezTo>
                    <a:pt x="3093244" y="260509"/>
                    <a:pt x="3090386" y="264319"/>
                    <a:pt x="3087529" y="270034"/>
                  </a:cubicBezTo>
                  <a:cubicBezTo>
                    <a:pt x="3085624" y="263366"/>
                    <a:pt x="3083719" y="257651"/>
                    <a:pt x="3082766" y="252889"/>
                  </a:cubicBezTo>
                  <a:cubicBezTo>
                    <a:pt x="3078956" y="241459"/>
                    <a:pt x="3077051" y="233839"/>
                    <a:pt x="3077051" y="233839"/>
                  </a:cubicBezTo>
                  <a:cubicBezTo>
                    <a:pt x="3077051" y="233839"/>
                    <a:pt x="3078004" y="240506"/>
                    <a:pt x="3078956" y="252889"/>
                  </a:cubicBezTo>
                  <a:cubicBezTo>
                    <a:pt x="3078956" y="256699"/>
                    <a:pt x="3079909" y="260509"/>
                    <a:pt x="3079909" y="264319"/>
                  </a:cubicBezTo>
                  <a:cubicBezTo>
                    <a:pt x="3078956" y="261461"/>
                    <a:pt x="3078004" y="258604"/>
                    <a:pt x="3077051" y="255746"/>
                  </a:cubicBezTo>
                  <a:cubicBezTo>
                    <a:pt x="3076099" y="252889"/>
                    <a:pt x="3075146" y="250984"/>
                    <a:pt x="3074194" y="248126"/>
                  </a:cubicBezTo>
                  <a:cubicBezTo>
                    <a:pt x="3074194" y="246221"/>
                    <a:pt x="3074194" y="244316"/>
                    <a:pt x="3074194" y="242411"/>
                  </a:cubicBezTo>
                  <a:cubicBezTo>
                    <a:pt x="3074194" y="237649"/>
                    <a:pt x="3075146" y="232886"/>
                    <a:pt x="3075146" y="229076"/>
                  </a:cubicBezTo>
                  <a:cubicBezTo>
                    <a:pt x="3076099" y="226219"/>
                    <a:pt x="3077051" y="223361"/>
                    <a:pt x="3077051" y="220504"/>
                  </a:cubicBezTo>
                  <a:cubicBezTo>
                    <a:pt x="3080861" y="208121"/>
                    <a:pt x="3082766" y="197644"/>
                    <a:pt x="3086576" y="189071"/>
                  </a:cubicBezTo>
                  <a:cubicBezTo>
                    <a:pt x="3092291" y="171926"/>
                    <a:pt x="3096101" y="161449"/>
                    <a:pt x="3096101" y="161449"/>
                  </a:cubicBezTo>
                  <a:cubicBezTo>
                    <a:pt x="3096101" y="161449"/>
                    <a:pt x="3091339" y="170974"/>
                    <a:pt x="3083719" y="188119"/>
                  </a:cubicBezTo>
                  <a:cubicBezTo>
                    <a:pt x="3079909" y="196691"/>
                    <a:pt x="3076099" y="207169"/>
                    <a:pt x="3071336" y="218599"/>
                  </a:cubicBezTo>
                  <a:cubicBezTo>
                    <a:pt x="3070384" y="220504"/>
                    <a:pt x="3069431" y="222409"/>
                    <a:pt x="3068479" y="224314"/>
                  </a:cubicBezTo>
                  <a:cubicBezTo>
                    <a:pt x="3068479" y="221456"/>
                    <a:pt x="3068479" y="218599"/>
                    <a:pt x="3068479" y="216694"/>
                  </a:cubicBezTo>
                  <a:cubicBezTo>
                    <a:pt x="3068479" y="213836"/>
                    <a:pt x="3069431" y="211931"/>
                    <a:pt x="3069431" y="209074"/>
                  </a:cubicBezTo>
                  <a:cubicBezTo>
                    <a:pt x="3070384" y="198596"/>
                    <a:pt x="3071336" y="189071"/>
                    <a:pt x="3072289" y="181451"/>
                  </a:cubicBezTo>
                  <a:cubicBezTo>
                    <a:pt x="3073241" y="166211"/>
                    <a:pt x="3073241" y="157639"/>
                    <a:pt x="3073241" y="157639"/>
                  </a:cubicBezTo>
                  <a:cubicBezTo>
                    <a:pt x="3073241" y="157639"/>
                    <a:pt x="3071336" y="166211"/>
                    <a:pt x="3067526" y="180499"/>
                  </a:cubicBezTo>
                  <a:cubicBezTo>
                    <a:pt x="3067526" y="181451"/>
                    <a:pt x="3067526" y="182404"/>
                    <a:pt x="3066574" y="183356"/>
                  </a:cubicBezTo>
                  <a:cubicBezTo>
                    <a:pt x="3065621" y="169069"/>
                    <a:pt x="3065621" y="157639"/>
                    <a:pt x="3064669" y="148114"/>
                  </a:cubicBezTo>
                  <a:cubicBezTo>
                    <a:pt x="3064669" y="146209"/>
                    <a:pt x="3064669" y="145256"/>
                    <a:pt x="3064669" y="145256"/>
                  </a:cubicBezTo>
                  <a:cubicBezTo>
                    <a:pt x="3064669" y="145256"/>
                    <a:pt x="3064669" y="145256"/>
                    <a:pt x="3064669" y="146209"/>
                  </a:cubicBezTo>
                  <a:cubicBezTo>
                    <a:pt x="3063716" y="136684"/>
                    <a:pt x="3063716" y="131921"/>
                    <a:pt x="3063716" y="131921"/>
                  </a:cubicBezTo>
                  <a:cubicBezTo>
                    <a:pt x="3063716" y="131921"/>
                    <a:pt x="3061811" y="148114"/>
                    <a:pt x="3058954" y="174784"/>
                  </a:cubicBezTo>
                  <a:cubicBezTo>
                    <a:pt x="3058001" y="179546"/>
                    <a:pt x="3057049" y="185261"/>
                    <a:pt x="3056096" y="190976"/>
                  </a:cubicBezTo>
                  <a:cubicBezTo>
                    <a:pt x="3055144" y="193834"/>
                    <a:pt x="3055144" y="197644"/>
                    <a:pt x="3054191" y="201454"/>
                  </a:cubicBezTo>
                  <a:cubicBezTo>
                    <a:pt x="3052286" y="196691"/>
                    <a:pt x="3050381" y="192881"/>
                    <a:pt x="3049429" y="189071"/>
                  </a:cubicBezTo>
                  <a:cubicBezTo>
                    <a:pt x="3049429" y="189071"/>
                    <a:pt x="3049429" y="189071"/>
                    <a:pt x="3049429" y="188119"/>
                  </a:cubicBezTo>
                  <a:cubicBezTo>
                    <a:pt x="3052286" y="174784"/>
                    <a:pt x="3053239" y="162401"/>
                    <a:pt x="3056096" y="151924"/>
                  </a:cubicBezTo>
                  <a:cubicBezTo>
                    <a:pt x="3060859" y="131921"/>
                    <a:pt x="3062764" y="120491"/>
                    <a:pt x="3062764" y="120491"/>
                  </a:cubicBezTo>
                  <a:cubicBezTo>
                    <a:pt x="3062764" y="120491"/>
                    <a:pt x="3058954" y="130969"/>
                    <a:pt x="3052286" y="150971"/>
                  </a:cubicBezTo>
                  <a:cubicBezTo>
                    <a:pt x="3048476" y="160496"/>
                    <a:pt x="3045619" y="172879"/>
                    <a:pt x="3041809" y="186214"/>
                  </a:cubicBezTo>
                  <a:cubicBezTo>
                    <a:pt x="3039904" y="192881"/>
                    <a:pt x="3037999" y="200501"/>
                    <a:pt x="3036094" y="208121"/>
                  </a:cubicBezTo>
                  <a:cubicBezTo>
                    <a:pt x="3035141" y="210979"/>
                    <a:pt x="3035141" y="213836"/>
                    <a:pt x="3034189" y="215741"/>
                  </a:cubicBezTo>
                  <a:cubicBezTo>
                    <a:pt x="3033236" y="211931"/>
                    <a:pt x="3032284" y="209074"/>
                    <a:pt x="3032284" y="205264"/>
                  </a:cubicBezTo>
                  <a:cubicBezTo>
                    <a:pt x="3038951" y="181451"/>
                    <a:pt x="3044666" y="162401"/>
                    <a:pt x="3048476" y="148114"/>
                  </a:cubicBezTo>
                  <a:cubicBezTo>
                    <a:pt x="3053239" y="131921"/>
                    <a:pt x="3057049" y="123349"/>
                    <a:pt x="3057049" y="123349"/>
                  </a:cubicBezTo>
                  <a:cubicBezTo>
                    <a:pt x="3057049" y="123349"/>
                    <a:pt x="3056096" y="125254"/>
                    <a:pt x="3054191" y="129064"/>
                  </a:cubicBezTo>
                  <a:cubicBezTo>
                    <a:pt x="3052286" y="132874"/>
                    <a:pt x="3049429" y="138589"/>
                    <a:pt x="3045619" y="146209"/>
                  </a:cubicBezTo>
                  <a:cubicBezTo>
                    <a:pt x="3040856" y="155734"/>
                    <a:pt x="3035141" y="169069"/>
                    <a:pt x="3029426" y="184309"/>
                  </a:cubicBezTo>
                  <a:cubicBezTo>
                    <a:pt x="3029426" y="177641"/>
                    <a:pt x="3028474" y="171926"/>
                    <a:pt x="3029426" y="167164"/>
                  </a:cubicBezTo>
                  <a:cubicBezTo>
                    <a:pt x="3030379" y="150019"/>
                    <a:pt x="3030379" y="140494"/>
                    <a:pt x="3030379" y="140494"/>
                  </a:cubicBezTo>
                  <a:cubicBezTo>
                    <a:pt x="3030379" y="140494"/>
                    <a:pt x="3028474" y="150019"/>
                    <a:pt x="3025616" y="166211"/>
                  </a:cubicBezTo>
                  <a:cubicBezTo>
                    <a:pt x="3023711" y="174784"/>
                    <a:pt x="3023711" y="184309"/>
                    <a:pt x="3022759" y="196691"/>
                  </a:cubicBezTo>
                  <a:cubicBezTo>
                    <a:pt x="3022759" y="198596"/>
                    <a:pt x="3022759" y="200501"/>
                    <a:pt x="3022759" y="202406"/>
                  </a:cubicBezTo>
                  <a:cubicBezTo>
                    <a:pt x="3021806" y="205264"/>
                    <a:pt x="3020854" y="208121"/>
                    <a:pt x="3019901" y="210979"/>
                  </a:cubicBezTo>
                  <a:cubicBezTo>
                    <a:pt x="3017044" y="218599"/>
                    <a:pt x="3014186" y="226219"/>
                    <a:pt x="3011329" y="234791"/>
                  </a:cubicBezTo>
                  <a:cubicBezTo>
                    <a:pt x="3009424" y="230981"/>
                    <a:pt x="3008471" y="228124"/>
                    <a:pt x="3007519" y="226219"/>
                  </a:cubicBezTo>
                  <a:cubicBezTo>
                    <a:pt x="3009424" y="219551"/>
                    <a:pt x="3011329" y="215741"/>
                    <a:pt x="3011329" y="215741"/>
                  </a:cubicBezTo>
                  <a:cubicBezTo>
                    <a:pt x="3011329" y="215741"/>
                    <a:pt x="3009424" y="218599"/>
                    <a:pt x="3006566" y="222409"/>
                  </a:cubicBezTo>
                  <a:cubicBezTo>
                    <a:pt x="3004661" y="215741"/>
                    <a:pt x="3003709" y="209074"/>
                    <a:pt x="3001804" y="202406"/>
                  </a:cubicBezTo>
                  <a:cubicBezTo>
                    <a:pt x="3001804" y="200501"/>
                    <a:pt x="3000851" y="199549"/>
                    <a:pt x="3000851" y="197644"/>
                  </a:cubicBezTo>
                  <a:cubicBezTo>
                    <a:pt x="3001804" y="194786"/>
                    <a:pt x="3002756" y="191929"/>
                    <a:pt x="3003709" y="189071"/>
                  </a:cubicBezTo>
                  <a:cubicBezTo>
                    <a:pt x="3006566" y="179546"/>
                    <a:pt x="3008471" y="170974"/>
                    <a:pt x="3011329" y="164306"/>
                  </a:cubicBezTo>
                  <a:cubicBezTo>
                    <a:pt x="3016091" y="150971"/>
                    <a:pt x="3018949" y="142399"/>
                    <a:pt x="3018949" y="142399"/>
                  </a:cubicBezTo>
                  <a:cubicBezTo>
                    <a:pt x="3018949" y="142399"/>
                    <a:pt x="3015139" y="150019"/>
                    <a:pt x="3007519" y="162401"/>
                  </a:cubicBezTo>
                  <a:cubicBezTo>
                    <a:pt x="3004661" y="168116"/>
                    <a:pt x="3001804" y="174784"/>
                    <a:pt x="2997994" y="182404"/>
                  </a:cubicBezTo>
                  <a:cubicBezTo>
                    <a:pt x="2997041" y="177641"/>
                    <a:pt x="2996089" y="172879"/>
                    <a:pt x="2995136" y="169069"/>
                  </a:cubicBezTo>
                  <a:cubicBezTo>
                    <a:pt x="3002756" y="140494"/>
                    <a:pt x="3009424" y="117634"/>
                    <a:pt x="3014186" y="100489"/>
                  </a:cubicBezTo>
                  <a:cubicBezTo>
                    <a:pt x="3017044" y="90011"/>
                    <a:pt x="3019901" y="82391"/>
                    <a:pt x="3021806" y="76676"/>
                  </a:cubicBezTo>
                  <a:cubicBezTo>
                    <a:pt x="3023711" y="70961"/>
                    <a:pt x="3024664" y="68104"/>
                    <a:pt x="3024664" y="68104"/>
                  </a:cubicBezTo>
                  <a:cubicBezTo>
                    <a:pt x="3024664" y="68104"/>
                    <a:pt x="3023711" y="70961"/>
                    <a:pt x="3020854" y="75724"/>
                  </a:cubicBezTo>
                  <a:cubicBezTo>
                    <a:pt x="3017996" y="80486"/>
                    <a:pt x="3015139" y="88106"/>
                    <a:pt x="3010376" y="98584"/>
                  </a:cubicBezTo>
                  <a:cubicBezTo>
                    <a:pt x="3006566" y="108109"/>
                    <a:pt x="3001804" y="120491"/>
                    <a:pt x="2996089" y="134779"/>
                  </a:cubicBezTo>
                  <a:cubicBezTo>
                    <a:pt x="2994184" y="139541"/>
                    <a:pt x="2993231" y="143351"/>
                    <a:pt x="2991326" y="148114"/>
                  </a:cubicBezTo>
                  <a:cubicBezTo>
                    <a:pt x="2989421" y="138589"/>
                    <a:pt x="2988469" y="130016"/>
                    <a:pt x="2987516" y="122396"/>
                  </a:cubicBezTo>
                  <a:cubicBezTo>
                    <a:pt x="2985611" y="103346"/>
                    <a:pt x="2984659" y="91916"/>
                    <a:pt x="2984659" y="91916"/>
                  </a:cubicBezTo>
                  <a:cubicBezTo>
                    <a:pt x="2984659" y="91916"/>
                    <a:pt x="2984659" y="103346"/>
                    <a:pt x="2983706" y="122396"/>
                  </a:cubicBezTo>
                  <a:cubicBezTo>
                    <a:pt x="2983706" y="131921"/>
                    <a:pt x="2984659" y="144304"/>
                    <a:pt x="2985611" y="157639"/>
                  </a:cubicBezTo>
                  <a:cubicBezTo>
                    <a:pt x="2985611" y="159544"/>
                    <a:pt x="2985611" y="161449"/>
                    <a:pt x="2985611" y="163354"/>
                  </a:cubicBezTo>
                  <a:cubicBezTo>
                    <a:pt x="2983706" y="169069"/>
                    <a:pt x="2981801" y="175736"/>
                    <a:pt x="2978944" y="182404"/>
                  </a:cubicBezTo>
                  <a:cubicBezTo>
                    <a:pt x="2973229" y="199549"/>
                    <a:pt x="2967514" y="218599"/>
                    <a:pt x="2960846" y="238601"/>
                  </a:cubicBezTo>
                  <a:cubicBezTo>
                    <a:pt x="2959894" y="236696"/>
                    <a:pt x="2959894" y="234791"/>
                    <a:pt x="2959894" y="234791"/>
                  </a:cubicBezTo>
                  <a:cubicBezTo>
                    <a:pt x="2959894" y="234791"/>
                    <a:pt x="2959894" y="236696"/>
                    <a:pt x="2960846" y="239554"/>
                  </a:cubicBezTo>
                  <a:cubicBezTo>
                    <a:pt x="2957036" y="250984"/>
                    <a:pt x="2954179" y="262414"/>
                    <a:pt x="2950369" y="274796"/>
                  </a:cubicBezTo>
                  <a:cubicBezTo>
                    <a:pt x="2951321" y="268129"/>
                    <a:pt x="2952274" y="264319"/>
                    <a:pt x="2952274" y="264319"/>
                  </a:cubicBezTo>
                  <a:cubicBezTo>
                    <a:pt x="2952274" y="264319"/>
                    <a:pt x="2949416" y="271939"/>
                    <a:pt x="2944654" y="284321"/>
                  </a:cubicBezTo>
                  <a:cubicBezTo>
                    <a:pt x="2944654" y="284321"/>
                    <a:pt x="2944654" y="283369"/>
                    <a:pt x="2944654" y="283369"/>
                  </a:cubicBezTo>
                  <a:cubicBezTo>
                    <a:pt x="2944654" y="281464"/>
                    <a:pt x="2944654" y="279559"/>
                    <a:pt x="2945606" y="277654"/>
                  </a:cubicBezTo>
                  <a:cubicBezTo>
                    <a:pt x="2947511" y="263366"/>
                    <a:pt x="2948464" y="250984"/>
                    <a:pt x="2949416" y="238601"/>
                  </a:cubicBezTo>
                  <a:cubicBezTo>
                    <a:pt x="2950369" y="232886"/>
                    <a:pt x="2950369" y="226219"/>
                    <a:pt x="2951321" y="221456"/>
                  </a:cubicBezTo>
                  <a:cubicBezTo>
                    <a:pt x="2952274" y="215741"/>
                    <a:pt x="2953226" y="210979"/>
                    <a:pt x="2953226" y="205264"/>
                  </a:cubicBezTo>
                  <a:cubicBezTo>
                    <a:pt x="2954179" y="195739"/>
                    <a:pt x="2955131" y="186214"/>
                    <a:pt x="2956084" y="179546"/>
                  </a:cubicBezTo>
                  <a:cubicBezTo>
                    <a:pt x="2957989" y="165259"/>
                    <a:pt x="2958941" y="156686"/>
                    <a:pt x="2958941" y="156686"/>
                  </a:cubicBezTo>
                  <a:cubicBezTo>
                    <a:pt x="2958941" y="156686"/>
                    <a:pt x="2957036" y="164306"/>
                    <a:pt x="2952274" y="178594"/>
                  </a:cubicBezTo>
                  <a:cubicBezTo>
                    <a:pt x="2950369" y="185261"/>
                    <a:pt x="2948464" y="193834"/>
                    <a:pt x="2945606" y="203359"/>
                  </a:cubicBezTo>
                  <a:cubicBezTo>
                    <a:pt x="2944654" y="208121"/>
                    <a:pt x="2942749" y="212884"/>
                    <a:pt x="2941796" y="218599"/>
                  </a:cubicBezTo>
                  <a:cubicBezTo>
                    <a:pt x="2940844" y="224314"/>
                    <a:pt x="2939891" y="230029"/>
                    <a:pt x="2937986" y="235744"/>
                  </a:cubicBezTo>
                  <a:cubicBezTo>
                    <a:pt x="2936081" y="246221"/>
                    <a:pt x="2933224" y="257651"/>
                    <a:pt x="2931319" y="270034"/>
                  </a:cubicBezTo>
                  <a:cubicBezTo>
                    <a:pt x="2930366" y="266224"/>
                    <a:pt x="2930366" y="263366"/>
                    <a:pt x="2929414" y="260509"/>
                  </a:cubicBezTo>
                  <a:cubicBezTo>
                    <a:pt x="2929414" y="258604"/>
                    <a:pt x="2928461" y="257651"/>
                    <a:pt x="2928461" y="256699"/>
                  </a:cubicBezTo>
                  <a:cubicBezTo>
                    <a:pt x="2930366" y="253841"/>
                    <a:pt x="2931319" y="251936"/>
                    <a:pt x="2931319" y="251936"/>
                  </a:cubicBezTo>
                  <a:cubicBezTo>
                    <a:pt x="2931319" y="251936"/>
                    <a:pt x="2930366" y="252889"/>
                    <a:pt x="2927509" y="254794"/>
                  </a:cubicBezTo>
                  <a:cubicBezTo>
                    <a:pt x="2926556" y="251936"/>
                    <a:pt x="2925604" y="249079"/>
                    <a:pt x="2925604" y="247174"/>
                  </a:cubicBezTo>
                  <a:cubicBezTo>
                    <a:pt x="2929414" y="237649"/>
                    <a:pt x="2931319" y="231934"/>
                    <a:pt x="2931319" y="231934"/>
                  </a:cubicBezTo>
                  <a:cubicBezTo>
                    <a:pt x="2931319" y="231934"/>
                    <a:pt x="2928461" y="235744"/>
                    <a:pt x="2924651" y="243364"/>
                  </a:cubicBezTo>
                  <a:cubicBezTo>
                    <a:pt x="2923699" y="241459"/>
                    <a:pt x="2923699" y="239554"/>
                    <a:pt x="2922746" y="237649"/>
                  </a:cubicBezTo>
                  <a:lnTo>
                    <a:pt x="2922746" y="236696"/>
                  </a:lnTo>
                  <a:lnTo>
                    <a:pt x="2921794" y="236696"/>
                  </a:lnTo>
                  <a:cubicBezTo>
                    <a:pt x="2919889" y="236696"/>
                    <a:pt x="2917984" y="236696"/>
                    <a:pt x="2916079" y="236696"/>
                  </a:cubicBezTo>
                  <a:lnTo>
                    <a:pt x="2916079" y="236696"/>
                  </a:lnTo>
                  <a:cubicBezTo>
                    <a:pt x="2928461" y="200501"/>
                    <a:pt x="2935129" y="176689"/>
                    <a:pt x="2935129" y="176689"/>
                  </a:cubicBezTo>
                  <a:cubicBezTo>
                    <a:pt x="2935129" y="176689"/>
                    <a:pt x="2924651" y="196691"/>
                    <a:pt x="2909411" y="230029"/>
                  </a:cubicBezTo>
                  <a:cubicBezTo>
                    <a:pt x="2907506" y="222409"/>
                    <a:pt x="2904649" y="216694"/>
                    <a:pt x="2902744" y="211931"/>
                  </a:cubicBezTo>
                  <a:cubicBezTo>
                    <a:pt x="2901791" y="206216"/>
                    <a:pt x="2900839" y="201454"/>
                    <a:pt x="2900839" y="195739"/>
                  </a:cubicBezTo>
                  <a:cubicBezTo>
                    <a:pt x="2899886" y="188119"/>
                    <a:pt x="2898934" y="180499"/>
                    <a:pt x="2897981" y="173831"/>
                  </a:cubicBezTo>
                  <a:cubicBezTo>
                    <a:pt x="2897029" y="167164"/>
                    <a:pt x="2897029" y="160496"/>
                    <a:pt x="2896076" y="153829"/>
                  </a:cubicBezTo>
                  <a:cubicBezTo>
                    <a:pt x="2895124" y="141446"/>
                    <a:pt x="2894171" y="130969"/>
                    <a:pt x="2893219" y="121444"/>
                  </a:cubicBezTo>
                  <a:cubicBezTo>
                    <a:pt x="2891314" y="103346"/>
                    <a:pt x="2890361" y="93821"/>
                    <a:pt x="2890361" y="93821"/>
                  </a:cubicBezTo>
                  <a:cubicBezTo>
                    <a:pt x="2890361" y="93821"/>
                    <a:pt x="2890361" y="104299"/>
                    <a:pt x="2889409" y="121444"/>
                  </a:cubicBezTo>
                  <a:cubicBezTo>
                    <a:pt x="2889409" y="130016"/>
                    <a:pt x="2889409" y="141446"/>
                    <a:pt x="2889409" y="153829"/>
                  </a:cubicBezTo>
                  <a:cubicBezTo>
                    <a:pt x="2889409" y="160496"/>
                    <a:pt x="2889409" y="166211"/>
                    <a:pt x="2889409" y="173831"/>
                  </a:cubicBezTo>
                  <a:cubicBezTo>
                    <a:pt x="2889409" y="180499"/>
                    <a:pt x="2890361" y="188119"/>
                    <a:pt x="2890361" y="195739"/>
                  </a:cubicBezTo>
                  <a:cubicBezTo>
                    <a:pt x="2890361" y="200501"/>
                    <a:pt x="2891314" y="206216"/>
                    <a:pt x="2891314" y="211931"/>
                  </a:cubicBezTo>
                  <a:cubicBezTo>
                    <a:pt x="2890361" y="213836"/>
                    <a:pt x="2889409" y="215741"/>
                    <a:pt x="2887504" y="217646"/>
                  </a:cubicBezTo>
                  <a:cubicBezTo>
                    <a:pt x="2886551" y="218599"/>
                    <a:pt x="2885599" y="220504"/>
                    <a:pt x="2885599" y="221456"/>
                  </a:cubicBezTo>
                  <a:cubicBezTo>
                    <a:pt x="2883694" y="212884"/>
                    <a:pt x="2882741" y="204311"/>
                    <a:pt x="2880836" y="195739"/>
                  </a:cubicBezTo>
                  <a:cubicBezTo>
                    <a:pt x="2878931" y="185261"/>
                    <a:pt x="2877026" y="174784"/>
                    <a:pt x="2874169" y="166211"/>
                  </a:cubicBezTo>
                  <a:cubicBezTo>
                    <a:pt x="2872264" y="157639"/>
                    <a:pt x="2870359" y="150019"/>
                    <a:pt x="2867501" y="144304"/>
                  </a:cubicBezTo>
                  <a:cubicBezTo>
                    <a:pt x="2863691" y="131921"/>
                    <a:pt x="2860834" y="125254"/>
                    <a:pt x="2860834" y="125254"/>
                  </a:cubicBezTo>
                  <a:cubicBezTo>
                    <a:pt x="2860834" y="125254"/>
                    <a:pt x="2861786" y="132874"/>
                    <a:pt x="2863691" y="145256"/>
                  </a:cubicBezTo>
                  <a:cubicBezTo>
                    <a:pt x="2864644" y="151924"/>
                    <a:pt x="2865596" y="159544"/>
                    <a:pt x="2866549" y="168116"/>
                  </a:cubicBezTo>
                  <a:cubicBezTo>
                    <a:pt x="2867501" y="176689"/>
                    <a:pt x="2868454" y="187166"/>
                    <a:pt x="2869406" y="197644"/>
                  </a:cubicBezTo>
                  <a:cubicBezTo>
                    <a:pt x="2870359" y="208121"/>
                    <a:pt x="2871311" y="220504"/>
                    <a:pt x="2872264" y="232886"/>
                  </a:cubicBezTo>
                  <a:cubicBezTo>
                    <a:pt x="2872264" y="237649"/>
                    <a:pt x="2873216" y="242411"/>
                    <a:pt x="2873216" y="247174"/>
                  </a:cubicBezTo>
                  <a:cubicBezTo>
                    <a:pt x="2870359" y="253841"/>
                    <a:pt x="2867501" y="262414"/>
                    <a:pt x="2864644" y="270034"/>
                  </a:cubicBezTo>
                  <a:cubicBezTo>
                    <a:pt x="2863691" y="270986"/>
                    <a:pt x="2863691" y="272891"/>
                    <a:pt x="2863691" y="274796"/>
                  </a:cubicBezTo>
                  <a:cubicBezTo>
                    <a:pt x="2860834" y="269081"/>
                    <a:pt x="2857976" y="263366"/>
                    <a:pt x="2855119" y="257651"/>
                  </a:cubicBezTo>
                  <a:cubicBezTo>
                    <a:pt x="2850356" y="248126"/>
                    <a:pt x="2845594" y="239554"/>
                    <a:pt x="2841784" y="230029"/>
                  </a:cubicBezTo>
                  <a:cubicBezTo>
                    <a:pt x="2855119" y="229076"/>
                    <a:pt x="2855119" y="226219"/>
                    <a:pt x="2855119" y="226219"/>
                  </a:cubicBezTo>
                  <a:cubicBezTo>
                    <a:pt x="2855119" y="226219"/>
                    <a:pt x="2854166" y="228124"/>
                    <a:pt x="2853214" y="231934"/>
                  </a:cubicBezTo>
                  <a:cubicBezTo>
                    <a:pt x="2849404" y="224314"/>
                    <a:pt x="2844641" y="215741"/>
                    <a:pt x="2840831" y="209074"/>
                  </a:cubicBezTo>
                  <a:cubicBezTo>
                    <a:pt x="2857024" y="174784"/>
                    <a:pt x="2866549" y="150971"/>
                    <a:pt x="2866549" y="150971"/>
                  </a:cubicBezTo>
                  <a:cubicBezTo>
                    <a:pt x="2866549" y="150971"/>
                    <a:pt x="2853214" y="169069"/>
                    <a:pt x="2835116" y="198596"/>
                  </a:cubicBezTo>
                  <a:cubicBezTo>
                    <a:pt x="2833211" y="194786"/>
                    <a:pt x="2831306" y="191929"/>
                    <a:pt x="2829401" y="188119"/>
                  </a:cubicBezTo>
                  <a:cubicBezTo>
                    <a:pt x="2826544" y="170021"/>
                    <a:pt x="2823686" y="151924"/>
                    <a:pt x="2820829" y="132874"/>
                  </a:cubicBezTo>
                  <a:cubicBezTo>
                    <a:pt x="2820829" y="146209"/>
                    <a:pt x="2820829" y="160496"/>
                    <a:pt x="2821781" y="173831"/>
                  </a:cubicBezTo>
                  <a:cubicBezTo>
                    <a:pt x="2817019" y="166211"/>
                    <a:pt x="2812256" y="158591"/>
                    <a:pt x="2807494" y="151924"/>
                  </a:cubicBezTo>
                  <a:cubicBezTo>
                    <a:pt x="2797969" y="137636"/>
                    <a:pt x="2790349" y="125254"/>
                    <a:pt x="2782729" y="115729"/>
                  </a:cubicBezTo>
                  <a:cubicBezTo>
                    <a:pt x="2768441" y="95726"/>
                    <a:pt x="2759869" y="85249"/>
                    <a:pt x="2759869" y="85249"/>
                  </a:cubicBezTo>
                  <a:cubicBezTo>
                    <a:pt x="2759869" y="85249"/>
                    <a:pt x="2766536" y="97631"/>
                    <a:pt x="2778919" y="118586"/>
                  </a:cubicBezTo>
                  <a:cubicBezTo>
                    <a:pt x="2785586" y="129064"/>
                    <a:pt x="2792254" y="142399"/>
                    <a:pt x="2799874" y="156686"/>
                  </a:cubicBezTo>
                  <a:cubicBezTo>
                    <a:pt x="2803684" y="164306"/>
                    <a:pt x="2808446" y="171926"/>
                    <a:pt x="2812256" y="180499"/>
                  </a:cubicBezTo>
                  <a:cubicBezTo>
                    <a:pt x="2815114" y="186214"/>
                    <a:pt x="2817971" y="191929"/>
                    <a:pt x="2820829" y="197644"/>
                  </a:cubicBezTo>
                  <a:cubicBezTo>
                    <a:pt x="2820829" y="199549"/>
                    <a:pt x="2820829" y="202406"/>
                    <a:pt x="2820829" y="204311"/>
                  </a:cubicBezTo>
                  <a:cubicBezTo>
                    <a:pt x="2820829" y="209074"/>
                    <a:pt x="2821781" y="213836"/>
                    <a:pt x="2821781" y="218599"/>
                  </a:cubicBezTo>
                  <a:cubicBezTo>
                    <a:pt x="2819876" y="221456"/>
                    <a:pt x="2818924" y="224314"/>
                    <a:pt x="2817019" y="227171"/>
                  </a:cubicBezTo>
                  <a:cubicBezTo>
                    <a:pt x="2813209" y="222409"/>
                    <a:pt x="2810351" y="216694"/>
                    <a:pt x="2806541" y="211931"/>
                  </a:cubicBezTo>
                  <a:cubicBezTo>
                    <a:pt x="2806541" y="210979"/>
                    <a:pt x="2805589" y="210979"/>
                    <a:pt x="2805589" y="210026"/>
                  </a:cubicBezTo>
                  <a:cubicBezTo>
                    <a:pt x="2806541" y="209074"/>
                    <a:pt x="2806541" y="208121"/>
                    <a:pt x="2806541" y="208121"/>
                  </a:cubicBezTo>
                  <a:cubicBezTo>
                    <a:pt x="2806541" y="208121"/>
                    <a:pt x="2806541" y="208121"/>
                    <a:pt x="2805589" y="209074"/>
                  </a:cubicBezTo>
                  <a:cubicBezTo>
                    <a:pt x="2800826" y="202406"/>
                    <a:pt x="2796064" y="196691"/>
                    <a:pt x="2792254" y="191929"/>
                  </a:cubicBezTo>
                  <a:cubicBezTo>
                    <a:pt x="2782729" y="179546"/>
                    <a:pt x="2775109" y="169069"/>
                    <a:pt x="2767489" y="161449"/>
                  </a:cubicBezTo>
                  <a:cubicBezTo>
                    <a:pt x="2766536" y="160496"/>
                    <a:pt x="2766536" y="159544"/>
                    <a:pt x="2765584" y="158591"/>
                  </a:cubicBezTo>
                  <a:cubicBezTo>
                    <a:pt x="2765584" y="157639"/>
                    <a:pt x="2765584" y="156686"/>
                    <a:pt x="2765584" y="155734"/>
                  </a:cubicBezTo>
                  <a:cubicBezTo>
                    <a:pt x="2764631" y="145256"/>
                    <a:pt x="2762726" y="135731"/>
                    <a:pt x="2762726" y="128111"/>
                  </a:cubicBezTo>
                  <a:cubicBezTo>
                    <a:pt x="2760821" y="112871"/>
                    <a:pt x="2759869" y="103346"/>
                    <a:pt x="2759869" y="103346"/>
                  </a:cubicBezTo>
                  <a:cubicBezTo>
                    <a:pt x="2759869" y="103346"/>
                    <a:pt x="2759869" y="111919"/>
                    <a:pt x="2758916" y="128111"/>
                  </a:cubicBezTo>
                  <a:cubicBezTo>
                    <a:pt x="2758916" y="134779"/>
                    <a:pt x="2758916" y="141446"/>
                    <a:pt x="2758916" y="150019"/>
                  </a:cubicBezTo>
                  <a:cubicBezTo>
                    <a:pt x="2750344" y="140494"/>
                    <a:pt x="2745581" y="135731"/>
                    <a:pt x="2745581" y="135731"/>
                  </a:cubicBezTo>
                  <a:cubicBezTo>
                    <a:pt x="2745581" y="135731"/>
                    <a:pt x="2750344" y="142399"/>
                    <a:pt x="2758916" y="153829"/>
                  </a:cubicBezTo>
                  <a:cubicBezTo>
                    <a:pt x="2758916" y="154781"/>
                    <a:pt x="2758916" y="155734"/>
                    <a:pt x="2758916" y="155734"/>
                  </a:cubicBezTo>
                  <a:cubicBezTo>
                    <a:pt x="2758916" y="161449"/>
                    <a:pt x="2758916" y="167164"/>
                    <a:pt x="2758916" y="172879"/>
                  </a:cubicBezTo>
                  <a:cubicBezTo>
                    <a:pt x="2758916" y="178594"/>
                    <a:pt x="2759869" y="185261"/>
                    <a:pt x="2759869" y="191929"/>
                  </a:cubicBezTo>
                  <a:cubicBezTo>
                    <a:pt x="2759869" y="200501"/>
                    <a:pt x="2760821" y="210026"/>
                    <a:pt x="2761774" y="219551"/>
                  </a:cubicBezTo>
                  <a:cubicBezTo>
                    <a:pt x="2761774" y="218599"/>
                    <a:pt x="2760821" y="217646"/>
                    <a:pt x="2760821" y="217646"/>
                  </a:cubicBezTo>
                  <a:cubicBezTo>
                    <a:pt x="2760821" y="216694"/>
                    <a:pt x="2760821" y="216694"/>
                    <a:pt x="2760821" y="216694"/>
                  </a:cubicBezTo>
                  <a:cubicBezTo>
                    <a:pt x="2760821" y="216694"/>
                    <a:pt x="2760821" y="216694"/>
                    <a:pt x="2760821" y="217646"/>
                  </a:cubicBezTo>
                  <a:cubicBezTo>
                    <a:pt x="2749391" y="189071"/>
                    <a:pt x="2741771" y="172879"/>
                    <a:pt x="2741771" y="172879"/>
                  </a:cubicBezTo>
                  <a:cubicBezTo>
                    <a:pt x="2741771" y="172879"/>
                    <a:pt x="2747486" y="193834"/>
                    <a:pt x="2757011" y="228124"/>
                  </a:cubicBezTo>
                  <a:cubicBezTo>
                    <a:pt x="2754154" y="236696"/>
                    <a:pt x="2749391" y="250984"/>
                    <a:pt x="2743676" y="268129"/>
                  </a:cubicBezTo>
                  <a:cubicBezTo>
                    <a:pt x="2740819" y="262414"/>
                    <a:pt x="2737961" y="258604"/>
                    <a:pt x="2736056" y="254794"/>
                  </a:cubicBezTo>
                  <a:cubicBezTo>
                    <a:pt x="2737009" y="241459"/>
                    <a:pt x="2737009" y="232886"/>
                    <a:pt x="2737009" y="232886"/>
                  </a:cubicBezTo>
                  <a:cubicBezTo>
                    <a:pt x="2737009" y="232886"/>
                    <a:pt x="2735104" y="238601"/>
                    <a:pt x="2732246" y="249079"/>
                  </a:cubicBezTo>
                  <a:cubicBezTo>
                    <a:pt x="2731294" y="247174"/>
                    <a:pt x="2730341" y="246221"/>
                    <a:pt x="2730341" y="246221"/>
                  </a:cubicBezTo>
                  <a:cubicBezTo>
                    <a:pt x="2730341" y="246221"/>
                    <a:pt x="2730341" y="247174"/>
                    <a:pt x="2731294" y="250031"/>
                  </a:cubicBezTo>
                  <a:cubicBezTo>
                    <a:pt x="2730341" y="252889"/>
                    <a:pt x="2730341" y="254794"/>
                    <a:pt x="2729389" y="258604"/>
                  </a:cubicBezTo>
                  <a:lnTo>
                    <a:pt x="2729389" y="247174"/>
                  </a:lnTo>
                  <a:lnTo>
                    <a:pt x="2731294" y="218599"/>
                  </a:lnTo>
                  <a:cubicBezTo>
                    <a:pt x="2732246" y="218599"/>
                    <a:pt x="2732246" y="218599"/>
                    <a:pt x="2733199" y="219551"/>
                  </a:cubicBezTo>
                  <a:cubicBezTo>
                    <a:pt x="2734151" y="220504"/>
                    <a:pt x="2735104" y="221456"/>
                    <a:pt x="2736056" y="222409"/>
                  </a:cubicBezTo>
                  <a:cubicBezTo>
                    <a:pt x="2737961" y="224314"/>
                    <a:pt x="2737961" y="228124"/>
                    <a:pt x="2738914" y="230981"/>
                  </a:cubicBezTo>
                  <a:cubicBezTo>
                    <a:pt x="2738914" y="228124"/>
                    <a:pt x="2738914" y="225266"/>
                    <a:pt x="2737961" y="222409"/>
                  </a:cubicBezTo>
                  <a:cubicBezTo>
                    <a:pt x="2737009" y="220504"/>
                    <a:pt x="2736056" y="219551"/>
                    <a:pt x="2735104" y="218599"/>
                  </a:cubicBezTo>
                  <a:cubicBezTo>
                    <a:pt x="2734151" y="217646"/>
                    <a:pt x="2732246" y="216694"/>
                    <a:pt x="2730341" y="216694"/>
                  </a:cubicBezTo>
                  <a:lnTo>
                    <a:pt x="2728436" y="216694"/>
                  </a:lnTo>
                  <a:lnTo>
                    <a:pt x="2728436" y="218599"/>
                  </a:lnTo>
                  <a:cubicBezTo>
                    <a:pt x="2726531" y="228124"/>
                    <a:pt x="2723674" y="238601"/>
                    <a:pt x="2721769" y="248126"/>
                  </a:cubicBezTo>
                  <a:cubicBezTo>
                    <a:pt x="2720816" y="251936"/>
                    <a:pt x="2720816" y="256699"/>
                    <a:pt x="2719864" y="260509"/>
                  </a:cubicBezTo>
                  <a:cubicBezTo>
                    <a:pt x="2718911" y="258604"/>
                    <a:pt x="2717959" y="256699"/>
                    <a:pt x="2717006" y="254794"/>
                  </a:cubicBezTo>
                  <a:cubicBezTo>
                    <a:pt x="2717006" y="254794"/>
                    <a:pt x="2717006" y="253841"/>
                    <a:pt x="2717006" y="253841"/>
                  </a:cubicBezTo>
                  <a:cubicBezTo>
                    <a:pt x="2717959" y="244316"/>
                    <a:pt x="2718911" y="238601"/>
                    <a:pt x="2718911" y="238601"/>
                  </a:cubicBezTo>
                  <a:cubicBezTo>
                    <a:pt x="2718911" y="238601"/>
                    <a:pt x="2717959" y="241459"/>
                    <a:pt x="2716054" y="247174"/>
                  </a:cubicBezTo>
                  <a:cubicBezTo>
                    <a:pt x="2717006" y="204311"/>
                    <a:pt x="2716054" y="176689"/>
                    <a:pt x="2716054" y="176689"/>
                  </a:cubicBezTo>
                  <a:cubicBezTo>
                    <a:pt x="2716054" y="176689"/>
                    <a:pt x="2715101" y="185261"/>
                    <a:pt x="2713196" y="198596"/>
                  </a:cubicBezTo>
                  <a:cubicBezTo>
                    <a:pt x="2712244" y="207169"/>
                    <a:pt x="2710339" y="217646"/>
                    <a:pt x="2709386" y="230029"/>
                  </a:cubicBezTo>
                  <a:cubicBezTo>
                    <a:pt x="2707481" y="226219"/>
                    <a:pt x="2706529" y="221456"/>
                    <a:pt x="2704624" y="218599"/>
                  </a:cubicBezTo>
                  <a:lnTo>
                    <a:pt x="2703671" y="199549"/>
                  </a:lnTo>
                  <a:lnTo>
                    <a:pt x="2703671" y="163354"/>
                  </a:lnTo>
                  <a:cubicBezTo>
                    <a:pt x="2704624" y="163354"/>
                    <a:pt x="2705576" y="163354"/>
                    <a:pt x="2706529" y="164306"/>
                  </a:cubicBezTo>
                  <a:cubicBezTo>
                    <a:pt x="2708434" y="165259"/>
                    <a:pt x="2709386" y="166211"/>
                    <a:pt x="2710339" y="167164"/>
                  </a:cubicBezTo>
                  <a:cubicBezTo>
                    <a:pt x="2712244" y="170021"/>
                    <a:pt x="2713196" y="173831"/>
                    <a:pt x="2714149" y="176689"/>
                  </a:cubicBezTo>
                  <a:cubicBezTo>
                    <a:pt x="2714149" y="172879"/>
                    <a:pt x="2713196" y="169069"/>
                    <a:pt x="2712244" y="166211"/>
                  </a:cubicBezTo>
                  <a:cubicBezTo>
                    <a:pt x="2711291" y="164306"/>
                    <a:pt x="2710339" y="163354"/>
                    <a:pt x="2708434" y="161449"/>
                  </a:cubicBezTo>
                  <a:cubicBezTo>
                    <a:pt x="2706529" y="160496"/>
                    <a:pt x="2704624" y="159544"/>
                    <a:pt x="2702719" y="159544"/>
                  </a:cubicBezTo>
                  <a:lnTo>
                    <a:pt x="2700814" y="159544"/>
                  </a:lnTo>
                  <a:lnTo>
                    <a:pt x="2700814" y="161449"/>
                  </a:lnTo>
                  <a:lnTo>
                    <a:pt x="2697004" y="193834"/>
                  </a:lnTo>
                  <a:cubicBezTo>
                    <a:pt x="2694146" y="186214"/>
                    <a:pt x="2693194" y="181451"/>
                    <a:pt x="2693194" y="181451"/>
                  </a:cubicBezTo>
                  <a:cubicBezTo>
                    <a:pt x="2693194" y="181451"/>
                    <a:pt x="2694146" y="187166"/>
                    <a:pt x="2697004" y="198596"/>
                  </a:cubicBezTo>
                  <a:lnTo>
                    <a:pt x="2697004" y="198596"/>
                  </a:lnTo>
                  <a:cubicBezTo>
                    <a:pt x="2696051" y="210979"/>
                    <a:pt x="2696051" y="224314"/>
                    <a:pt x="2696051" y="236696"/>
                  </a:cubicBezTo>
                  <a:cubicBezTo>
                    <a:pt x="2696051" y="245269"/>
                    <a:pt x="2696051" y="253841"/>
                    <a:pt x="2697004" y="262414"/>
                  </a:cubicBezTo>
                  <a:cubicBezTo>
                    <a:pt x="2697004" y="262414"/>
                    <a:pt x="2697004" y="263366"/>
                    <a:pt x="2697004" y="263366"/>
                  </a:cubicBezTo>
                  <a:cubicBezTo>
                    <a:pt x="2697004" y="264319"/>
                    <a:pt x="2696051" y="265271"/>
                    <a:pt x="2696051" y="265271"/>
                  </a:cubicBezTo>
                  <a:cubicBezTo>
                    <a:pt x="2695099" y="264319"/>
                    <a:pt x="2694146" y="262414"/>
                    <a:pt x="2694146" y="261461"/>
                  </a:cubicBezTo>
                  <a:cubicBezTo>
                    <a:pt x="2691289" y="255746"/>
                    <a:pt x="2688431" y="250984"/>
                    <a:pt x="2685574" y="246221"/>
                  </a:cubicBezTo>
                  <a:cubicBezTo>
                    <a:pt x="2682716" y="233839"/>
                    <a:pt x="2680811" y="221456"/>
                    <a:pt x="2677954" y="210979"/>
                  </a:cubicBezTo>
                  <a:cubicBezTo>
                    <a:pt x="2677001" y="207169"/>
                    <a:pt x="2677001" y="204311"/>
                    <a:pt x="2676049" y="200501"/>
                  </a:cubicBezTo>
                  <a:cubicBezTo>
                    <a:pt x="2677954" y="190976"/>
                    <a:pt x="2679859" y="182404"/>
                    <a:pt x="2681764" y="173831"/>
                  </a:cubicBezTo>
                  <a:cubicBezTo>
                    <a:pt x="2683669" y="162401"/>
                    <a:pt x="2685574" y="152876"/>
                    <a:pt x="2687479" y="144304"/>
                  </a:cubicBezTo>
                  <a:cubicBezTo>
                    <a:pt x="2690336" y="128111"/>
                    <a:pt x="2691289" y="118586"/>
                    <a:pt x="2691289" y="118586"/>
                  </a:cubicBezTo>
                  <a:cubicBezTo>
                    <a:pt x="2691289" y="118586"/>
                    <a:pt x="2688431" y="128111"/>
                    <a:pt x="2683669" y="143351"/>
                  </a:cubicBezTo>
                  <a:cubicBezTo>
                    <a:pt x="2681764" y="149066"/>
                    <a:pt x="2679859" y="155734"/>
                    <a:pt x="2677954" y="162401"/>
                  </a:cubicBezTo>
                  <a:cubicBezTo>
                    <a:pt x="2677001" y="166211"/>
                    <a:pt x="2675096" y="170974"/>
                    <a:pt x="2673191" y="176689"/>
                  </a:cubicBezTo>
                  <a:cubicBezTo>
                    <a:pt x="2673191" y="176689"/>
                    <a:pt x="2673191" y="177641"/>
                    <a:pt x="2673191" y="177641"/>
                  </a:cubicBezTo>
                  <a:cubicBezTo>
                    <a:pt x="2673191" y="176689"/>
                    <a:pt x="2672239" y="174784"/>
                    <a:pt x="2672239" y="173831"/>
                  </a:cubicBezTo>
                  <a:cubicBezTo>
                    <a:pt x="2670334" y="163354"/>
                    <a:pt x="2668429" y="153829"/>
                    <a:pt x="2666524" y="146209"/>
                  </a:cubicBezTo>
                  <a:cubicBezTo>
                    <a:pt x="2663666" y="130969"/>
                    <a:pt x="2661761" y="121444"/>
                    <a:pt x="2661761" y="121444"/>
                  </a:cubicBezTo>
                  <a:cubicBezTo>
                    <a:pt x="2661761" y="121444"/>
                    <a:pt x="2661761" y="130016"/>
                    <a:pt x="2662714" y="146209"/>
                  </a:cubicBezTo>
                  <a:cubicBezTo>
                    <a:pt x="2663666" y="158591"/>
                    <a:pt x="2664619" y="176689"/>
                    <a:pt x="2666524" y="196691"/>
                  </a:cubicBezTo>
                  <a:cubicBezTo>
                    <a:pt x="2666524" y="197644"/>
                    <a:pt x="2665571" y="199549"/>
                    <a:pt x="2665571" y="200501"/>
                  </a:cubicBezTo>
                  <a:cubicBezTo>
                    <a:pt x="2665571" y="201454"/>
                    <a:pt x="2664619" y="203359"/>
                    <a:pt x="2664619" y="204311"/>
                  </a:cubicBezTo>
                  <a:cubicBezTo>
                    <a:pt x="2658904" y="192881"/>
                    <a:pt x="2653189" y="183356"/>
                    <a:pt x="2649379" y="174784"/>
                  </a:cubicBezTo>
                  <a:cubicBezTo>
                    <a:pt x="2639854" y="152876"/>
                    <a:pt x="2634139" y="141446"/>
                    <a:pt x="2634139" y="141446"/>
                  </a:cubicBezTo>
                  <a:cubicBezTo>
                    <a:pt x="2634139" y="141446"/>
                    <a:pt x="2637949" y="153829"/>
                    <a:pt x="2646521" y="176689"/>
                  </a:cubicBezTo>
                  <a:cubicBezTo>
                    <a:pt x="2650331" y="187166"/>
                    <a:pt x="2656046" y="199549"/>
                    <a:pt x="2661761" y="214789"/>
                  </a:cubicBezTo>
                  <a:cubicBezTo>
                    <a:pt x="2661761" y="215741"/>
                    <a:pt x="2661761" y="215741"/>
                    <a:pt x="2660809" y="216694"/>
                  </a:cubicBezTo>
                  <a:cubicBezTo>
                    <a:pt x="2656999" y="210026"/>
                    <a:pt x="2655094" y="204311"/>
                    <a:pt x="2652236" y="201454"/>
                  </a:cubicBezTo>
                  <a:cubicBezTo>
                    <a:pt x="2649379" y="197644"/>
                    <a:pt x="2648426" y="196691"/>
                    <a:pt x="2648426" y="196691"/>
                  </a:cubicBezTo>
                  <a:cubicBezTo>
                    <a:pt x="2648426" y="196691"/>
                    <a:pt x="2649379" y="198596"/>
                    <a:pt x="2651284" y="202406"/>
                  </a:cubicBezTo>
                  <a:cubicBezTo>
                    <a:pt x="2654141" y="206216"/>
                    <a:pt x="2655094" y="211931"/>
                    <a:pt x="2657951" y="218599"/>
                  </a:cubicBezTo>
                  <a:cubicBezTo>
                    <a:pt x="2657951" y="220504"/>
                    <a:pt x="2658904" y="222409"/>
                    <a:pt x="2658904" y="223361"/>
                  </a:cubicBezTo>
                  <a:cubicBezTo>
                    <a:pt x="2658904" y="224314"/>
                    <a:pt x="2657951" y="225266"/>
                    <a:pt x="2657951" y="226219"/>
                  </a:cubicBezTo>
                  <a:cubicBezTo>
                    <a:pt x="2654141" y="214789"/>
                    <a:pt x="2650331" y="203359"/>
                    <a:pt x="2647474" y="193834"/>
                  </a:cubicBezTo>
                  <a:cubicBezTo>
                    <a:pt x="2644616" y="184309"/>
                    <a:pt x="2640806" y="175736"/>
                    <a:pt x="2638901" y="169069"/>
                  </a:cubicBezTo>
                  <a:cubicBezTo>
                    <a:pt x="2634139" y="154781"/>
                    <a:pt x="2631281" y="147161"/>
                    <a:pt x="2631281" y="147161"/>
                  </a:cubicBezTo>
                  <a:cubicBezTo>
                    <a:pt x="2631281" y="147161"/>
                    <a:pt x="2632234" y="155734"/>
                    <a:pt x="2635091" y="170021"/>
                  </a:cubicBezTo>
                  <a:cubicBezTo>
                    <a:pt x="2637949" y="184309"/>
                    <a:pt x="2641759" y="205264"/>
                    <a:pt x="2647474" y="230029"/>
                  </a:cubicBezTo>
                  <a:cubicBezTo>
                    <a:pt x="2648426" y="235744"/>
                    <a:pt x="2650331" y="241459"/>
                    <a:pt x="2651284" y="247174"/>
                  </a:cubicBezTo>
                  <a:cubicBezTo>
                    <a:pt x="2648426" y="255746"/>
                    <a:pt x="2645569" y="264319"/>
                    <a:pt x="2642711" y="273844"/>
                  </a:cubicBezTo>
                  <a:cubicBezTo>
                    <a:pt x="2641759" y="272891"/>
                    <a:pt x="2641759" y="271939"/>
                    <a:pt x="2640806" y="270034"/>
                  </a:cubicBezTo>
                  <a:cubicBezTo>
                    <a:pt x="2640806" y="269081"/>
                    <a:pt x="2639854" y="269081"/>
                    <a:pt x="2639854" y="268129"/>
                  </a:cubicBezTo>
                  <a:cubicBezTo>
                    <a:pt x="2642711" y="238601"/>
                    <a:pt x="2643664" y="220504"/>
                    <a:pt x="2643664" y="220504"/>
                  </a:cubicBezTo>
                  <a:cubicBezTo>
                    <a:pt x="2643664" y="220504"/>
                    <a:pt x="2640806" y="230029"/>
                    <a:pt x="2636996" y="247174"/>
                  </a:cubicBezTo>
                  <a:cubicBezTo>
                    <a:pt x="2636996" y="220504"/>
                    <a:pt x="2636044" y="204311"/>
                    <a:pt x="2636044" y="204311"/>
                  </a:cubicBezTo>
                  <a:cubicBezTo>
                    <a:pt x="2636044" y="204311"/>
                    <a:pt x="2633186" y="217646"/>
                    <a:pt x="2630329" y="240506"/>
                  </a:cubicBezTo>
                  <a:cubicBezTo>
                    <a:pt x="2628424" y="228124"/>
                    <a:pt x="2625566" y="216694"/>
                    <a:pt x="2623661" y="206216"/>
                  </a:cubicBezTo>
                  <a:cubicBezTo>
                    <a:pt x="2618899" y="182404"/>
                    <a:pt x="2614136" y="162401"/>
                    <a:pt x="2610326" y="147161"/>
                  </a:cubicBezTo>
                  <a:cubicBezTo>
                    <a:pt x="2613184" y="141446"/>
                    <a:pt x="2615089" y="137636"/>
                    <a:pt x="2615089" y="137636"/>
                  </a:cubicBezTo>
                  <a:cubicBezTo>
                    <a:pt x="2615089" y="137636"/>
                    <a:pt x="2613184" y="140494"/>
                    <a:pt x="2610326" y="145256"/>
                  </a:cubicBezTo>
                  <a:cubicBezTo>
                    <a:pt x="2610326" y="144304"/>
                    <a:pt x="2610326" y="144304"/>
                    <a:pt x="2609374" y="143351"/>
                  </a:cubicBezTo>
                  <a:cubicBezTo>
                    <a:pt x="2605564" y="128111"/>
                    <a:pt x="2603659" y="119539"/>
                    <a:pt x="2603659" y="119539"/>
                  </a:cubicBezTo>
                  <a:cubicBezTo>
                    <a:pt x="2603659" y="119539"/>
                    <a:pt x="2604611" y="128111"/>
                    <a:pt x="2605564" y="144304"/>
                  </a:cubicBezTo>
                  <a:cubicBezTo>
                    <a:pt x="2605564" y="146209"/>
                    <a:pt x="2605564" y="149066"/>
                    <a:pt x="2606516" y="150971"/>
                  </a:cubicBezTo>
                  <a:cubicBezTo>
                    <a:pt x="2604611" y="153829"/>
                    <a:pt x="2602706" y="155734"/>
                    <a:pt x="2600801" y="158591"/>
                  </a:cubicBezTo>
                  <a:cubicBezTo>
                    <a:pt x="2596991" y="163354"/>
                    <a:pt x="2594134" y="169069"/>
                    <a:pt x="2589371" y="175736"/>
                  </a:cubicBezTo>
                  <a:cubicBezTo>
                    <a:pt x="2589371" y="174784"/>
                    <a:pt x="2589371" y="172879"/>
                    <a:pt x="2588419" y="171926"/>
                  </a:cubicBezTo>
                  <a:cubicBezTo>
                    <a:pt x="2585561" y="155734"/>
                    <a:pt x="2583656" y="147161"/>
                    <a:pt x="2583656" y="147161"/>
                  </a:cubicBezTo>
                  <a:cubicBezTo>
                    <a:pt x="2583656" y="147161"/>
                    <a:pt x="2583656" y="156686"/>
                    <a:pt x="2584609" y="171926"/>
                  </a:cubicBezTo>
                  <a:cubicBezTo>
                    <a:pt x="2584609" y="174784"/>
                    <a:pt x="2584609" y="178594"/>
                    <a:pt x="2585561" y="182404"/>
                  </a:cubicBezTo>
                  <a:cubicBezTo>
                    <a:pt x="2585561" y="182404"/>
                    <a:pt x="2585561" y="182404"/>
                    <a:pt x="2585561" y="182404"/>
                  </a:cubicBezTo>
                  <a:cubicBezTo>
                    <a:pt x="2582704" y="187166"/>
                    <a:pt x="2579846" y="192881"/>
                    <a:pt x="2576036" y="198596"/>
                  </a:cubicBezTo>
                  <a:cubicBezTo>
                    <a:pt x="2575084" y="190976"/>
                    <a:pt x="2575084" y="183356"/>
                    <a:pt x="2574131" y="177641"/>
                  </a:cubicBezTo>
                  <a:cubicBezTo>
                    <a:pt x="2573179" y="165259"/>
                    <a:pt x="2573179" y="157639"/>
                    <a:pt x="2573179" y="157639"/>
                  </a:cubicBezTo>
                  <a:cubicBezTo>
                    <a:pt x="2573179" y="157639"/>
                    <a:pt x="2572226" y="162401"/>
                    <a:pt x="2571274" y="170974"/>
                  </a:cubicBezTo>
                  <a:cubicBezTo>
                    <a:pt x="2571274" y="170974"/>
                    <a:pt x="2571274" y="170021"/>
                    <a:pt x="2571274" y="170021"/>
                  </a:cubicBezTo>
                  <a:cubicBezTo>
                    <a:pt x="2570321" y="162401"/>
                    <a:pt x="2570321" y="155734"/>
                    <a:pt x="2569369" y="149066"/>
                  </a:cubicBezTo>
                  <a:cubicBezTo>
                    <a:pt x="2569369" y="142399"/>
                    <a:pt x="2568416" y="135731"/>
                    <a:pt x="2568416" y="130016"/>
                  </a:cubicBezTo>
                  <a:cubicBezTo>
                    <a:pt x="2567464" y="118586"/>
                    <a:pt x="2566511" y="108109"/>
                    <a:pt x="2567464" y="99536"/>
                  </a:cubicBezTo>
                  <a:cubicBezTo>
                    <a:pt x="2567464" y="82391"/>
                    <a:pt x="2566511" y="72866"/>
                    <a:pt x="2566511" y="72866"/>
                  </a:cubicBezTo>
                  <a:cubicBezTo>
                    <a:pt x="2566511" y="72866"/>
                    <a:pt x="2565559" y="82391"/>
                    <a:pt x="2562701" y="99536"/>
                  </a:cubicBezTo>
                  <a:cubicBezTo>
                    <a:pt x="2561749" y="108109"/>
                    <a:pt x="2560796" y="118586"/>
                    <a:pt x="2560796" y="130016"/>
                  </a:cubicBezTo>
                  <a:cubicBezTo>
                    <a:pt x="2560796" y="135731"/>
                    <a:pt x="2559844" y="142399"/>
                    <a:pt x="2559844" y="149066"/>
                  </a:cubicBezTo>
                  <a:cubicBezTo>
                    <a:pt x="2559844" y="155734"/>
                    <a:pt x="2559844" y="162401"/>
                    <a:pt x="2559844" y="170021"/>
                  </a:cubicBezTo>
                  <a:cubicBezTo>
                    <a:pt x="2559844" y="178594"/>
                    <a:pt x="2559844" y="187166"/>
                    <a:pt x="2560796" y="195739"/>
                  </a:cubicBezTo>
                  <a:cubicBezTo>
                    <a:pt x="2559844" y="192881"/>
                    <a:pt x="2558891" y="191929"/>
                    <a:pt x="2558891" y="191929"/>
                  </a:cubicBezTo>
                  <a:cubicBezTo>
                    <a:pt x="2558891" y="191929"/>
                    <a:pt x="2559844" y="194786"/>
                    <a:pt x="2561749" y="200501"/>
                  </a:cubicBezTo>
                  <a:cubicBezTo>
                    <a:pt x="2561749" y="206216"/>
                    <a:pt x="2562701" y="211931"/>
                    <a:pt x="2562701" y="217646"/>
                  </a:cubicBezTo>
                  <a:cubicBezTo>
                    <a:pt x="2562701" y="219551"/>
                    <a:pt x="2562701" y="221456"/>
                    <a:pt x="2562701" y="223361"/>
                  </a:cubicBezTo>
                  <a:cubicBezTo>
                    <a:pt x="2558891" y="230981"/>
                    <a:pt x="2555081" y="238601"/>
                    <a:pt x="2551271" y="247174"/>
                  </a:cubicBezTo>
                  <a:cubicBezTo>
                    <a:pt x="2550319" y="239554"/>
                    <a:pt x="2550319" y="233839"/>
                    <a:pt x="2549366" y="230029"/>
                  </a:cubicBezTo>
                  <a:cubicBezTo>
                    <a:pt x="2553176" y="219551"/>
                    <a:pt x="2555081" y="212884"/>
                    <a:pt x="2555081" y="212884"/>
                  </a:cubicBezTo>
                  <a:cubicBezTo>
                    <a:pt x="2555081" y="212884"/>
                    <a:pt x="2552224" y="218599"/>
                    <a:pt x="2546509" y="228124"/>
                  </a:cubicBezTo>
                  <a:cubicBezTo>
                    <a:pt x="2546509" y="226219"/>
                    <a:pt x="2547461" y="224314"/>
                    <a:pt x="2547461" y="222409"/>
                  </a:cubicBezTo>
                  <a:cubicBezTo>
                    <a:pt x="2551271" y="206216"/>
                    <a:pt x="2553176" y="196691"/>
                    <a:pt x="2553176" y="196691"/>
                  </a:cubicBezTo>
                  <a:cubicBezTo>
                    <a:pt x="2553176" y="196691"/>
                    <a:pt x="2549366" y="205264"/>
                    <a:pt x="2543651" y="221456"/>
                  </a:cubicBezTo>
                  <a:cubicBezTo>
                    <a:pt x="2541746" y="228124"/>
                    <a:pt x="2538889" y="236696"/>
                    <a:pt x="2536984" y="246221"/>
                  </a:cubicBezTo>
                  <a:cubicBezTo>
                    <a:pt x="2536984" y="245269"/>
                    <a:pt x="2536984" y="245269"/>
                    <a:pt x="2536984" y="244316"/>
                  </a:cubicBezTo>
                  <a:cubicBezTo>
                    <a:pt x="2535079" y="230029"/>
                    <a:pt x="2534126" y="221456"/>
                    <a:pt x="2534126" y="221456"/>
                  </a:cubicBezTo>
                  <a:cubicBezTo>
                    <a:pt x="2534126" y="221456"/>
                    <a:pt x="2534126" y="230029"/>
                    <a:pt x="2533174" y="244316"/>
                  </a:cubicBezTo>
                  <a:cubicBezTo>
                    <a:pt x="2533174" y="246221"/>
                    <a:pt x="2533174" y="249079"/>
                    <a:pt x="2533174" y="250984"/>
                  </a:cubicBezTo>
                  <a:cubicBezTo>
                    <a:pt x="2533174" y="249079"/>
                    <a:pt x="2532221" y="247174"/>
                    <a:pt x="2532221" y="245269"/>
                  </a:cubicBezTo>
                  <a:cubicBezTo>
                    <a:pt x="2529364" y="233839"/>
                    <a:pt x="2527459" y="223361"/>
                    <a:pt x="2524601" y="213836"/>
                  </a:cubicBezTo>
                  <a:cubicBezTo>
                    <a:pt x="2521744" y="204311"/>
                    <a:pt x="2519839" y="196691"/>
                    <a:pt x="2517934" y="190024"/>
                  </a:cubicBezTo>
                  <a:cubicBezTo>
                    <a:pt x="2513171" y="176689"/>
                    <a:pt x="2511266" y="169069"/>
                    <a:pt x="2511266" y="169069"/>
                  </a:cubicBezTo>
                  <a:cubicBezTo>
                    <a:pt x="2511266" y="169069"/>
                    <a:pt x="2512219" y="176689"/>
                    <a:pt x="2514124" y="190976"/>
                  </a:cubicBezTo>
                  <a:cubicBezTo>
                    <a:pt x="2515076" y="197644"/>
                    <a:pt x="2516029" y="206216"/>
                    <a:pt x="2516981" y="215741"/>
                  </a:cubicBezTo>
                  <a:cubicBezTo>
                    <a:pt x="2517934" y="225266"/>
                    <a:pt x="2518886" y="235744"/>
                    <a:pt x="2520791" y="248126"/>
                  </a:cubicBezTo>
                  <a:cubicBezTo>
                    <a:pt x="2521744" y="257651"/>
                    <a:pt x="2522696" y="267176"/>
                    <a:pt x="2523649" y="277654"/>
                  </a:cubicBezTo>
                  <a:cubicBezTo>
                    <a:pt x="2522696" y="279559"/>
                    <a:pt x="2521744" y="281464"/>
                    <a:pt x="2521744" y="282416"/>
                  </a:cubicBezTo>
                  <a:cubicBezTo>
                    <a:pt x="2519839" y="274796"/>
                    <a:pt x="2517934" y="269081"/>
                    <a:pt x="2516981" y="263366"/>
                  </a:cubicBezTo>
                  <a:cubicBezTo>
                    <a:pt x="2513171" y="250031"/>
                    <a:pt x="2511266" y="243364"/>
                    <a:pt x="2511266" y="243364"/>
                  </a:cubicBezTo>
                  <a:cubicBezTo>
                    <a:pt x="2511266" y="243364"/>
                    <a:pt x="2512219" y="250984"/>
                    <a:pt x="2513171" y="264319"/>
                  </a:cubicBezTo>
                  <a:cubicBezTo>
                    <a:pt x="2513171" y="268129"/>
                    <a:pt x="2514124" y="272891"/>
                    <a:pt x="2514124" y="277654"/>
                  </a:cubicBezTo>
                  <a:cubicBezTo>
                    <a:pt x="2510314" y="269081"/>
                    <a:pt x="2507456" y="262414"/>
                    <a:pt x="2504599" y="256699"/>
                  </a:cubicBezTo>
                  <a:cubicBezTo>
                    <a:pt x="2504599" y="254794"/>
                    <a:pt x="2504599" y="253841"/>
                    <a:pt x="2504599" y="253841"/>
                  </a:cubicBezTo>
                  <a:cubicBezTo>
                    <a:pt x="2504599" y="253841"/>
                    <a:pt x="2504599" y="254794"/>
                    <a:pt x="2503646" y="255746"/>
                  </a:cubicBezTo>
                  <a:cubicBezTo>
                    <a:pt x="2499836" y="248126"/>
                    <a:pt x="2497931" y="243364"/>
                    <a:pt x="2497931" y="243364"/>
                  </a:cubicBezTo>
                  <a:cubicBezTo>
                    <a:pt x="2497931" y="243364"/>
                    <a:pt x="2499836" y="249079"/>
                    <a:pt x="2502694" y="259556"/>
                  </a:cubicBezTo>
                  <a:cubicBezTo>
                    <a:pt x="2501741" y="261461"/>
                    <a:pt x="2500789" y="264319"/>
                    <a:pt x="2499836" y="267176"/>
                  </a:cubicBezTo>
                  <a:cubicBezTo>
                    <a:pt x="2499836" y="268129"/>
                    <a:pt x="2498884" y="269081"/>
                    <a:pt x="2498884" y="270034"/>
                  </a:cubicBezTo>
                  <a:cubicBezTo>
                    <a:pt x="2496979" y="253841"/>
                    <a:pt x="2496026" y="237649"/>
                    <a:pt x="2494121" y="223361"/>
                  </a:cubicBezTo>
                  <a:cubicBezTo>
                    <a:pt x="2495074" y="222409"/>
                    <a:pt x="2495074" y="221456"/>
                    <a:pt x="2496026" y="220504"/>
                  </a:cubicBezTo>
                  <a:cubicBezTo>
                    <a:pt x="2500789" y="212884"/>
                    <a:pt x="2504599" y="207169"/>
                    <a:pt x="2506504" y="203359"/>
                  </a:cubicBezTo>
                  <a:cubicBezTo>
                    <a:pt x="2509361" y="199549"/>
                    <a:pt x="2510314" y="197644"/>
                    <a:pt x="2510314" y="197644"/>
                  </a:cubicBezTo>
                  <a:cubicBezTo>
                    <a:pt x="2510314" y="197644"/>
                    <a:pt x="2508409" y="199549"/>
                    <a:pt x="2505551" y="203359"/>
                  </a:cubicBezTo>
                  <a:cubicBezTo>
                    <a:pt x="2502694" y="206216"/>
                    <a:pt x="2497931" y="210979"/>
                    <a:pt x="2493169" y="217646"/>
                  </a:cubicBezTo>
                  <a:cubicBezTo>
                    <a:pt x="2493169" y="217646"/>
                    <a:pt x="2493169" y="216694"/>
                    <a:pt x="2493169" y="216694"/>
                  </a:cubicBezTo>
                  <a:cubicBezTo>
                    <a:pt x="2492216" y="210026"/>
                    <a:pt x="2492216" y="203359"/>
                    <a:pt x="2491264" y="196691"/>
                  </a:cubicBezTo>
                  <a:cubicBezTo>
                    <a:pt x="2497931" y="188119"/>
                    <a:pt x="2501741" y="183356"/>
                    <a:pt x="2501741" y="183356"/>
                  </a:cubicBezTo>
                  <a:cubicBezTo>
                    <a:pt x="2501741" y="183356"/>
                    <a:pt x="2497931" y="187166"/>
                    <a:pt x="2490311" y="192881"/>
                  </a:cubicBezTo>
                  <a:cubicBezTo>
                    <a:pt x="2489359" y="187166"/>
                    <a:pt x="2489359" y="181451"/>
                    <a:pt x="2489359" y="176689"/>
                  </a:cubicBezTo>
                  <a:cubicBezTo>
                    <a:pt x="2492216" y="171926"/>
                    <a:pt x="2495074" y="168116"/>
                    <a:pt x="2497931" y="165259"/>
                  </a:cubicBezTo>
                  <a:cubicBezTo>
                    <a:pt x="2500789" y="161449"/>
                    <a:pt x="2502694" y="159544"/>
                    <a:pt x="2502694" y="159544"/>
                  </a:cubicBezTo>
                  <a:cubicBezTo>
                    <a:pt x="2502694" y="159544"/>
                    <a:pt x="2500789" y="161449"/>
                    <a:pt x="2496979" y="164306"/>
                  </a:cubicBezTo>
                  <a:cubicBezTo>
                    <a:pt x="2495074" y="166211"/>
                    <a:pt x="2492216" y="169069"/>
                    <a:pt x="2489359" y="171926"/>
                  </a:cubicBezTo>
                  <a:cubicBezTo>
                    <a:pt x="2489359" y="165259"/>
                    <a:pt x="2488406" y="158591"/>
                    <a:pt x="2488406" y="153829"/>
                  </a:cubicBezTo>
                  <a:cubicBezTo>
                    <a:pt x="2488406" y="146209"/>
                    <a:pt x="2487454" y="139541"/>
                    <a:pt x="2487454" y="135731"/>
                  </a:cubicBezTo>
                  <a:cubicBezTo>
                    <a:pt x="2491264" y="129064"/>
                    <a:pt x="2494121" y="125254"/>
                    <a:pt x="2494121" y="125254"/>
                  </a:cubicBezTo>
                  <a:cubicBezTo>
                    <a:pt x="2494121" y="125254"/>
                    <a:pt x="2492216" y="128111"/>
                    <a:pt x="2487454" y="132874"/>
                  </a:cubicBezTo>
                  <a:cubicBezTo>
                    <a:pt x="2487454" y="130969"/>
                    <a:pt x="2487454" y="129064"/>
                    <a:pt x="2487454" y="129064"/>
                  </a:cubicBezTo>
                  <a:cubicBezTo>
                    <a:pt x="2487454" y="129064"/>
                    <a:pt x="2487454" y="130969"/>
                    <a:pt x="2486501" y="132874"/>
                  </a:cubicBezTo>
                  <a:cubicBezTo>
                    <a:pt x="2483644" y="136684"/>
                    <a:pt x="2479834" y="140494"/>
                    <a:pt x="2475071" y="146209"/>
                  </a:cubicBezTo>
                  <a:cubicBezTo>
                    <a:pt x="2469356" y="152876"/>
                    <a:pt x="2462689" y="161449"/>
                    <a:pt x="2455069" y="171926"/>
                  </a:cubicBezTo>
                  <a:cubicBezTo>
                    <a:pt x="2451259" y="176689"/>
                    <a:pt x="2447449" y="182404"/>
                    <a:pt x="2442686" y="188119"/>
                  </a:cubicBezTo>
                  <a:cubicBezTo>
                    <a:pt x="2439829" y="192881"/>
                    <a:pt x="2436019" y="197644"/>
                    <a:pt x="2433161" y="203359"/>
                  </a:cubicBezTo>
                  <a:cubicBezTo>
                    <a:pt x="2433161" y="199549"/>
                    <a:pt x="2432209" y="195739"/>
                    <a:pt x="2432209" y="191929"/>
                  </a:cubicBezTo>
                  <a:cubicBezTo>
                    <a:pt x="2428399" y="158591"/>
                    <a:pt x="2426494" y="130969"/>
                    <a:pt x="2425541" y="110966"/>
                  </a:cubicBezTo>
                  <a:cubicBezTo>
                    <a:pt x="2425541" y="101441"/>
                    <a:pt x="2424589" y="93821"/>
                    <a:pt x="2424589" y="88106"/>
                  </a:cubicBezTo>
                  <a:cubicBezTo>
                    <a:pt x="2424589" y="82391"/>
                    <a:pt x="2424589" y="80486"/>
                    <a:pt x="2424589" y="80486"/>
                  </a:cubicBezTo>
                  <a:cubicBezTo>
                    <a:pt x="2424589" y="80486"/>
                    <a:pt x="2424589" y="83344"/>
                    <a:pt x="2423636" y="88106"/>
                  </a:cubicBezTo>
                  <a:cubicBezTo>
                    <a:pt x="2422684" y="92869"/>
                    <a:pt x="2422684" y="101441"/>
                    <a:pt x="2421731" y="110966"/>
                  </a:cubicBezTo>
                  <a:cubicBezTo>
                    <a:pt x="2420779" y="120491"/>
                    <a:pt x="2420779" y="132874"/>
                    <a:pt x="2420779" y="146209"/>
                  </a:cubicBezTo>
                  <a:cubicBezTo>
                    <a:pt x="2420779" y="159544"/>
                    <a:pt x="2420779" y="175736"/>
                    <a:pt x="2421731" y="191929"/>
                  </a:cubicBezTo>
                  <a:cubicBezTo>
                    <a:pt x="2421731" y="200501"/>
                    <a:pt x="2422684" y="210026"/>
                    <a:pt x="2422684" y="220504"/>
                  </a:cubicBezTo>
                  <a:cubicBezTo>
                    <a:pt x="2416969" y="230029"/>
                    <a:pt x="2411254" y="239554"/>
                    <a:pt x="2405539" y="250031"/>
                  </a:cubicBezTo>
                  <a:cubicBezTo>
                    <a:pt x="2404586" y="251936"/>
                    <a:pt x="2403634" y="254794"/>
                    <a:pt x="2401729" y="256699"/>
                  </a:cubicBezTo>
                  <a:cubicBezTo>
                    <a:pt x="2401729" y="256699"/>
                    <a:pt x="2400776" y="255746"/>
                    <a:pt x="2400776" y="255746"/>
                  </a:cubicBezTo>
                  <a:cubicBezTo>
                    <a:pt x="2397919" y="247174"/>
                    <a:pt x="2395061" y="239554"/>
                    <a:pt x="2392204" y="233839"/>
                  </a:cubicBezTo>
                  <a:cubicBezTo>
                    <a:pt x="2389346" y="208121"/>
                    <a:pt x="2386489" y="186214"/>
                    <a:pt x="2385536" y="170974"/>
                  </a:cubicBezTo>
                  <a:cubicBezTo>
                    <a:pt x="2384584" y="162401"/>
                    <a:pt x="2383631" y="155734"/>
                    <a:pt x="2382679" y="150971"/>
                  </a:cubicBezTo>
                  <a:cubicBezTo>
                    <a:pt x="2383631" y="147161"/>
                    <a:pt x="2384584" y="144304"/>
                    <a:pt x="2384584" y="140494"/>
                  </a:cubicBezTo>
                  <a:cubicBezTo>
                    <a:pt x="2384584" y="138589"/>
                    <a:pt x="2383631" y="137636"/>
                    <a:pt x="2382679" y="135731"/>
                  </a:cubicBezTo>
                  <a:cubicBezTo>
                    <a:pt x="2385536" y="129064"/>
                    <a:pt x="2388394" y="121444"/>
                    <a:pt x="2390299" y="114776"/>
                  </a:cubicBezTo>
                  <a:cubicBezTo>
                    <a:pt x="2413159" y="53816"/>
                    <a:pt x="2427446" y="12859"/>
                    <a:pt x="2427446" y="12859"/>
                  </a:cubicBezTo>
                  <a:cubicBezTo>
                    <a:pt x="2427446" y="12859"/>
                    <a:pt x="2407444" y="50959"/>
                    <a:pt x="2380774" y="110014"/>
                  </a:cubicBezTo>
                  <a:cubicBezTo>
                    <a:pt x="2374106" y="124301"/>
                    <a:pt x="2366486" y="140494"/>
                    <a:pt x="2358866" y="157639"/>
                  </a:cubicBezTo>
                  <a:cubicBezTo>
                    <a:pt x="2357914" y="160496"/>
                    <a:pt x="2356009" y="163354"/>
                    <a:pt x="2355056" y="166211"/>
                  </a:cubicBezTo>
                  <a:cubicBezTo>
                    <a:pt x="2356009" y="162401"/>
                    <a:pt x="2356961" y="158591"/>
                    <a:pt x="2357914" y="155734"/>
                  </a:cubicBezTo>
                  <a:cubicBezTo>
                    <a:pt x="2360771" y="141446"/>
                    <a:pt x="2362676" y="132874"/>
                    <a:pt x="2362676" y="132874"/>
                  </a:cubicBezTo>
                  <a:cubicBezTo>
                    <a:pt x="2362676" y="132874"/>
                    <a:pt x="2359819" y="140494"/>
                    <a:pt x="2354104" y="154781"/>
                  </a:cubicBezTo>
                  <a:cubicBezTo>
                    <a:pt x="2351246" y="161449"/>
                    <a:pt x="2348389" y="170021"/>
                    <a:pt x="2344579" y="179546"/>
                  </a:cubicBezTo>
                  <a:cubicBezTo>
                    <a:pt x="2340769" y="189071"/>
                    <a:pt x="2336959" y="200501"/>
                    <a:pt x="2334101" y="211931"/>
                  </a:cubicBezTo>
                  <a:cubicBezTo>
                    <a:pt x="2334101" y="211931"/>
                    <a:pt x="2334101" y="211931"/>
                    <a:pt x="2334101" y="211931"/>
                  </a:cubicBezTo>
                  <a:cubicBezTo>
                    <a:pt x="2336006" y="197644"/>
                    <a:pt x="2338864" y="184309"/>
                    <a:pt x="2340769" y="171926"/>
                  </a:cubicBezTo>
                  <a:cubicBezTo>
                    <a:pt x="2343626" y="156686"/>
                    <a:pt x="2344579" y="143351"/>
                    <a:pt x="2347436" y="130969"/>
                  </a:cubicBezTo>
                  <a:cubicBezTo>
                    <a:pt x="2350294" y="118586"/>
                    <a:pt x="2352199" y="108109"/>
                    <a:pt x="2354104" y="99536"/>
                  </a:cubicBezTo>
                  <a:cubicBezTo>
                    <a:pt x="2357914" y="82391"/>
                    <a:pt x="2358866" y="71914"/>
                    <a:pt x="2358866" y="71914"/>
                  </a:cubicBezTo>
                  <a:cubicBezTo>
                    <a:pt x="2358866" y="71914"/>
                    <a:pt x="2355056" y="81439"/>
                    <a:pt x="2350294" y="98584"/>
                  </a:cubicBezTo>
                  <a:cubicBezTo>
                    <a:pt x="2347436" y="107156"/>
                    <a:pt x="2344579" y="117634"/>
                    <a:pt x="2340769" y="129064"/>
                  </a:cubicBezTo>
                  <a:cubicBezTo>
                    <a:pt x="2336959" y="140494"/>
                    <a:pt x="2333149" y="154781"/>
                    <a:pt x="2330291" y="170021"/>
                  </a:cubicBezTo>
                  <a:cubicBezTo>
                    <a:pt x="2328386" y="177641"/>
                    <a:pt x="2326481" y="185261"/>
                    <a:pt x="2324576" y="193834"/>
                  </a:cubicBezTo>
                  <a:cubicBezTo>
                    <a:pt x="2323624" y="190976"/>
                    <a:pt x="2321719" y="188119"/>
                    <a:pt x="2320766" y="185261"/>
                  </a:cubicBezTo>
                  <a:cubicBezTo>
                    <a:pt x="2324576" y="168116"/>
                    <a:pt x="2326481" y="157639"/>
                    <a:pt x="2326481" y="157639"/>
                  </a:cubicBezTo>
                  <a:cubicBezTo>
                    <a:pt x="2326481" y="157639"/>
                    <a:pt x="2323624" y="165259"/>
                    <a:pt x="2318861" y="179546"/>
                  </a:cubicBezTo>
                  <a:cubicBezTo>
                    <a:pt x="2316004" y="173831"/>
                    <a:pt x="2315051" y="170974"/>
                    <a:pt x="2315051" y="170974"/>
                  </a:cubicBezTo>
                  <a:cubicBezTo>
                    <a:pt x="2315051" y="170974"/>
                    <a:pt x="2316004" y="174784"/>
                    <a:pt x="2317909" y="181451"/>
                  </a:cubicBezTo>
                  <a:cubicBezTo>
                    <a:pt x="2316956" y="185261"/>
                    <a:pt x="2315051" y="189071"/>
                    <a:pt x="2313146" y="193834"/>
                  </a:cubicBezTo>
                  <a:cubicBezTo>
                    <a:pt x="2312194" y="192881"/>
                    <a:pt x="2312194" y="191929"/>
                    <a:pt x="2311241" y="190976"/>
                  </a:cubicBezTo>
                  <a:cubicBezTo>
                    <a:pt x="2314099" y="161449"/>
                    <a:pt x="2314099" y="141446"/>
                    <a:pt x="2314099" y="141446"/>
                  </a:cubicBezTo>
                  <a:cubicBezTo>
                    <a:pt x="2314099" y="141446"/>
                    <a:pt x="2306479" y="165259"/>
                    <a:pt x="2298859" y="202406"/>
                  </a:cubicBezTo>
                  <a:cubicBezTo>
                    <a:pt x="2296954" y="211931"/>
                    <a:pt x="2294096" y="221456"/>
                    <a:pt x="2292191" y="231934"/>
                  </a:cubicBezTo>
                  <a:cubicBezTo>
                    <a:pt x="2291239" y="237649"/>
                    <a:pt x="2290286" y="244316"/>
                    <a:pt x="2289334" y="250031"/>
                  </a:cubicBezTo>
                  <a:cubicBezTo>
                    <a:pt x="2288381" y="252889"/>
                    <a:pt x="2287429" y="255746"/>
                    <a:pt x="2285524" y="259556"/>
                  </a:cubicBezTo>
                  <a:cubicBezTo>
                    <a:pt x="2282666" y="267176"/>
                    <a:pt x="2279809" y="276701"/>
                    <a:pt x="2275999" y="287179"/>
                  </a:cubicBezTo>
                  <a:cubicBezTo>
                    <a:pt x="2275999" y="287179"/>
                    <a:pt x="2275999" y="288131"/>
                    <a:pt x="2275999" y="288131"/>
                  </a:cubicBezTo>
                  <a:cubicBezTo>
                    <a:pt x="2275999" y="286226"/>
                    <a:pt x="2275999" y="284321"/>
                    <a:pt x="2275999" y="282416"/>
                  </a:cubicBezTo>
                  <a:cubicBezTo>
                    <a:pt x="2276951" y="271939"/>
                    <a:pt x="2276951" y="265271"/>
                    <a:pt x="2276951" y="265271"/>
                  </a:cubicBezTo>
                  <a:cubicBezTo>
                    <a:pt x="2276951" y="265271"/>
                    <a:pt x="2275046" y="270986"/>
                    <a:pt x="2272189" y="281464"/>
                  </a:cubicBezTo>
                  <a:cubicBezTo>
                    <a:pt x="2271236" y="284321"/>
                    <a:pt x="2270284" y="287179"/>
                    <a:pt x="2269331" y="290989"/>
                  </a:cubicBezTo>
                  <a:cubicBezTo>
                    <a:pt x="2269331" y="290989"/>
                    <a:pt x="2269331" y="290989"/>
                    <a:pt x="2269331" y="290989"/>
                  </a:cubicBezTo>
                  <a:cubicBezTo>
                    <a:pt x="2269331" y="280511"/>
                    <a:pt x="2268379" y="270034"/>
                    <a:pt x="2269331" y="261461"/>
                  </a:cubicBezTo>
                  <a:cubicBezTo>
                    <a:pt x="2270284" y="252889"/>
                    <a:pt x="2269331" y="245269"/>
                    <a:pt x="2270284" y="238601"/>
                  </a:cubicBezTo>
                  <a:cubicBezTo>
                    <a:pt x="2271236" y="232886"/>
                    <a:pt x="2271236" y="228124"/>
                    <a:pt x="2272189" y="225266"/>
                  </a:cubicBezTo>
                  <a:cubicBezTo>
                    <a:pt x="2275046" y="215741"/>
                    <a:pt x="2275999" y="210979"/>
                    <a:pt x="2275999" y="210979"/>
                  </a:cubicBezTo>
                  <a:cubicBezTo>
                    <a:pt x="2275999" y="210979"/>
                    <a:pt x="2272189" y="218599"/>
                    <a:pt x="2266474" y="232886"/>
                  </a:cubicBezTo>
                  <a:cubicBezTo>
                    <a:pt x="2267426" y="230029"/>
                    <a:pt x="2267426" y="228124"/>
                    <a:pt x="2267426" y="228124"/>
                  </a:cubicBezTo>
                  <a:cubicBezTo>
                    <a:pt x="2267426" y="228124"/>
                    <a:pt x="2265521" y="230981"/>
                    <a:pt x="2263616" y="235744"/>
                  </a:cubicBezTo>
                  <a:cubicBezTo>
                    <a:pt x="2264569" y="226219"/>
                    <a:pt x="2265521" y="220504"/>
                    <a:pt x="2265521" y="220504"/>
                  </a:cubicBezTo>
                  <a:cubicBezTo>
                    <a:pt x="2265521" y="220504"/>
                    <a:pt x="2262664" y="230029"/>
                    <a:pt x="2256949" y="247174"/>
                  </a:cubicBezTo>
                  <a:cubicBezTo>
                    <a:pt x="2255044" y="250984"/>
                    <a:pt x="2253139" y="253841"/>
                    <a:pt x="2252186" y="258604"/>
                  </a:cubicBezTo>
                  <a:cubicBezTo>
                    <a:pt x="2251234" y="259556"/>
                    <a:pt x="2251234" y="260509"/>
                    <a:pt x="2250281" y="262414"/>
                  </a:cubicBezTo>
                  <a:cubicBezTo>
                    <a:pt x="2252186" y="255746"/>
                    <a:pt x="2253139" y="249079"/>
                    <a:pt x="2255044" y="243364"/>
                  </a:cubicBezTo>
                  <a:cubicBezTo>
                    <a:pt x="2260759" y="216694"/>
                    <a:pt x="2264569" y="194786"/>
                    <a:pt x="2267426" y="178594"/>
                  </a:cubicBezTo>
                  <a:cubicBezTo>
                    <a:pt x="2269331" y="163354"/>
                    <a:pt x="2270284" y="153829"/>
                    <a:pt x="2270284" y="153829"/>
                  </a:cubicBezTo>
                  <a:cubicBezTo>
                    <a:pt x="2270284" y="153829"/>
                    <a:pt x="2267426" y="162401"/>
                    <a:pt x="2262664" y="177641"/>
                  </a:cubicBezTo>
                  <a:cubicBezTo>
                    <a:pt x="2260759" y="185261"/>
                    <a:pt x="2257901" y="194786"/>
                    <a:pt x="2254091" y="205264"/>
                  </a:cubicBezTo>
                  <a:cubicBezTo>
                    <a:pt x="2251234" y="212884"/>
                    <a:pt x="2249329" y="221456"/>
                    <a:pt x="2246471" y="230981"/>
                  </a:cubicBezTo>
                  <a:cubicBezTo>
                    <a:pt x="2244566" y="234791"/>
                    <a:pt x="2243614" y="239554"/>
                    <a:pt x="2241709" y="244316"/>
                  </a:cubicBezTo>
                  <a:cubicBezTo>
                    <a:pt x="2240756" y="240506"/>
                    <a:pt x="2239804" y="236696"/>
                    <a:pt x="2239804" y="233839"/>
                  </a:cubicBezTo>
                  <a:cubicBezTo>
                    <a:pt x="2235994" y="215741"/>
                    <a:pt x="2233136" y="205264"/>
                    <a:pt x="2233136" y="205264"/>
                  </a:cubicBezTo>
                  <a:cubicBezTo>
                    <a:pt x="2233136" y="205264"/>
                    <a:pt x="2235041" y="224314"/>
                    <a:pt x="2237899" y="255746"/>
                  </a:cubicBezTo>
                  <a:cubicBezTo>
                    <a:pt x="2236946" y="259556"/>
                    <a:pt x="2235041" y="264319"/>
                    <a:pt x="2234089" y="269081"/>
                  </a:cubicBezTo>
                  <a:cubicBezTo>
                    <a:pt x="2234089" y="269081"/>
                    <a:pt x="2233136" y="270034"/>
                    <a:pt x="2233136" y="270034"/>
                  </a:cubicBezTo>
                  <a:cubicBezTo>
                    <a:pt x="2233136" y="268129"/>
                    <a:pt x="2233136" y="265271"/>
                    <a:pt x="2233136" y="263366"/>
                  </a:cubicBezTo>
                  <a:cubicBezTo>
                    <a:pt x="2233136" y="253841"/>
                    <a:pt x="2232184" y="244316"/>
                    <a:pt x="2231231" y="234791"/>
                  </a:cubicBezTo>
                  <a:cubicBezTo>
                    <a:pt x="2230279" y="225266"/>
                    <a:pt x="2229326" y="216694"/>
                    <a:pt x="2228374" y="207169"/>
                  </a:cubicBezTo>
                  <a:cubicBezTo>
                    <a:pt x="2229326" y="198596"/>
                    <a:pt x="2230279" y="193834"/>
                    <a:pt x="2230279" y="193834"/>
                  </a:cubicBezTo>
                  <a:cubicBezTo>
                    <a:pt x="2230279" y="193834"/>
                    <a:pt x="2229326" y="197644"/>
                    <a:pt x="2226469" y="204311"/>
                  </a:cubicBezTo>
                  <a:cubicBezTo>
                    <a:pt x="2225516" y="202406"/>
                    <a:pt x="2224564" y="201454"/>
                    <a:pt x="2222659" y="200501"/>
                  </a:cubicBezTo>
                  <a:cubicBezTo>
                    <a:pt x="2221706" y="200501"/>
                    <a:pt x="2221706" y="199549"/>
                    <a:pt x="2220754" y="199549"/>
                  </a:cubicBezTo>
                  <a:cubicBezTo>
                    <a:pt x="2219801" y="199549"/>
                    <a:pt x="2218849" y="199549"/>
                    <a:pt x="2217896" y="199549"/>
                  </a:cubicBezTo>
                  <a:cubicBezTo>
                    <a:pt x="2215991" y="200501"/>
                    <a:pt x="2215991" y="201454"/>
                    <a:pt x="2215039" y="202406"/>
                  </a:cubicBezTo>
                  <a:cubicBezTo>
                    <a:pt x="2213134" y="206216"/>
                    <a:pt x="2213134" y="210979"/>
                    <a:pt x="2213134" y="214789"/>
                  </a:cubicBezTo>
                  <a:cubicBezTo>
                    <a:pt x="2214086" y="210979"/>
                    <a:pt x="2215039" y="206216"/>
                    <a:pt x="2217896" y="203359"/>
                  </a:cubicBezTo>
                  <a:cubicBezTo>
                    <a:pt x="2218849" y="202406"/>
                    <a:pt x="2218849" y="201454"/>
                    <a:pt x="2219801" y="201454"/>
                  </a:cubicBezTo>
                  <a:cubicBezTo>
                    <a:pt x="2219801" y="201454"/>
                    <a:pt x="2220754" y="201454"/>
                    <a:pt x="2220754" y="202406"/>
                  </a:cubicBezTo>
                  <a:cubicBezTo>
                    <a:pt x="2221706" y="203359"/>
                    <a:pt x="2222659" y="205264"/>
                    <a:pt x="2223611" y="207169"/>
                  </a:cubicBezTo>
                  <a:lnTo>
                    <a:pt x="2223611" y="215741"/>
                  </a:lnTo>
                  <a:cubicBezTo>
                    <a:pt x="2223611" y="215741"/>
                    <a:pt x="2223611" y="215741"/>
                    <a:pt x="2223611" y="215741"/>
                  </a:cubicBezTo>
                  <a:cubicBezTo>
                    <a:pt x="2221706" y="222409"/>
                    <a:pt x="2218849" y="230981"/>
                    <a:pt x="2215991" y="241459"/>
                  </a:cubicBezTo>
                  <a:cubicBezTo>
                    <a:pt x="2213134" y="250984"/>
                    <a:pt x="2209324" y="262414"/>
                    <a:pt x="2206466" y="274796"/>
                  </a:cubicBezTo>
                  <a:cubicBezTo>
                    <a:pt x="2203609" y="287179"/>
                    <a:pt x="2199799" y="299561"/>
                    <a:pt x="2196941" y="313849"/>
                  </a:cubicBezTo>
                  <a:cubicBezTo>
                    <a:pt x="2195989" y="308134"/>
                    <a:pt x="2195989" y="305276"/>
                    <a:pt x="2195989" y="305276"/>
                  </a:cubicBezTo>
                  <a:cubicBezTo>
                    <a:pt x="2195989" y="305276"/>
                    <a:pt x="2195989" y="310039"/>
                    <a:pt x="2195036" y="317659"/>
                  </a:cubicBezTo>
                  <a:cubicBezTo>
                    <a:pt x="2194084" y="315754"/>
                    <a:pt x="2193131" y="314801"/>
                    <a:pt x="2193131" y="314801"/>
                  </a:cubicBezTo>
                  <a:cubicBezTo>
                    <a:pt x="2193131" y="314801"/>
                    <a:pt x="2194084" y="315754"/>
                    <a:pt x="2195036" y="318611"/>
                  </a:cubicBezTo>
                  <a:cubicBezTo>
                    <a:pt x="2195036" y="320516"/>
                    <a:pt x="2195036" y="321469"/>
                    <a:pt x="2195036" y="323374"/>
                  </a:cubicBezTo>
                  <a:cubicBezTo>
                    <a:pt x="2194084" y="327184"/>
                    <a:pt x="2193131" y="330994"/>
                    <a:pt x="2192179" y="334804"/>
                  </a:cubicBezTo>
                  <a:cubicBezTo>
                    <a:pt x="2191226" y="332899"/>
                    <a:pt x="2191226" y="331946"/>
                    <a:pt x="2190274" y="330994"/>
                  </a:cubicBezTo>
                  <a:cubicBezTo>
                    <a:pt x="2190274" y="330041"/>
                    <a:pt x="2191226" y="330041"/>
                    <a:pt x="2191226" y="330041"/>
                  </a:cubicBezTo>
                  <a:cubicBezTo>
                    <a:pt x="2191226" y="330041"/>
                    <a:pt x="2191226" y="330041"/>
                    <a:pt x="2190274" y="330994"/>
                  </a:cubicBezTo>
                  <a:cubicBezTo>
                    <a:pt x="2189321" y="328136"/>
                    <a:pt x="2188369" y="326231"/>
                    <a:pt x="2188369" y="326231"/>
                  </a:cubicBezTo>
                  <a:cubicBezTo>
                    <a:pt x="2188369" y="326231"/>
                    <a:pt x="2188369" y="328136"/>
                    <a:pt x="2189321" y="331946"/>
                  </a:cubicBezTo>
                  <a:cubicBezTo>
                    <a:pt x="2189321" y="331946"/>
                    <a:pt x="2188369" y="332899"/>
                    <a:pt x="2188369" y="332899"/>
                  </a:cubicBezTo>
                  <a:cubicBezTo>
                    <a:pt x="2186464" y="321469"/>
                    <a:pt x="2185511" y="315754"/>
                    <a:pt x="2185511" y="315754"/>
                  </a:cubicBezTo>
                  <a:cubicBezTo>
                    <a:pt x="2185511" y="315754"/>
                    <a:pt x="2185511" y="323374"/>
                    <a:pt x="2184559" y="336709"/>
                  </a:cubicBezTo>
                  <a:cubicBezTo>
                    <a:pt x="2184559" y="336709"/>
                    <a:pt x="2184559" y="336709"/>
                    <a:pt x="2184559" y="337661"/>
                  </a:cubicBezTo>
                  <a:cubicBezTo>
                    <a:pt x="2183606" y="339566"/>
                    <a:pt x="2181701" y="341471"/>
                    <a:pt x="2179796" y="343376"/>
                  </a:cubicBezTo>
                  <a:cubicBezTo>
                    <a:pt x="2179796" y="342424"/>
                    <a:pt x="2178844" y="341471"/>
                    <a:pt x="2178844" y="340519"/>
                  </a:cubicBezTo>
                  <a:cubicBezTo>
                    <a:pt x="2183606" y="320516"/>
                    <a:pt x="2188369" y="301466"/>
                    <a:pt x="2192179" y="283369"/>
                  </a:cubicBezTo>
                  <a:cubicBezTo>
                    <a:pt x="2205514" y="228124"/>
                    <a:pt x="2212181" y="190024"/>
                    <a:pt x="2212181" y="190024"/>
                  </a:cubicBezTo>
                  <a:cubicBezTo>
                    <a:pt x="2212181" y="190024"/>
                    <a:pt x="2199799" y="222409"/>
                    <a:pt x="2183606" y="272891"/>
                  </a:cubicBezTo>
                  <a:cubicBezTo>
                    <a:pt x="2184559" y="266224"/>
                    <a:pt x="2186464" y="259556"/>
                    <a:pt x="2187416" y="253841"/>
                  </a:cubicBezTo>
                  <a:cubicBezTo>
                    <a:pt x="2189321" y="246221"/>
                    <a:pt x="2190274" y="239554"/>
                    <a:pt x="2192179" y="231934"/>
                  </a:cubicBezTo>
                  <a:cubicBezTo>
                    <a:pt x="2194084" y="224314"/>
                    <a:pt x="2195989" y="216694"/>
                    <a:pt x="2196941" y="210026"/>
                  </a:cubicBezTo>
                  <a:cubicBezTo>
                    <a:pt x="2197894" y="204311"/>
                    <a:pt x="2199799" y="198596"/>
                    <a:pt x="2200751" y="193834"/>
                  </a:cubicBezTo>
                  <a:cubicBezTo>
                    <a:pt x="2201704" y="189071"/>
                    <a:pt x="2203609" y="184309"/>
                    <a:pt x="2204561" y="179546"/>
                  </a:cubicBezTo>
                  <a:cubicBezTo>
                    <a:pt x="2207419" y="170021"/>
                    <a:pt x="2209324" y="162401"/>
                    <a:pt x="2211229" y="155734"/>
                  </a:cubicBezTo>
                  <a:cubicBezTo>
                    <a:pt x="2215039" y="142399"/>
                    <a:pt x="2217896" y="134779"/>
                    <a:pt x="2217896" y="134779"/>
                  </a:cubicBezTo>
                  <a:cubicBezTo>
                    <a:pt x="2217896" y="134779"/>
                    <a:pt x="2215039" y="139541"/>
                    <a:pt x="2211229" y="148114"/>
                  </a:cubicBezTo>
                  <a:cubicBezTo>
                    <a:pt x="2211229" y="148114"/>
                    <a:pt x="2211229" y="147161"/>
                    <a:pt x="2211229" y="147161"/>
                  </a:cubicBezTo>
                  <a:cubicBezTo>
                    <a:pt x="2213134" y="139541"/>
                    <a:pt x="2215039" y="131921"/>
                    <a:pt x="2216944" y="125254"/>
                  </a:cubicBezTo>
                  <a:cubicBezTo>
                    <a:pt x="2218849" y="118586"/>
                    <a:pt x="2220754" y="111919"/>
                    <a:pt x="2222659" y="105251"/>
                  </a:cubicBezTo>
                  <a:cubicBezTo>
                    <a:pt x="2226469" y="92869"/>
                    <a:pt x="2229326" y="81439"/>
                    <a:pt x="2233136" y="72866"/>
                  </a:cubicBezTo>
                  <a:cubicBezTo>
                    <a:pt x="2238851" y="54769"/>
                    <a:pt x="2242661" y="45244"/>
                    <a:pt x="2242661" y="45244"/>
                  </a:cubicBezTo>
                  <a:cubicBezTo>
                    <a:pt x="2242661" y="45244"/>
                    <a:pt x="2237899" y="54769"/>
                    <a:pt x="2229326" y="71914"/>
                  </a:cubicBezTo>
                  <a:cubicBezTo>
                    <a:pt x="2224564" y="80486"/>
                    <a:pt x="2220754" y="90964"/>
                    <a:pt x="2215991" y="103346"/>
                  </a:cubicBezTo>
                  <a:cubicBezTo>
                    <a:pt x="2213134" y="109061"/>
                    <a:pt x="2211229" y="115729"/>
                    <a:pt x="2208371" y="122396"/>
                  </a:cubicBezTo>
                  <a:cubicBezTo>
                    <a:pt x="2205514" y="129064"/>
                    <a:pt x="2203609" y="136684"/>
                    <a:pt x="2200751" y="144304"/>
                  </a:cubicBezTo>
                  <a:cubicBezTo>
                    <a:pt x="2195036" y="159544"/>
                    <a:pt x="2190274" y="176689"/>
                    <a:pt x="2184559" y="193834"/>
                  </a:cubicBezTo>
                  <a:cubicBezTo>
                    <a:pt x="2181701" y="204311"/>
                    <a:pt x="2177891" y="215741"/>
                    <a:pt x="2175034" y="228124"/>
                  </a:cubicBezTo>
                  <a:cubicBezTo>
                    <a:pt x="2175986" y="218599"/>
                    <a:pt x="2176939" y="210026"/>
                    <a:pt x="2177891" y="203359"/>
                  </a:cubicBezTo>
                  <a:cubicBezTo>
                    <a:pt x="2178844" y="198596"/>
                    <a:pt x="2178844" y="193834"/>
                    <a:pt x="2178844" y="190024"/>
                  </a:cubicBezTo>
                  <a:cubicBezTo>
                    <a:pt x="2179796" y="186214"/>
                    <a:pt x="2180749" y="184309"/>
                    <a:pt x="2180749" y="184309"/>
                  </a:cubicBezTo>
                  <a:cubicBezTo>
                    <a:pt x="2180749" y="184309"/>
                    <a:pt x="2179796" y="185261"/>
                    <a:pt x="2179796" y="187166"/>
                  </a:cubicBezTo>
                  <a:cubicBezTo>
                    <a:pt x="2180749" y="180499"/>
                    <a:pt x="2180749" y="176689"/>
                    <a:pt x="2180749" y="176689"/>
                  </a:cubicBezTo>
                  <a:cubicBezTo>
                    <a:pt x="2180749" y="176689"/>
                    <a:pt x="2178844" y="183356"/>
                    <a:pt x="2175986" y="194786"/>
                  </a:cubicBezTo>
                  <a:cubicBezTo>
                    <a:pt x="2174081" y="198596"/>
                    <a:pt x="2172176" y="202406"/>
                    <a:pt x="2170271" y="208121"/>
                  </a:cubicBezTo>
                  <a:cubicBezTo>
                    <a:pt x="2163604" y="223361"/>
                    <a:pt x="2155031" y="245269"/>
                    <a:pt x="2144554" y="271939"/>
                  </a:cubicBezTo>
                  <a:cubicBezTo>
                    <a:pt x="2141696" y="279559"/>
                    <a:pt x="2137886" y="288131"/>
                    <a:pt x="2135029" y="296704"/>
                  </a:cubicBezTo>
                  <a:cubicBezTo>
                    <a:pt x="2135029" y="296704"/>
                    <a:pt x="2135029" y="296704"/>
                    <a:pt x="2135029" y="295751"/>
                  </a:cubicBezTo>
                  <a:cubicBezTo>
                    <a:pt x="2133124" y="290989"/>
                    <a:pt x="2131219" y="286226"/>
                    <a:pt x="2129314" y="282416"/>
                  </a:cubicBezTo>
                  <a:cubicBezTo>
                    <a:pt x="2133124" y="261461"/>
                    <a:pt x="2135981" y="244316"/>
                    <a:pt x="2137886" y="231934"/>
                  </a:cubicBezTo>
                  <a:cubicBezTo>
                    <a:pt x="2139791" y="217646"/>
                    <a:pt x="2141696" y="210026"/>
                    <a:pt x="2141696" y="210026"/>
                  </a:cubicBezTo>
                  <a:cubicBezTo>
                    <a:pt x="2141696" y="210026"/>
                    <a:pt x="2138839" y="217646"/>
                    <a:pt x="2134076" y="230981"/>
                  </a:cubicBezTo>
                  <a:cubicBezTo>
                    <a:pt x="2131219" y="239554"/>
                    <a:pt x="2127409" y="250984"/>
                    <a:pt x="2123599" y="263366"/>
                  </a:cubicBezTo>
                  <a:cubicBezTo>
                    <a:pt x="2123599" y="260509"/>
                    <a:pt x="2122646" y="257651"/>
                    <a:pt x="2122646" y="253841"/>
                  </a:cubicBezTo>
                  <a:cubicBezTo>
                    <a:pt x="2120741" y="238601"/>
                    <a:pt x="2118836" y="225266"/>
                    <a:pt x="2117884" y="211931"/>
                  </a:cubicBezTo>
                  <a:cubicBezTo>
                    <a:pt x="2115979" y="198596"/>
                    <a:pt x="2114074" y="187166"/>
                    <a:pt x="2112169" y="176689"/>
                  </a:cubicBezTo>
                  <a:cubicBezTo>
                    <a:pt x="2110264" y="166211"/>
                    <a:pt x="2108359" y="157639"/>
                    <a:pt x="2107406" y="150019"/>
                  </a:cubicBezTo>
                  <a:cubicBezTo>
                    <a:pt x="2104549" y="134779"/>
                    <a:pt x="2102644" y="127159"/>
                    <a:pt x="2102644" y="127159"/>
                  </a:cubicBezTo>
                  <a:cubicBezTo>
                    <a:pt x="2102644" y="127159"/>
                    <a:pt x="2102644" y="135731"/>
                    <a:pt x="2103596" y="150971"/>
                  </a:cubicBezTo>
                  <a:cubicBezTo>
                    <a:pt x="2103596" y="155734"/>
                    <a:pt x="2104549" y="161449"/>
                    <a:pt x="2104549" y="168116"/>
                  </a:cubicBezTo>
                  <a:cubicBezTo>
                    <a:pt x="2104549" y="171926"/>
                    <a:pt x="2104549" y="176689"/>
                    <a:pt x="2104549" y="183356"/>
                  </a:cubicBezTo>
                  <a:cubicBezTo>
                    <a:pt x="2104549" y="190024"/>
                    <a:pt x="2105501" y="197644"/>
                    <a:pt x="2105501" y="207169"/>
                  </a:cubicBezTo>
                  <a:cubicBezTo>
                    <a:pt x="2105501" y="212884"/>
                    <a:pt x="2106454" y="218599"/>
                    <a:pt x="2106454" y="225266"/>
                  </a:cubicBezTo>
                  <a:cubicBezTo>
                    <a:pt x="2105501" y="224314"/>
                    <a:pt x="2105501" y="222409"/>
                    <a:pt x="2104549" y="221456"/>
                  </a:cubicBezTo>
                  <a:cubicBezTo>
                    <a:pt x="2104549" y="221456"/>
                    <a:pt x="2104549" y="221456"/>
                    <a:pt x="2104549" y="221456"/>
                  </a:cubicBezTo>
                  <a:lnTo>
                    <a:pt x="2104549" y="221456"/>
                  </a:lnTo>
                  <a:cubicBezTo>
                    <a:pt x="2103596" y="219551"/>
                    <a:pt x="2102644" y="217646"/>
                    <a:pt x="2102644" y="215741"/>
                  </a:cubicBezTo>
                  <a:cubicBezTo>
                    <a:pt x="2102644" y="211931"/>
                    <a:pt x="2101691" y="208121"/>
                    <a:pt x="2101691" y="205264"/>
                  </a:cubicBezTo>
                  <a:cubicBezTo>
                    <a:pt x="2100739" y="193834"/>
                    <a:pt x="2099786" y="184309"/>
                    <a:pt x="2098834" y="176689"/>
                  </a:cubicBezTo>
                  <a:cubicBezTo>
                    <a:pt x="2098834" y="173831"/>
                    <a:pt x="2097881" y="170974"/>
                    <a:pt x="2097881" y="168116"/>
                  </a:cubicBezTo>
                  <a:cubicBezTo>
                    <a:pt x="2100739" y="155734"/>
                    <a:pt x="2102644" y="149066"/>
                    <a:pt x="2102644" y="149066"/>
                  </a:cubicBezTo>
                  <a:cubicBezTo>
                    <a:pt x="2102644" y="149066"/>
                    <a:pt x="2100739" y="153829"/>
                    <a:pt x="2096929" y="162401"/>
                  </a:cubicBezTo>
                  <a:cubicBezTo>
                    <a:pt x="2095976" y="155734"/>
                    <a:pt x="2095024" y="151924"/>
                    <a:pt x="2095024" y="151924"/>
                  </a:cubicBezTo>
                  <a:cubicBezTo>
                    <a:pt x="2095024" y="151924"/>
                    <a:pt x="2095024" y="157639"/>
                    <a:pt x="2095024" y="167164"/>
                  </a:cubicBezTo>
                  <a:cubicBezTo>
                    <a:pt x="2088356" y="182404"/>
                    <a:pt x="2078831" y="206216"/>
                    <a:pt x="2066449" y="235744"/>
                  </a:cubicBezTo>
                  <a:cubicBezTo>
                    <a:pt x="2063591" y="243364"/>
                    <a:pt x="2060734" y="250984"/>
                    <a:pt x="2056924" y="259556"/>
                  </a:cubicBezTo>
                  <a:cubicBezTo>
                    <a:pt x="2061686" y="234791"/>
                    <a:pt x="2063591" y="219551"/>
                    <a:pt x="2063591" y="219551"/>
                  </a:cubicBezTo>
                  <a:cubicBezTo>
                    <a:pt x="2063591" y="219551"/>
                    <a:pt x="2058829" y="231934"/>
                    <a:pt x="2052161" y="252889"/>
                  </a:cubicBezTo>
                  <a:cubicBezTo>
                    <a:pt x="2051209" y="250984"/>
                    <a:pt x="2050256" y="249079"/>
                    <a:pt x="2050256" y="248126"/>
                  </a:cubicBezTo>
                  <a:cubicBezTo>
                    <a:pt x="2050256" y="238601"/>
                    <a:pt x="2050256" y="233839"/>
                    <a:pt x="2050256" y="233839"/>
                  </a:cubicBezTo>
                  <a:cubicBezTo>
                    <a:pt x="2050256" y="233839"/>
                    <a:pt x="2049304" y="237649"/>
                    <a:pt x="2048351" y="244316"/>
                  </a:cubicBezTo>
                  <a:cubicBezTo>
                    <a:pt x="2047399" y="241459"/>
                    <a:pt x="2046446" y="240506"/>
                    <a:pt x="2046446" y="240506"/>
                  </a:cubicBezTo>
                  <a:cubicBezTo>
                    <a:pt x="2046446" y="240506"/>
                    <a:pt x="2047399" y="242411"/>
                    <a:pt x="2047399" y="247174"/>
                  </a:cubicBezTo>
                  <a:cubicBezTo>
                    <a:pt x="2046446" y="251936"/>
                    <a:pt x="2045494" y="258604"/>
                    <a:pt x="2044541" y="266224"/>
                  </a:cubicBezTo>
                  <a:cubicBezTo>
                    <a:pt x="2044541" y="264319"/>
                    <a:pt x="2043589" y="261461"/>
                    <a:pt x="2043589" y="259556"/>
                  </a:cubicBezTo>
                  <a:cubicBezTo>
                    <a:pt x="2042636" y="255746"/>
                    <a:pt x="2042636" y="252889"/>
                    <a:pt x="2041684" y="249079"/>
                  </a:cubicBezTo>
                  <a:cubicBezTo>
                    <a:pt x="2046446" y="210026"/>
                    <a:pt x="2048351" y="184309"/>
                    <a:pt x="2048351" y="184309"/>
                  </a:cubicBezTo>
                  <a:cubicBezTo>
                    <a:pt x="2048351" y="184309"/>
                    <a:pt x="2044541" y="196691"/>
                    <a:pt x="2039779" y="216694"/>
                  </a:cubicBezTo>
                  <a:cubicBezTo>
                    <a:pt x="2038826" y="218599"/>
                    <a:pt x="2037874" y="220504"/>
                    <a:pt x="2036921" y="223361"/>
                  </a:cubicBezTo>
                  <a:cubicBezTo>
                    <a:pt x="2036921" y="221456"/>
                    <a:pt x="2035969" y="220504"/>
                    <a:pt x="2035969" y="218599"/>
                  </a:cubicBezTo>
                  <a:cubicBezTo>
                    <a:pt x="2034064" y="206216"/>
                    <a:pt x="2032159" y="195739"/>
                    <a:pt x="2031206" y="187166"/>
                  </a:cubicBezTo>
                  <a:cubicBezTo>
                    <a:pt x="2030254" y="179546"/>
                    <a:pt x="2029301" y="173831"/>
                    <a:pt x="2028349" y="169069"/>
                  </a:cubicBezTo>
                  <a:cubicBezTo>
                    <a:pt x="2030254" y="154781"/>
                    <a:pt x="2031206" y="147161"/>
                    <a:pt x="2031206" y="147161"/>
                  </a:cubicBezTo>
                  <a:cubicBezTo>
                    <a:pt x="2031206" y="147161"/>
                    <a:pt x="2030254" y="150971"/>
                    <a:pt x="2028349" y="157639"/>
                  </a:cubicBezTo>
                  <a:cubicBezTo>
                    <a:pt x="2029301" y="145256"/>
                    <a:pt x="2030254" y="138589"/>
                    <a:pt x="2030254" y="138589"/>
                  </a:cubicBezTo>
                  <a:cubicBezTo>
                    <a:pt x="2030254" y="138589"/>
                    <a:pt x="2028349" y="146209"/>
                    <a:pt x="2023586" y="160496"/>
                  </a:cubicBezTo>
                  <a:cubicBezTo>
                    <a:pt x="2021681" y="167164"/>
                    <a:pt x="2019776" y="176689"/>
                    <a:pt x="2017871" y="186214"/>
                  </a:cubicBezTo>
                  <a:cubicBezTo>
                    <a:pt x="2017871" y="188119"/>
                    <a:pt x="2016919" y="190024"/>
                    <a:pt x="2016919" y="191929"/>
                  </a:cubicBezTo>
                  <a:cubicBezTo>
                    <a:pt x="2016919" y="191929"/>
                    <a:pt x="2016919" y="190976"/>
                    <a:pt x="2016919" y="190976"/>
                  </a:cubicBezTo>
                  <a:cubicBezTo>
                    <a:pt x="2018824" y="170021"/>
                    <a:pt x="2019776" y="158591"/>
                    <a:pt x="2019776" y="158591"/>
                  </a:cubicBezTo>
                  <a:cubicBezTo>
                    <a:pt x="2019776" y="158591"/>
                    <a:pt x="2017871" y="166211"/>
                    <a:pt x="2015014" y="178594"/>
                  </a:cubicBezTo>
                  <a:cubicBezTo>
                    <a:pt x="2015014" y="176689"/>
                    <a:pt x="2014061" y="174784"/>
                    <a:pt x="2014061" y="174784"/>
                  </a:cubicBezTo>
                  <a:cubicBezTo>
                    <a:pt x="2014061" y="174784"/>
                    <a:pt x="2014061" y="175736"/>
                    <a:pt x="2014061" y="177641"/>
                  </a:cubicBezTo>
                  <a:cubicBezTo>
                    <a:pt x="2013109" y="172879"/>
                    <a:pt x="2012156" y="168116"/>
                    <a:pt x="2011204" y="163354"/>
                  </a:cubicBezTo>
                  <a:cubicBezTo>
                    <a:pt x="2008346" y="148114"/>
                    <a:pt x="2006441" y="135731"/>
                    <a:pt x="2003584" y="125254"/>
                  </a:cubicBezTo>
                  <a:cubicBezTo>
                    <a:pt x="1999774" y="104299"/>
                    <a:pt x="1996916" y="91916"/>
                    <a:pt x="1996916" y="91916"/>
                  </a:cubicBezTo>
                  <a:cubicBezTo>
                    <a:pt x="1996916" y="91916"/>
                    <a:pt x="1997869" y="104299"/>
                    <a:pt x="1999774" y="125254"/>
                  </a:cubicBezTo>
                  <a:cubicBezTo>
                    <a:pt x="2000726" y="135731"/>
                    <a:pt x="2001679" y="149066"/>
                    <a:pt x="2003584" y="164306"/>
                  </a:cubicBezTo>
                  <a:cubicBezTo>
                    <a:pt x="2004536" y="175736"/>
                    <a:pt x="2006441" y="189071"/>
                    <a:pt x="2008346" y="203359"/>
                  </a:cubicBezTo>
                  <a:cubicBezTo>
                    <a:pt x="2005489" y="213836"/>
                    <a:pt x="2002631" y="227171"/>
                    <a:pt x="1999774" y="240506"/>
                  </a:cubicBezTo>
                  <a:cubicBezTo>
                    <a:pt x="1995011" y="262414"/>
                    <a:pt x="1990249" y="288131"/>
                    <a:pt x="1984534" y="314801"/>
                  </a:cubicBezTo>
                  <a:cubicBezTo>
                    <a:pt x="1984534" y="303371"/>
                    <a:pt x="1984534" y="292894"/>
                    <a:pt x="1984534" y="283369"/>
                  </a:cubicBezTo>
                  <a:cubicBezTo>
                    <a:pt x="1984534" y="277654"/>
                    <a:pt x="1984534" y="271939"/>
                    <a:pt x="1984534" y="267176"/>
                  </a:cubicBezTo>
                  <a:cubicBezTo>
                    <a:pt x="1985486" y="265271"/>
                    <a:pt x="1986439" y="263366"/>
                    <a:pt x="1986439" y="263366"/>
                  </a:cubicBezTo>
                  <a:cubicBezTo>
                    <a:pt x="1986439" y="263366"/>
                    <a:pt x="1985486" y="264319"/>
                    <a:pt x="1984534" y="265271"/>
                  </a:cubicBezTo>
                  <a:cubicBezTo>
                    <a:pt x="1984534" y="257651"/>
                    <a:pt x="1984534" y="250031"/>
                    <a:pt x="1985486" y="243364"/>
                  </a:cubicBezTo>
                  <a:cubicBezTo>
                    <a:pt x="1986439" y="231934"/>
                    <a:pt x="1986439" y="221456"/>
                    <a:pt x="1987391" y="212884"/>
                  </a:cubicBezTo>
                  <a:cubicBezTo>
                    <a:pt x="1988344" y="195739"/>
                    <a:pt x="1989296" y="186214"/>
                    <a:pt x="1989296" y="186214"/>
                  </a:cubicBezTo>
                  <a:cubicBezTo>
                    <a:pt x="1989296" y="186214"/>
                    <a:pt x="1987391" y="195739"/>
                    <a:pt x="1983581" y="211931"/>
                  </a:cubicBezTo>
                  <a:cubicBezTo>
                    <a:pt x="1981676" y="220504"/>
                    <a:pt x="1979771" y="230029"/>
                    <a:pt x="1978819" y="242411"/>
                  </a:cubicBezTo>
                  <a:cubicBezTo>
                    <a:pt x="1976914" y="253841"/>
                    <a:pt x="1975961" y="267176"/>
                    <a:pt x="1974056" y="281464"/>
                  </a:cubicBezTo>
                  <a:cubicBezTo>
                    <a:pt x="1974056" y="281464"/>
                    <a:pt x="1973104" y="282416"/>
                    <a:pt x="1973104" y="282416"/>
                  </a:cubicBezTo>
                  <a:cubicBezTo>
                    <a:pt x="1971199" y="284321"/>
                    <a:pt x="1970246" y="286226"/>
                    <a:pt x="1968341" y="289084"/>
                  </a:cubicBezTo>
                  <a:cubicBezTo>
                    <a:pt x="1968341" y="287179"/>
                    <a:pt x="1968341" y="285274"/>
                    <a:pt x="1968341" y="283369"/>
                  </a:cubicBezTo>
                  <a:cubicBezTo>
                    <a:pt x="1971199" y="277654"/>
                    <a:pt x="1973104" y="274796"/>
                    <a:pt x="1973104" y="274796"/>
                  </a:cubicBezTo>
                  <a:cubicBezTo>
                    <a:pt x="1973104" y="274796"/>
                    <a:pt x="1971199" y="276701"/>
                    <a:pt x="1968341" y="280511"/>
                  </a:cubicBezTo>
                  <a:cubicBezTo>
                    <a:pt x="1970246" y="255746"/>
                    <a:pt x="1972151" y="235744"/>
                    <a:pt x="1973104" y="224314"/>
                  </a:cubicBezTo>
                  <a:cubicBezTo>
                    <a:pt x="1975961" y="201454"/>
                    <a:pt x="1976914" y="187166"/>
                    <a:pt x="1976914" y="187166"/>
                  </a:cubicBezTo>
                  <a:cubicBezTo>
                    <a:pt x="1976914" y="187166"/>
                    <a:pt x="1973104" y="198596"/>
                    <a:pt x="1967389" y="218599"/>
                  </a:cubicBezTo>
                  <a:cubicBezTo>
                    <a:pt x="1967389" y="217646"/>
                    <a:pt x="1967389" y="216694"/>
                    <a:pt x="1967389" y="216694"/>
                  </a:cubicBezTo>
                  <a:cubicBezTo>
                    <a:pt x="1967389" y="216694"/>
                    <a:pt x="1967389" y="217646"/>
                    <a:pt x="1966436" y="220504"/>
                  </a:cubicBezTo>
                  <a:cubicBezTo>
                    <a:pt x="1963579" y="229076"/>
                    <a:pt x="1960721" y="238601"/>
                    <a:pt x="1957864" y="250031"/>
                  </a:cubicBezTo>
                  <a:cubicBezTo>
                    <a:pt x="1955959" y="256699"/>
                    <a:pt x="1954054" y="264319"/>
                    <a:pt x="1952149" y="271939"/>
                  </a:cubicBezTo>
                  <a:cubicBezTo>
                    <a:pt x="1947386" y="250031"/>
                    <a:pt x="1944529" y="232886"/>
                    <a:pt x="1941671" y="221456"/>
                  </a:cubicBezTo>
                  <a:cubicBezTo>
                    <a:pt x="1941671" y="218599"/>
                    <a:pt x="1942624" y="215741"/>
                    <a:pt x="1942624" y="213836"/>
                  </a:cubicBezTo>
                  <a:cubicBezTo>
                    <a:pt x="1946434" y="203359"/>
                    <a:pt x="1949291" y="193834"/>
                    <a:pt x="1952149" y="186214"/>
                  </a:cubicBezTo>
                  <a:cubicBezTo>
                    <a:pt x="1958816" y="168116"/>
                    <a:pt x="1962626" y="157639"/>
                    <a:pt x="1962626" y="157639"/>
                  </a:cubicBezTo>
                  <a:cubicBezTo>
                    <a:pt x="1962626" y="157639"/>
                    <a:pt x="1957864" y="167164"/>
                    <a:pt x="1948339" y="185261"/>
                  </a:cubicBezTo>
                  <a:cubicBezTo>
                    <a:pt x="1947386" y="187166"/>
                    <a:pt x="1946434" y="189071"/>
                    <a:pt x="1945481" y="190976"/>
                  </a:cubicBezTo>
                  <a:cubicBezTo>
                    <a:pt x="1945481" y="190024"/>
                    <a:pt x="1945481" y="189071"/>
                    <a:pt x="1945481" y="189071"/>
                  </a:cubicBezTo>
                  <a:cubicBezTo>
                    <a:pt x="1945481" y="189071"/>
                    <a:pt x="1945481" y="190024"/>
                    <a:pt x="1944529" y="192881"/>
                  </a:cubicBezTo>
                  <a:cubicBezTo>
                    <a:pt x="1942624" y="196691"/>
                    <a:pt x="1940719" y="201454"/>
                    <a:pt x="1938814" y="205264"/>
                  </a:cubicBezTo>
                  <a:cubicBezTo>
                    <a:pt x="1936909" y="170021"/>
                    <a:pt x="1935004" y="148114"/>
                    <a:pt x="1935004" y="148114"/>
                  </a:cubicBezTo>
                  <a:cubicBezTo>
                    <a:pt x="1935004" y="148114"/>
                    <a:pt x="1931194" y="178594"/>
                    <a:pt x="1928336" y="224314"/>
                  </a:cubicBezTo>
                  <a:cubicBezTo>
                    <a:pt x="1928336" y="225266"/>
                    <a:pt x="1928336" y="227171"/>
                    <a:pt x="1928336" y="229076"/>
                  </a:cubicBezTo>
                  <a:cubicBezTo>
                    <a:pt x="1927384" y="231934"/>
                    <a:pt x="1925479" y="234791"/>
                    <a:pt x="1924526" y="236696"/>
                  </a:cubicBezTo>
                  <a:cubicBezTo>
                    <a:pt x="1921669" y="243364"/>
                    <a:pt x="1918811" y="250984"/>
                    <a:pt x="1915001" y="258604"/>
                  </a:cubicBezTo>
                  <a:cubicBezTo>
                    <a:pt x="1914049" y="261461"/>
                    <a:pt x="1912144" y="265271"/>
                    <a:pt x="1911191" y="268129"/>
                  </a:cubicBezTo>
                  <a:cubicBezTo>
                    <a:pt x="1910239" y="265271"/>
                    <a:pt x="1908334" y="262414"/>
                    <a:pt x="1907381" y="259556"/>
                  </a:cubicBezTo>
                  <a:lnTo>
                    <a:pt x="1907381" y="258604"/>
                  </a:lnTo>
                  <a:lnTo>
                    <a:pt x="1907381" y="258604"/>
                  </a:lnTo>
                  <a:cubicBezTo>
                    <a:pt x="1905476" y="256699"/>
                    <a:pt x="1903571" y="254794"/>
                    <a:pt x="1900714" y="253841"/>
                  </a:cubicBezTo>
                  <a:cubicBezTo>
                    <a:pt x="1899761" y="253841"/>
                    <a:pt x="1898809" y="252889"/>
                    <a:pt x="1897856" y="252889"/>
                  </a:cubicBezTo>
                  <a:cubicBezTo>
                    <a:pt x="1897856" y="252889"/>
                    <a:pt x="1896904" y="252889"/>
                    <a:pt x="1896904" y="252889"/>
                  </a:cubicBezTo>
                  <a:cubicBezTo>
                    <a:pt x="1896904" y="251936"/>
                    <a:pt x="1896904" y="251936"/>
                    <a:pt x="1896904" y="250984"/>
                  </a:cubicBezTo>
                  <a:cubicBezTo>
                    <a:pt x="1896904" y="249079"/>
                    <a:pt x="1897856" y="247174"/>
                    <a:pt x="1897856" y="246221"/>
                  </a:cubicBezTo>
                  <a:cubicBezTo>
                    <a:pt x="1899761" y="240506"/>
                    <a:pt x="1900714" y="234791"/>
                    <a:pt x="1902619" y="230029"/>
                  </a:cubicBezTo>
                  <a:cubicBezTo>
                    <a:pt x="1903571" y="228124"/>
                    <a:pt x="1903571" y="226219"/>
                    <a:pt x="1903571" y="226219"/>
                  </a:cubicBezTo>
                  <a:cubicBezTo>
                    <a:pt x="1903571" y="226219"/>
                    <a:pt x="1903571" y="226219"/>
                    <a:pt x="1902619" y="227171"/>
                  </a:cubicBezTo>
                  <a:cubicBezTo>
                    <a:pt x="1903571" y="222409"/>
                    <a:pt x="1905476" y="218599"/>
                    <a:pt x="1906429" y="214789"/>
                  </a:cubicBezTo>
                  <a:cubicBezTo>
                    <a:pt x="1909286" y="205264"/>
                    <a:pt x="1912144" y="196691"/>
                    <a:pt x="1915001" y="190976"/>
                  </a:cubicBezTo>
                  <a:cubicBezTo>
                    <a:pt x="1919764" y="177641"/>
                    <a:pt x="1922621" y="170021"/>
                    <a:pt x="1922621" y="170021"/>
                  </a:cubicBezTo>
                  <a:cubicBezTo>
                    <a:pt x="1922621" y="170021"/>
                    <a:pt x="1918811" y="176689"/>
                    <a:pt x="1911191" y="189071"/>
                  </a:cubicBezTo>
                  <a:cubicBezTo>
                    <a:pt x="1907381" y="194786"/>
                    <a:pt x="1903571" y="203359"/>
                    <a:pt x="1899761" y="211931"/>
                  </a:cubicBezTo>
                  <a:cubicBezTo>
                    <a:pt x="1897856" y="216694"/>
                    <a:pt x="1894999" y="221456"/>
                    <a:pt x="1893094" y="226219"/>
                  </a:cubicBezTo>
                  <a:cubicBezTo>
                    <a:pt x="1892141" y="229076"/>
                    <a:pt x="1890236" y="231934"/>
                    <a:pt x="1889284" y="235744"/>
                  </a:cubicBezTo>
                  <a:cubicBezTo>
                    <a:pt x="1889284" y="234791"/>
                    <a:pt x="1889284" y="233839"/>
                    <a:pt x="1888331" y="232886"/>
                  </a:cubicBezTo>
                  <a:cubicBezTo>
                    <a:pt x="1888331" y="227171"/>
                    <a:pt x="1888331" y="221456"/>
                    <a:pt x="1889284" y="216694"/>
                  </a:cubicBezTo>
                  <a:cubicBezTo>
                    <a:pt x="1889284" y="210979"/>
                    <a:pt x="1890236" y="205264"/>
                    <a:pt x="1891189" y="200501"/>
                  </a:cubicBezTo>
                  <a:cubicBezTo>
                    <a:pt x="1892141" y="195739"/>
                    <a:pt x="1893094" y="190976"/>
                    <a:pt x="1894046" y="187166"/>
                  </a:cubicBezTo>
                  <a:cubicBezTo>
                    <a:pt x="1895951" y="179546"/>
                    <a:pt x="1897856" y="172879"/>
                    <a:pt x="1899761" y="169069"/>
                  </a:cubicBezTo>
                  <a:cubicBezTo>
                    <a:pt x="1901666" y="165259"/>
                    <a:pt x="1902619" y="162401"/>
                    <a:pt x="1902619" y="162401"/>
                  </a:cubicBezTo>
                  <a:cubicBezTo>
                    <a:pt x="1902619" y="162401"/>
                    <a:pt x="1901666" y="164306"/>
                    <a:pt x="1898809" y="168116"/>
                  </a:cubicBezTo>
                  <a:cubicBezTo>
                    <a:pt x="1895951" y="171926"/>
                    <a:pt x="1893094" y="177641"/>
                    <a:pt x="1890236" y="186214"/>
                  </a:cubicBezTo>
                  <a:cubicBezTo>
                    <a:pt x="1889284" y="190024"/>
                    <a:pt x="1887379" y="194786"/>
                    <a:pt x="1885474" y="199549"/>
                  </a:cubicBezTo>
                  <a:cubicBezTo>
                    <a:pt x="1884521" y="204311"/>
                    <a:pt x="1883569" y="209074"/>
                    <a:pt x="1882616" y="213836"/>
                  </a:cubicBezTo>
                  <a:cubicBezTo>
                    <a:pt x="1882616" y="211931"/>
                    <a:pt x="1882616" y="210026"/>
                    <a:pt x="1882616" y="210026"/>
                  </a:cubicBezTo>
                  <a:cubicBezTo>
                    <a:pt x="1882616" y="210026"/>
                    <a:pt x="1880711" y="216694"/>
                    <a:pt x="1878806" y="228124"/>
                  </a:cubicBezTo>
                  <a:cubicBezTo>
                    <a:pt x="1877854" y="232886"/>
                    <a:pt x="1876901" y="237649"/>
                    <a:pt x="1874996" y="243364"/>
                  </a:cubicBezTo>
                  <a:cubicBezTo>
                    <a:pt x="1874996" y="239554"/>
                    <a:pt x="1874996" y="237649"/>
                    <a:pt x="1874996" y="237649"/>
                  </a:cubicBezTo>
                  <a:cubicBezTo>
                    <a:pt x="1874996" y="237649"/>
                    <a:pt x="1874044" y="244316"/>
                    <a:pt x="1872139" y="255746"/>
                  </a:cubicBezTo>
                  <a:cubicBezTo>
                    <a:pt x="1871186" y="260509"/>
                    <a:pt x="1870234" y="266224"/>
                    <a:pt x="1868329" y="270986"/>
                  </a:cubicBezTo>
                  <a:cubicBezTo>
                    <a:pt x="1868329" y="267176"/>
                    <a:pt x="1869281" y="263366"/>
                    <a:pt x="1869281" y="259556"/>
                  </a:cubicBezTo>
                  <a:cubicBezTo>
                    <a:pt x="1871186" y="243364"/>
                    <a:pt x="1873091" y="228124"/>
                    <a:pt x="1874996" y="213836"/>
                  </a:cubicBezTo>
                  <a:cubicBezTo>
                    <a:pt x="1875949" y="207169"/>
                    <a:pt x="1876901" y="200501"/>
                    <a:pt x="1877854" y="193834"/>
                  </a:cubicBezTo>
                  <a:cubicBezTo>
                    <a:pt x="1878806" y="187166"/>
                    <a:pt x="1880711" y="181451"/>
                    <a:pt x="1881664" y="175736"/>
                  </a:cubicBezTo>
                  <a:cubicBezTo>
                    <a:pt x="1883569" y="164306"/>
                    <a:pt x="1885474" y="154781"/>
                    <a:pt x="1888331" y="146209"/>
                  </a:cubicBezTo>
                  <a:cubicBezTo>
                    <a:pt x="1892141" y="130016"/>
                    <a:pt x="1894999" y="120491"/>
                    <a:pt x="1894999" y="120491"/>
                  </a:cubicBezTo>
                  <a:cubicBezTo>
                    <a:pt x="1894999" y="120491"/>
                    <a:pt x="1891189" y="129064"/>
                    <a:pt x="1885474" y="144304"/>
                  </a:cubicBezTo>
                  <a:cubicBezTo>
                    <a:pt x="1882616" y="151924"/>
                    <a:pt x="1878806" y="161449"/>
                    <a:pt x="1875949" y="172879"/>
                  </a:cubicBezTo>
                  <a:cubicBezTo>
                    <a:pt x="1874044" y="178594"/>
                    <a:pt x="1872139" y="184309"/>
                    <a:pt x="1870234" y="190976"/>
                  </a:cubicBezTo>
                  <a:cubicBezTo>
                    <a:pt x="1868329" y="197644"/>
                    <a:pt x="1867376" y="204311"/>
                    <a:pt x="1865471" y="210979"/>
                  </a:cubicBezTo>
                  <a:cubicBezTo>
                    <a:pt x="1863566" y="219551"/>
                    <a:pt x="1860709" y="229076"/>
                    <a:pt x="1858804" y="238601"/>
                  </a:cubicBezTo>
                  <a:cubicBezTo>
                    <a:pt x="1858804" y="221456"/>
                    <a:pt x="1857851" y="206216"/>
                    <a:pt x="1856899" y="194786"/>
                  </a:cubicBezTo>
                  <a:cubicBezTo>
                    <a:pt x="1855946" y="181451"/>
                    <a:pt x="1854994" y="172879"/>
                    <a:pt x="1854994" y="172879"/>
                  </a:cubicBezTo>
                  <a:cubicBezTo>
                    <a:pt x="1854994" y="172879"/>
                    <a:pt x="1854041" y="180499"/>
                    <a:pt x="1853089" y="194786"/>
                  </a:cubicBezTo>
                  <a:cubicBezTo>
                    <a:pt x="1852136" y="208121"/>
                    <a:pt x="1850231" y="228124"/>
                    <a:pt x="1848326" y="250984"/>
                  </a:cubicBezTo>
                  <a:cubicBezTo>
                    <a:pt x="1847374" y="260509"/>
                    <a:pt x="1846421" y="271939"/>
                    <a:pt x="1845469" y="282416"/>
                  </a:cubicBezTo>
                  <a:cubicBezTo>
                    <a:pt x="1843564" y="279559"/>
                    <a:pt x="1841659" y="276701"/>
                    <a:pt x="1839754" y="273844"/>
                  </a:cubicBezTo>
                  <a:cubicBezTo>
                    <a:pt x="1839754" y="270986"/>
                    <a:pt x="1838801" y="269081"/>
                    <a:pt x="1838801" y="269081"/>
                  </a:cubicBezTo>
                  <a:cubicBezTo>
                    <a:pt x="1838801" y="269081"/>
                    <a:pt x="1838801" y="270034"/>
                    <a:pt x="1838801" y="272891"/>
                  </a:cubicBezTo>
                  <a:cubicBezTo>
                    <a:pt x="1834039" y="266224"/>
                    <a:pt x="1830229" y="260509"/>
                    <a:pt x="1827371" y="256699"/>
                  </a:cubicBezTo>
                  <a:cubicBezTo>
                    <a:pt x="1829276" y="216694"/>
                    <a:pt x="1828324" y="190976"/>
                    <a:pt x="1828324" y="190976"/>
                  </a:cubicBezTo>
                  <a:cubicBezTo>
                    <a:pt x="1828324" y="190976"/>
                    <a:pt x="1826419" y="202406"/>
                    <a:pt x="1822609" y="222409"/>
                  </a:cubicBezTo>
                  <a:cubicBezTo>
                    <a:pt x="1822609" y="219551"/>
                    <a:pt x="1822609" y="217646"/>
                    <a:pt x="1822609" y="214789"/>
                  </a:cubicBezTo>
                  <a:cubicBezTo>
                    <a:pt x="1822609" y="196691"/>
                    <a:pt x="1821656" y="178594"/>
                    <a:pt x="1822609" y="161449"/>
                  </a:cubicBezTo>
                  <a:cubicBezTo>
                    <a:pt x="1823561" y="144304"/>
                    <a:pt x="1823561" y="129064"/>
                    <a:pt x="1823561" y="113824"/>
                  </a:cubicBezTo>
                  <a:cubicBezTo>
                    <a:pt x="1824514" y="54769"/>
                    <a:pt x="1823561" y="15716"/>
                    <a:pt x="1823561" y="15716"/>
                  </a:cubicBezTo>
                  <a:cubicBezTo>
                    <a:pt x="1823561" y="15716"/>
                    <a:pt x="1817846" y="54769"/>
                    <a:pt x="1812131" y="112871"/>
                  </a:cubicBezTo>
                  <a:cubicBezTo>
                    <a:pt x="1811179" y="127159"/>
                    <a:pt x="1809274" y="143351"/>
                    <a:pt x="1807369" y="160496"/>
                  </a:cubicBezTo>
                  <a:cubicBezTo>
                    <a:pt x="1805464" y="175736"/>
                    <a:pt x="1805464" y="191929"/>
                    <a:pt x="1805464" y="209074"/>
                  </a:cubicBezTo>
                  <a:cubicBezTo>
                    <a:pt x="1803559" y="210026"/>
                    <a:pt x="1802606" y="210979"/>
                    <a:pt x="1801654" y="211931"/>
                  </a:cubicBezTo>
                  <a:lnTo>
                    <a:pt x="1801654" y="211931"/>
                  </a:lnTo>
                  <a:lnTo>
                    <a:pt x="1801654" y="212884"/>
                  </a:lnTo>
                  <a:cubicBezTo>
                    <a:pt x="1797844" y="221456"/>
                    <a:pt x="1794034" y="229076"/>
                    <a:pt x="1790224" y="237649"/>
                  </a:cubicBezTo>
                  <a:cubicBezTo>
                    <a:pt x="1790224" y="217646"/>
                    <a:pt x="1790224" y="207169"/>
                    <a:pt x="1790224" y="207169"/>
                  </a:cubicBezTo>
                  <a:cubicBezTo>
                    <a:pt x="1790224" y="207169"/>
                    <a:pt x="1788319" y="218599"/>
                    <a:pt x="1786414" y="239554"/>
                  </a:cubicBezTo>
                  <a:cubicBezTo>
                    <a:pt x="1786414" y="243364"/>
                    <a:pt x="1785461" y="246221"/>
                    <a:pt x="1784509" y="250984"/>
                  </a:cubicBezTo>
                  <a:cubicBezTo>
                    <a:pt x="1784509" y="251936"/>
                    <a:pt x="1784509" y="251936"/>
                    <a:pt x="1783556" y="252889"/>
                  </a:cubicBezTo>
                  <a:cubicBezTo>
                    <a:pt x="1779746" y="236696"/>
                    <a:pt x="1776889" y="226219"/>
                    <a:pt x="1776889" y="226219"/>
                  </a:cubicBezTo>
                  <a:cubicBezTo>
                    <a:pt x="1776889" y="226219"/>
                    <a:pt x="1776889" y="236696"/>
                    <a:pt x="1777841" y="253841"/>
                  </a:cubicBezTo>
                  <a:cubicBezTo>
                    <a:pt x="1774031" y="244316"/>
                    <a:pt x="1771174" y="236696"/>
                    <a:pt x="1768316" y="230029"/>
                  </a:cubicBezTo>
                  <a:cubicBezTo>
                    <a:pt x="1763554" y="219551"/>
                    <a:pt x="1760696" y="211931"/>
                    <a:pt x="1759744" y="209074"/>
                  </a:cubicBezTo>
                  <a:cubicBezTo>
                    <a:pt x="1759744" y="209074"/>
                    <a:pt x="1759744" y="208121"/>
                    <a:pt x="1759744" y="208121"/>
                  </a:cubicBezTo>
                  <a:cubicBezTo>
                    <a:pt x="1761649" y="202406"/>
                    <a:pt x="1761649" y="198596"/>
                    <a:pt x="1761649" y="198596"/>
                  </a:cubicBezTo>
                  <a:cubicBezTo>
                    <a:pt x="1761649" y="198596"/>
                    <a:pt x="1760696" y="200501"/>
                    <a:pt x="1759744" y="203359"/>
                  </a:cubicBezTo>
                  <a:cubicBezTo>
                    <a:pt x="1759744" y="200501"/>
                    <a:pt x="1759744" y="197644"/>
                    <a:pt x="1759744" y="195739"/>
                  </a:cubicBezTo>
                  <a:cubicBezTo>
                    <a:pt x="1760696" y="187166"/>
                    <a:pt x="1760696" y="178594"/>
                    <a:pt x="1761649" y="171926"/>
                  </a:cubicBezTo>
                  <a:cubicBezTo>
                    <a:pt x="1762601" y="158591"/>
                    <a:pt x="1762601" y="151924"/>
                    <a:pt x="1762601" y="151924"/>
                  </a:cubicBezTo>
                  <a:cubicBezTo>
                    <a:pt x="1762601" y="151924"/>
                    <a:pt x="1760696" y="159544"/>
                    <a:pt x="1756886" y="171926"/>
                  </a:cubicBezTo>
                  <a:cubicBezTo>
                    <a:pt x="1754981" y="180499"/>
                    <a:pt x="1752124" y="191929"/>
                    <a:pt x="1749266" y="205264"/>
                  </a:cubicBezTo>
                  <a:cubicBezTo>
                    <a:pt x="1746409" y="200501"/>
                    <a:pt x="1745456" y="197644"/>
                    <a:pt x="1745456" y="197644"/>
                  </a:cubicBezTo>
                  <a:cubicBezTo>
                    <a:pt x="1745456" y="197644"/>
                    <a:pt x="1746409" y="201454"/>
                    <a:pt x="1749266" y="208121"/>
                  </a:cubicBezTo>
                  <a:cubicBezTo>
                    <a:pt x="1748314" y="213836"/>
                    <a:pt x="1747361" y="219551"/>
                    <a:pt x="1746409" y="225266"/>
                  </a:cubicBezTo>
                  <a:cubicBezTo>
                    <a:pt x="1746409" y="226219"/>
                    <a:pt x="1746409" y="227171"/>
                    <a:pt x="1746409" y="228124"/>
                  </a:cubicBezTo>
                  <a:cubicBezTo>
                    <a:pt x="1741646" y="193834"/>
                    <a:pt x="1737836" y="171926"/>
                    <a:pt x="1737836" y="171926"/>
                  </a:cubicBezTo>
                  <a:cubicBezTo>
                    <a:pt x="1737836" y="171926"/>
                    <a:pt x="1736884" y="204311"/>
                    <a:pt x="1738789" y="252889"/>
                  </a:cubicBezTo>
                  <a:cubicBezTo>
                    <a:pt x="1737836" y="253841"/>
                    <a:pt x="1737836" y="255746"/>
                    <a:pt x="1736884" y="256699"/>
                  </a:cubicBezTo>
                  <a:cubicBezTo>
                    <a:pt x="1735931" y="253841"/>
                    <a:pt x="1735931" y="252889"/>
                    <a:pt x="1735931" y="252889"/>
                  </a:cubicBezTo>
                  <a:cubicBezTo>
                    <a:pt x="1735931" y="252889"/>
                    <a:pt x="1735931" y="254794"/>
                    <a:pt x="1735931" y="257651"/>
                  </a:cubicBezTo>
                  <a:cubicBezTo>
                    <a:pt x="1734979" y="259556"/>
                    <a:pt x="1734026" y="261461"/>
                    <a:pt x="1733074" y="264319"/>
                  </a:cubicBezTo>
                  <a:cubicBezTo>
                    <a:pt x="1731169" y="270034"/>
                    <a:pt x="1729264" y="276701"/>
                    <a:pt x="1727359" y="283369"/>
                  </a:cubicBezTo>
                  <a:cubicBezTo>
                    <a:pt x="1725454" y="288131"/>
                    <a:pt x="1723549" y="293846"/>
                    <a:pt x="1722596" y="299561"/>
                  </a:cubicBezTo>
                  <a:cubicBezTo>
                    <a:pt x="1720691" y="278606"/>
                    <a:pt x="1718786" y="267176"/>
                    <a:pt x="1718786" y="267176"/>
                  </a:cubicBezTo>
                  <a:cubicBezTo>
                    <a:pt x="1718786" y="267176"/>
                    <a:pt x="1717834" y="286226"/>
                    <a:pt x="1716881" y="317659"/>
                  </a:cubicBezTo>
                  <a:cubicBezTo>
                    <a:pt x="1716881" y="317659"/>
                    <a:pt x="1716881" y="318611"/>
                    <a:pt x="1716881" y="318611"/>
                  </a:cubicBezTo>
                  <a:cubicBezTo>
                    <a:pt x="1715929" y="317659"/>
                    <a:pt x="1715929" y="316706"/>
                    <a:pt x="1714976" y="316706"/>
                  </a:cubicBezTo>
                  <a:cubicBezTo>
                    <a:pt x="1712119" y="307181"/>
                    <a:pt x="1710214" y="297656"/>
                    <a:pt x="1707356" y="288131"/>
                  </a:cubicBezTo>
                  <a:cubicBezTo>
                    <a:pt x="1708309" y="270034"/>
                    <a:pt x="1709261" y="252889"/>
                    <a:pt x="1709261" y="237649"/>
                  </a:cubicBezTo>
                  <a:cubicBezTo>
                    <a:pt x="1711166" y="192881"/>
                    <a:pt x="1710214" y="163354"/>
                    <a:pt x="1710214" y="163354"/>
                  </a:cubicBezTo>
                  <a:cubicBezTo>
                    <a:pt x="1710214" y="163354"/>
                    <a:pt x="1705451" y="189071"/>
                    <a:pt x="1698784" y="229076"/>
                  </a:cubicBezTo>
                  <a:cubicBezTo>
                    <a:pt x="1696879" y="219551"/>
                    <a:pt x="1695926" y="210979"/>
                    <a:pt x="1694021" y="203359"/>
                  </a:cubicBezTo>
                  <a:cubicBezTo>
                    <a:pt x="1695926" y="191929"/>
                    <a:pt x="1697831" y="180499"/>
                    <a:pt x="1699736" y="170021"/>
                  </a:cubicBezTo>
                  <a:cubicBezTo>
                    <a:pt x="1702594" y="151924"/>
                    <a:pt x="1705451" y="134779"/>
                    <a:pt x="1706404" y="119539"/>
                  </a:cubicBezTo>
                  <a:cubicBezTo>
                    <a:pt x="1708309" y="104299"/>
                    <a:pt x="1709261" y="91916"/>
                    <a:pt x="1710214" y="80486"/>
                  </a:cubicBezTo>
                  <a:cubicBezTo>
                    <a:pt x="1712119" y="59531"/>
                    <a:pt x="1713071" y="47149"/>
                    <a:pt x="1713071" y="47149"/>
                  </a:cubicBezTo>
                  <a:cubicBezTo>
                    <a:pt x="1713071" y="47149"/>
                    <a:pt x="1710214" y="59531"/>
                    <a:pt x="1706404" y="80486"/>
                  </a:cubicBezTo>
                  <a:cubicBezTo>
                    <a:pt x="1704499" y="90964"/>
                    <a:pt x="1701641" y="104299"/>
                    <a:pt x="1698784" y="118586"/>
                  </a:cubicBezTo>
                  <a:cubicBezTo>
                    <a:pt x="1695926" y="133826"/>
                    <a:pt x="1692116" y="150019"/>
                    <a:pt x="1688306" y="168116"/>
                  </a:cubicBezTo>
                  <a:cubicBezTo>
                    <a:pt x="1688306" y="169069"/>
                    <a:pt x="1687354" y="170974"/>
                    <a:pt x="1687354" y="171926"/>
                  </a:cubicBezTo>
                  <a:cubicBezTo>
                    <a:pt x="1685449" y="164306"/>
                    <a:pt x="1684496" y="160496"/>
                    <a:pt x="1684496" y="160496"/>
                  </a:cubicBezTo>
                  <a:cubicBezTo>
                    <a:pt x="1684496" y="160496"/>
                    <a:pt x="1684496" y="167164"/>
                    <a:pt x="1685449" y="179546"/>
                  </a:cubicBezTo>
                  <a:cubicBezTo>
                    <a:pt x="1684496" y="185261"/>
                    <a:pt x="1682591" y="191929"/>
                    <a:pt x="1681639" y="197644"/>
                  </a:cubicBezTo>
                  <a:cubicBezTo>
                    <a:pt x="1680686" y="195739"/>
                    <a:pt x="1680686" y="194786"/>
                    <a:pt x="1680686" y="192881"/>
                  </a:cubicBezTo>
                  <a:cubicBezTo>
                    <a:pt x="1681639" y="186214"/>
                    <a:pt x="1681639" y="180499"/>
                    <a:pt x="1681639" y="174784"/>
                  </a:cubicBezTo>
                  <a:cubicBezTo>
                    <a:pt x="1681639" y="162401"/>
                    <a:pt x="1682591" y="151924"/>
                    <a:pt x="1682591" y="143351"/>
                  </a:cubicBezTo>
                  <a:cubicBezTo>
                    <a:pt x="1682591" y="126206"/>
                    <a:pt x="1683544" y="115729"/>
                    <a:pt x="1683544" y="115729"/>
                  </a:cubicBezTo>
                  <a:cubicBezTo>
                    <a:pt x="1683544" y="115729"/>
                    <a:pt x="1681639" y="125254"/>
                    <a:pt x="1678781" y="143351"/>
                  </a:cubicBezTo>
                  <a:cubicBezTo>
                    <a:pt x="1677829" y="151924"/>
                    <a:pt x="1675924" y="162401"/>
                    <a:pt x="1674019" y="174784"/>
                  </a:cubicBezTo>
                  <a:cubicBezTo>
                    <a:pt x="1672114" y="187166"/>
                    <a:pt x="1669256" y="200501"/>
                    <a:pt x="1666399" y="215741"/>
                  </a:cubicBezTo>
                  <a:cubicBezTo>
                    <a:pt x="1665446" y="220504"/>
                    <a:pt x="1664494" y="226219"/>
                    <a:pt x="1663541" y="231934"/>
                  </a:cubicBezTo>
                  <a:cubicBezTo>
                    <a:pt x="1662589" y="228124"/>
                    <a:pt x="1661636" y="225266"/>
                    <a:pt x="1661636" y="225266"/>
                  </a:cubicBezTo>
                  <a:cubicBezTo>
                    <a:pt x="1661636" y="225266"/>
                    <a:pt x="1661636" y="229076"/>
                    <a:pt x="1662589" y="236696"/>
                  </a:cubicBezTo>
                  <a:cubicBezTo>
                    <a:pt x="1661636" y="242411"/>
                    <a:pt x="1660684" y="248126"/>
                    <a:pt x="1659731" y="253841"/>
                  </a:cubicBezTo>
                  <a:cubicBezTo>
                    <a:pt x="1659731" y="252889"/>
                    <a:pt x="1658779" y="251936"/>
                    <a:pt x="1658779" y="251936"/>
                  </a:cubicBezTo>
                  <a:cubicBezTo>
                    <a:pt x="1654969" y="240506"/>
                    <a:pt x="1650206" y="230981"/>
                    <a:pt x="1646396" y="223361"/>
                  </a:cubicBezTo>
                  <a:cubicBezTo>
                    <a:pt x="1645444" y="220504"/>
                    <a:pt x="1643539" y="218599"/>
                    <a:pt x="1642586" y="215741"/>
                  </a:cubicBezTo>
                  <a:cubicBezTo>
                    <a:pt x="1642586" y="210979"/>
                    <a:pt x="1642586" y="207169"/>
                    <a:pt x="1642586" y="202406"/>
                  </a:cubicBezTo>
                  <a:cubicBezTo>
                    <a:pt x="1641634" y="186214"/>
                    <a:pt x="1641634" y="170021"/>
                    <a:pt x="1640681" y="154781"/>
                  </a:cubicBezTo>
                  <a:cubicBezTo>
                    <a:pt x="1639729" y="139541"/>
                    <a:pt x="1637824" y="125254"/>
                    <a:pt x="1635919" y="111919"/>
                  </a:cubicBezTo>
                  <a:cubicBezTo>
                    <a:pt x="1630204" y="58579"/>
                    <a:pt x="1624489" y="23336"/>
                    <a:pt x="1624489" y="23336"/>
                  </a:cubicBezTo>
                  <a:cubicBezTo>
                    <a:pt x="1624489" y="23336"/>
                    <a:pt x="1623536" y="58579"/>
                    <a:pt x="1624489" y="111919"/>
                  </a:cubicBezTo>
                  <a:cubicBezTo>
                    <a:pt x="1624489" y="125254"/>
                    <a:pt x="1624489" y="139541"/>
                    <a:pt x="1625441" y="154781"/>
                  </a:cubicBezTo>
                  <a:cubicBezTo>
                    <a:pt x="1626394" y="170021"/>
                    <a:pt x="1624489" y="186214"/>
                    <a:pt x="1625441" y="202406"/>
                  </a:cubicBezTo>
                  <a:cubicBezTo>
                    <a:pt x="1625441" y="210026"/>
                    <a:pt x="1625441" y="217646"/>
                    <a:pt x="1625441" y="225266"/>
                  </a:cubicBezTo>
                  <a:cubicBezTo>
                    <a:pt x="1625441" y="227171"/>
                    <a:pt x="1625441" y="229076"/>
                    <a:pt x="1625441" y="230981"/>
                  </a:cubicBezTo>
                  <a:cubicBezTo>
                    <a:pt x="1624489" y="230029"/>
                    <a:pt x="1624489" y="228124"/>
                    <a:pt x="1623536" y="227171"/>
                  </a:cubicBezTo>
                  <a:cubicBezTo>
                    <a:pt x="1620679" y="211931"/>
                    <a:pt x="1619726" y="203359"/>
                    <a:pt x="1619726" y="203359"/>
                  </a:cubicBezTo>
                  <a:cubicBezTo>
                    <a:pt x="1619726" y="203359"/>
                    <a:pt x="1619726" y="208121"/>
                    <a:pt x="1619726" y="217646"/>
                  </a:cubicBezTo>
                  <a:cubicBezTo>
                    <a:pt x="1613059" y="201454"/>
                    <a:pt x="1608296" y="190976"/>
                    <a:pt x="1608296" y="190976"/>
                  </a:cubicBezTo>
                  <a:cubicBezTo>
                    <a:pt x="1608296" y="190976"/>
                    <a:pt x="1612106" y="207169"/>
                    <a:pt x="1619726" y="233839"/>
                  </a:cubicBezTo>
                  <a:cubicBezTo>
                    <a:pt x="1619726" y="236696"/>
                    <a:pt x="1619726" y="239554"/>
                    <a:pt x="1619726" y="242411"/>
                  </a:cubicBezTo>
                  <a:cubicBezTo>
                    <a:pt x="1615916" y="236696"/>
                    <a:pt x="1613059" y="233839"/>
                    <a:pt x="1613059" y="233839"/>
                  </a:cubicBezTo>
                  <a:cubicBezTo>
                    <a:pt x="1613059" y="233839"/>
                    <a:pt x="1614964" y="238601"/>
                    <a:pt x="1619726" y="247174"/>
                  </a:cubicBezTo>
                  <a:cubicBezTo>
                    <a:pt x="1616869" y="250984"/>
                    <a:pt x="1614011" y="256699"/>
                    <a:pt x="1610201" y="264319"/>
                  </a:cubicBezTo>
                  <a:cubicBezTo>
                    <a:pt x="1609249" y="266224"/>
                    <a:pt x="1608296" y="268129"/>
                    <a:pt x="1607344" y="270034"/>
                  </a:cubicBezTo>
                  <a:cubicBezTo>
                    <a:pt x="1607344" y="269081"/>
                    <a:pt x="1606391" y="269081"/>
                    <a:pt x="1606391" y="269081"/>
                  </a:cubicBezTo>
                  <a:cubicBezTo>
                    <a:pt x="1606391" y="269081"/>
                    <a:pt x="1606391" y="269081"/>
                    <a:pt x="1607344" y="270034"/>
                  </a:cubicBezTo>
                  <a:cubicBezTo>
                    <a:pt x="1605439" y="273844"/>
                    <a:pt x="1603534" y="277654"/>
                    <a:pt x="1601629" y="282416"/>
                  </a:cubicBezTo>
                  <a:cubicBezTo>
                    <a:pt x="1601629" y="277654"/>
                    <a:pt x="1600676" y="273844"/>
                    <a:pt x="1600676" y="269081"/>
                  </a:cubicBezTo>
                  <a:cubicBezTo>
                    <a:pt x="1598771" y="243364"/>
                    <a:pt x="1596866" y="221456"/>
                    <a:pt x="1595914" y="207169"/>
                  </a:cubicBezTo>
                  <a:cubicBezTo>
                    <a:pt x="1594961" y="191929"/>
                    <a:pt x="1594009" y="183356"/>
                    <a:pt x="1594009" y="183356"/>
                  </a:cubicBezTo>
                  <a:cubicBezTo>
                    <a:pt x="1594009" y="183356"/>
                    <a:pt x="1593056" y="191929"/>
                    <a:pt x="1592104" y="207169"/>
                  </a:cubicBezTo>
                  <a:cubicBezTo>
                    <a:pt x="1592104" y="212884"/>
                    <a:pt x="1591151" y="219551"/>
                    <a:pt x="1591151" y="227171"/>
                  </a:cubicBezTo>
                  <a:cubicBezTo>
                    <a:pt x="1589246" y="216694"/>
                    <a:pt x="1586389" y="207169"/>
                    <a:pt x="1583531" y="197644"/>
                  </a:cubicBezTo>
                  <a:cubicBezTo>
                    <a:pt x="1581626" y="190976"/>
                    <a:pt x="1579721" y="185261"/>
                    <a:pt x="1578769" y="179546"/>
                  </a:cubicBezTo>
                  <a:cubicBezTo>
                    <a:pt x="1576864" y="173831"/>
                    <a:pt x="1574959" y="168116"/>
                    <a:pt x="1573054" y="163354"/>
                  </a:cubicBezTo>
                  <a:cubicBezTo>
                    <a:pt x="1569244" y="152876"/>
                    <a:pt x="1566386" y="144304"/>
                    <a:pt x="1563529" y="137636"/>
                  </a:cubicBezTo>
                  <a:cubicBezTo>
                    <a:pt x="1556861" y="123349"/>
                    <a:pt x="1554004" y="115729"/>
                    <a:pt x="1554004" y="115729"/>
                  </a:cubicBezTo>
                  <a:cubicBezTo>
                    <a:pt x="1554004" y="115729"/>
                    <a:pt x="1555909" y="124301"/>
                    <a:pt x="1560671" y="138589"/>
                  </a:cubicBezTo>
                  <a:cubicBezTo>
                    <a:pt x="1562576" y="146209"/>
                    <a:pt x="1564481" y="154781"/>
                    <a:pt x="1567339" y="165259"/>
                  </a:cubicBezTo>
                  <a:cubicBezTo>
                    <a:pt x="1568291" y="170021"/>
                    <a:pt x="1569244" y="175736"/>
                    <a:pt x="1571149" y="181451"/>
                  </a:cubicBezTo>
                  <a:cubicBezTo>
                    <a:pt x="1572101" y="187166"/>
                    <a:pt x="1573054" y="192881"/>
                    <a:pt x="1574006" y="199549"/>
                  </a:cubicBezTo>
                  <a:cubicBezTo>
                    <a:pt x="1576864" y="211931"/>
                    <a:pt x="1577816" y="226219"/>
                    <a:pt x="1579721" y="240506"/>
                  </a:cubicBezTo>
                  <a:cubicBezTo>
                    <a:pt x="1581626" y="253841"/>
                    <a:pt x="1582579" y="269081"/>
                    <a:pt x="1584484" y="283369"/>
                  </a:cubicBezTo>
                  <a:cubicBezTo>
                    <a:pt x="1581626" y="274796"/>
                    <a:pt x="1579721" y="266224"/>
                    <a:pt x="1576864" y="258604"/>
                  </a:cubicBezTo>
                  <a:cubicBezTo>
                    <a:pt x="1575911" y="255746"/>
                    <a:pt x="1574959" y="252889"/>
                    <a:pt x="1573054" y="249079"/>
                  </a:cubicBezTo>
                  <a:cubicBezTo>
                    <a:pt x="1573054" y="249079"/>
                    <a:pt x="1573054" y="248126"/>
                    <a:pt x="1573054" y="247174"/>
                  </a:cubicBezTo>
                  <a:cubicBezTo>
                    <a:pt x="1573054" y="243364"/>
                    <a:pt x="1573054" y="238601"/>
                    <a:pt x="1572101" y="234791"/>
                  </a:cubicBezTo>
                  <a:cubicBezTo>
                    <a:pt x="1571149" y="221456"/>
                    <a:pt x="1569244" y="209074"/>
                    <a:pt x="1567339" y="198596"/>
                  </a:cubicBezTo>
                  <a:cubicBezTo>
                    <a:pt x="1566386" y="192881"/>
                    <a:pt x="1564481" y="188119"/>
                    <a:pt x="1563529" y="184309"/>
                  </a:cubicBezTo>
                  <a:cubicBezTo>
                    <a:pt x="1561624" y="179546"/>
                    <a:pt x="1560671" y="175736"/>
                    <a:pt x="1558766" y="171926"/>
                  </a:cubicBezTo>
                  <a:cubicBezTo>
                    <a:pt x="1555909" y="164306"/>
                    <a:pt x="1553051" y="159544"/>
                    <a:pt x="1550194" y="155734"/>
                  </a:cubicBezTo>
                  <a:cubicBezTo>
                    <a:pt x="1548289" y="151924"/>
                    <a:pt x="1546384" y="150019"/>
                    <a:pt x="1546384" y="150019"/>
                  </a:cubicBezTo>
                  <a:cubicBezTo>
                    <a:pt x="1546384" y="150019"/>
                    <a:pt x="1547336" y="151924"/>
                    <a:pt x="1549241" y="155734"/>
                  </a:cubicBezTo>
                  <a:cubicBezTo>
                    <a:pt x="1551146" y="159544"/>
                    <a:pt x="1553051" y="165259"/>
                    <a:pt x="1554956" y="171926"/>
                  </a:cubicBezTo>
                  <a:cubicBezTo>
                    <a:pt x="1555909" y="175736"/>
                    <a:pt x="1556861" y="179546"/>
                    <a:pt x="1557814" y="184309"/>
                  </a:cubicBezTo>
                  <a:cubicBezTo>
                    <a:pt x="1557814" y="189071"/>
                    <a:pt x="1558766" y="193834"/>
                    <a:pt x="1559719" y="198596"/>
                  </a:cubicBezTo>
                  <a:cubicBezTo>
                    <a:pt x="1559719" y="203359"/>
                    <a:pt x="1560671" y="208121"/>
                    <a:pt x="1560671" y="213836"/>
                  </a:cubicBezTo>
                  <a:cubicBezTo>
                    <a:pt x="1560671" y="214789"/>
                    <a:pt x="1560671" y="215741"/>
                    <a:pt x="1559719" y="216694"/>
                  </a:cubicBezTo>
                  <a:cubicBezTo>
                    <a:pt x="1558766" y="213836"/>
                    <a:pt x="1556861" y="210979"/>
                    <a:pt x="1555909" y="208121"/>
                  </a:cubicBezTo>
                  <a:cubicBezTo>
                    <a:pt x="1554004" y="203359"/>
                    <a:pt x="1551146" y="199549"/>
                    <a:pt x="1549241" y="194786"/>
                  </a:cubicBezTo>
                  <a:cubicBezTo>
                    <a:pt x="1545431" y="186214"/>
                    <a:pt x="1541621" y="179546"/>
                    <a:pt x="1537811" y="173831"/>
                  </a:cubicBezTo>
                  <a:cubicBezTo>
                    <a:pt x="1530191" y="162401"/>
                    <a:pt x="1526381" y="156686"/>
                    <a:pt x="1526381" y="156686"/>
                  </a:cubicBezTo>
                  <a:cubicBezTo>
                    <a:pt x="1526381" y="156686"/>
                    <a:pt x="1529239" y="163354"/>
                    <a:pt x="1534001" y="175736"/>
                  </a:cubicBezTo>
                  <a:cubicBezTo>
                    <a:pt x="1536859" y="181451"/>
                    <a:pt x="1539716" y="189071"/>
                    <a:pt x="1542574" y="197644"/>
                  </a:cubicBezTo>
                  <a:cubicBezTo>
                    <a:pt x="1543526" y="201454"/>
                    <a:pt x="1545431" y="205264"/>
                    <a:pt x="1546384" y="209074"/>
                  </a:cubicBezTo>
                  <a:cubicBezTo>
                    <a:pt x="1546384" y="208121"/>
                    <a:pt x="1545431" y="208121"/>
                    <a:pt x="1545431" y="208121"/>
                  </a:cubicBezTo>
                  <a:cubicBezTo>
                    <a:pt x="1545431" y="208121"/>
                    <a:pt x="1546384" y="209074"/>
                    <a:pt x="1546384" y="210979"/>
                  </a:cubicBezTo>
                  <a:cubicBezTo>
                    <a:pt x="1548289" y="215741"/>
                    <a:pt x="1549241" y="220504"/>
                    <a:pt x="1551146" y="226219"/>
                  </a:cubicBezTo>
                  <a:cubicBezTo>
                    <a:pt x="1552099" y="228124"/>
                    <a:pt x="1552099" y="229076"/>
                    <a:pt x="1552099" y="230981"/>
                  </a:cubicBezTo>
                  <a:cubicBezTo>
                    <a:pt x="1552099" y="232886"/>
                    <a:pt x="1553051" y="233839"/>
                    <a:pt x="1553051" y="235744"/>
                  </a:cubicBezTo>
                  <a:cubicBezTo>
                    <a:pt x="1553051" y="237649"/>
                    <a:pt x="1553051" y="239554"/>
                    <a:pt x="1554004" y="241459"/>
                  </a:cubicBezTo>
                  <a:cubicBezTo>
                    <a:pt x="1554004" y="242411"/>
                    <a:pt x="1554004" y="243364"/>
                    <a:pt x="1554004" y="244316"/>
                  </a:cubicBezTo>
                  <a:cubicBezTo>
                    <a:pt x="1554004" y="246221"/>
                    <a:pt x="1553051" y="248126"/>
                    <a:pt x="1553051" y="250031"/>
                  </a:cubicBezTo>
                  <a:cubicBezTo>
                    <a:pt x="1551146" y="253841"/>
                    <a:pt x="1549241" y="257651"/>
                    <a:pt x="1547336" y="263366"/>
                  </a:cubicBezTo>
                  <a:cubicBezTo>
                    <a:pt x="1545431" y="258604"/>
                    <a:pt x="1543526" y="254794"/>
                    <a:pt x="1542574" y="251936"/>
                  </a:cubicBezTo>
                  <a:cubicBezTo>
                    <a:pt x="1542574" y="249079"/>
                    <a:pt x="1542574" y="245269"/>
                    <a:pt x="1542574" y="243364"/>
                  </a:cubicBezTo>
                  <a:cubicBezTo>
                    <a:pt x="1542574" y="230029"/>
                    <a:pt x="1542574" y="222409"/>
                    <a:pt x="1542574" y="222409"/>
                  </a:cubicBezTo>
                  <a:cubicBezTo>
                    <a:pt x="1542574" y="222409"/>
                    <a:pt x="1541621" y="230029"/>
                    <a:pt x="1538764" y="243364"/>
                  </a:cubicBezTo>
                  <a:cubicBezTo>
                    <a:pt x="1538764" y="243364"/>
                    <a:pt x="1538764" y="243364"/>
                    <a:pt x="1538764" y="243364"/>
                  </a:cubicBezTo>
                  <a:cubicBezTo>
                    <a:pt x="1534001" y="232886"/>
                    <a:pt x="1531144" y="226219"/>
                    <a:pt x="1531144" y="226219"/>
                  </a:cubicBezTo>
                  <a:cubicBezTo>
                    <a:pt x="1531144" y="226219"/>
                    <a:pt x="1533049" y="234791"/>
                    <a:pt x="1537811" y="250031"/>
                  </a:cubicBezTo>
                  <a:cubicBezTo>
                    <a:pt x="1537811" y="252889"/>
                    <a:pt x="1536859" y="255746"/>
                    <a:pt x="1536859" y="258604"/>
                  </a:cubicBezTo>
                  <a:cubicBezTo>
                    <a:pt x="1534954" y="251936"/>
                    <a:pt x="1533049" y="245269"/>
                    <a:pt x="1531144" y="239554"/>
                  </a:cubicBezTo>
                  <a:cubicBezTo>
                    <a:pt x="1529239" y="232886"/>
                    <a:pt x="1527334" y="227171"/>
                    <a:pt x="1525429" y="220504"/>
                  </a:cubicBezTo>
                  <a:cubicBezTo>
                    <a:pt x="1524476" y="217646"/>
                    <a:pt x="1523524" y="214789"/>
                    <a:pt x="1521619" y="211931"/>
                  </a:cubicBezTo>
                  <a:cubicBezTo>
                    <a:pt x="1518761" y="173831"/>
                    <a:pt x="1515904" y="150019"/>
                    <a:pt x="1515904" y="150019"/>
                  </a:cubicBezTo>
                  <a:cubicBezTo>
                    <a:pt x="1515904" y="150019"/>
                    <a:pt x="1514951" y="166211"/>
                    <a:pt x="1513046" y="192881"/>
                  </a:cubicBezTo>
                  <a:cubicBezTo>
                    <a:pt x="1510189" y="187166"/>
                    <a:pt x="1508284" y="182404"/>
                    <a:pt x="1506379" y="177641"/>
                  </a:cubicBezTo>
                  <a:cubicBezTo>
                    <a:pt x="1499711" y="163354"/>
                    <a:pt x="1495901" y="154781"/>
                    <a:pt x="1495901" y="154781"/>
                  </a:cubicBezTo>
                  <a:cubicBezTo>
                    <a:pt x="1495901" y="154781"/>
                    <a:pt x="1497806" y="163354"/>
                    <a:pt x="1502569" y="178594"/>
                  </a:cubicBezTo>
                  <a:cubicBezTo>
                    <a:pt x="1503521" y="182404"/>
                    <a:pt x="1504474" y="186214"/>
                    <a:pt x="1505426" y="190024"/>
                  </a:cubicBezTo>
                  <a:cubicBezTo>
                    <a:pt x="1505426" y="189071"/>
                    <a:pt x="1504474" y="189071"/>
                    <a:pt x="1504474" y="189071"/>
                  </a:cubicBezTo>
                  <a:cubicBezTo>
                    <a:pt x="1504474" y="189071"/>
                    <a:pt x="1506379" y="196691"/>
                    <a:pt x="1510189" y="210026"/>
                  </a:cubicBezTo>
                  <a:cubicBezTo>
                    <a:pt x="1510189" y="210979"/>
                    <a:pt x="1511141" y="212884"/>
                    <a:pt x="1511141" y="213836"/>
                  </a:cubicBezTo>
                  <a:cubicBezTo>
                    <a:pt x="1511141" y="220504"/>
                    <a:pt x="1510189" y="227171"/>
                    <a:pt x="1510189" y="233839"/>
                  </a:cubicBezTo>
                  <a:cubicBezTo>
                    <a:pt x="1510189" y="241459"/>
                    <a:pt x="1509236" y="250031"/>
                    <a:pt x="1509236" y="258604"/>
                  </a:cubicBezTo>
                  <a:cubicBezTo>
                    <a:pt x="1503521" y="241459"/>
                    <a:pt x="1498759" y="230981"/>
                    <a:pt x="1498759" y="230981"/>
                  </a:cubicBezTo>
                  <a:cubicBezTo>
                    <a:pt x="1498759" y="230981"/>
                    <a:pt x="1501616" y="248126"/>
                    <a:pt x="1508284" y="275749"/>
                  </a:cubicBezTo>
                  <a:cubicBezTo>
                    <a:pt x="1508284" y="279559"/>
                    <a:pt x="1508284" y="283369"/>
                    <a:pt x="1507331" y="288131"/>
                  </a:cubicBezTo>
                  <a:cubicBezTo>
                    <a:pt x="1506379" y="290036"/>
                    <a:pt x="1505426" y="290989"/>
                    <a:pt x="1504474" y="292894"/>
                  </a:cubicBezTo>
                  <a:cubicBezTo>
                    <a:pt x="1503521" y="294799"/>
                    <a:pt x="1501616" y="296704"/>
                    <a:pt x="1500664" y="298609"/>
                  </a:cubicBezTo>
                  <a:cubicBezTo>
                    <a:pt x="1497806" y="287179"/>
                    <a:pt x="1495901" y="275749"/>
                    <a:pt x="1493044" y="266224"/>
                  </a:cubicBezTo>
                  <a:cubicBezTo>
                    <a:pt x="1495901" y="253841"/>
                    <a:pt x="1497806" y="246221"/>
                    <a:pt x="1497806" y="246221"/>
                  </a:cubicBezTo>
                  <a:cubicBezTo>
                    <a:pt x="1497806" y="246221"/>
                    <a:pt x="1495901" y="251936"/>
                    <a:pt x="1491139" y="260509"/>
                  </a:cubicBezTo>
                  <a:cubicBezTo>
                    <a:pt x="1491139" y="260509"/>
                    <a:pt x="1491139" y="259556"/>
                    <a:pt x="1491139" y="259556"/>
                  </a:cubicBezTo>
                  <a:cubicBezTo>
                    <a:pt x="1491139" y="253841"/>
                    <a:pt x="1490186" y="249079"/>
                    <a:pt x="1490186" y="244316"/>
                  </a:cubicBezTo>
                  <a:cubicBezTo>
                    <a:pt x="1490186" y="242411"/>
                    <a:pt x="1490186" y="240506"/>
                    <a:pt x="1489234" y="238601"/>
                  </a:cubicBezTo>
                  <a:cubicBezTo>
                    <a:pt x="1489234" y="237649"/>
                    <a:pt x="1489234" y="237649"/>
                    <a:pt x="1489234" y="237649"/>
                  </a:cubicBezTo>
                  <a:cubicBezTo>
                    <a:pt x="1489234" y="237649"/>
                    <a:pt x="1489234" y="237649"/>
                    <a:pt x="1489234" y="238601"/>
                  </a:cubicBezTo>
                  <a:cubicBezTo>
                    <a:pt x="1488281" y="230981"/>
                    <a:pt x="1488281" y="225266"/>
                    <a:pt x="1486376" y="219551"/>
                  </a:cubicBezTo>
                  <a:cubicBezTo>
                    <a:pt x="1483519" y="206216"/>
                    <a:pt x="1482566" y="198596"/>
                    <a:pt x="1482566" y="198596"/>
                  </a:cubicBezTo>
                  <a:cubicBezTo>
                    <a:pt x="1482566" y="198596"/>
                    <a:pt x="1482566" y="206216"/>
                    <a:pt x="1482566" y="220504"/>
                  </a:cubicBezTo>
                  <a:cubicBezTo>
                    <a:pt x="1482566" y="222409"/>
                    <a:pt x="1482566" y="225266"/>
                    <a:pt x="1482566" y="228124"/>
                  </a:cubicBezTo>
                  <a:cubicBezTo>
                    <a:pt x="1476851" y="206216"/>
                    <a:pt x="1473041" y="193834"/>
                    <a:pt x="1473041" y="193834"/>
                  </a:cubicBezTo>
                  <a:cubicBezTo>
                    <a:pt x="1473041" y="193834"/>
                    <a:pt x="1474946" y="220504"/>
                    <a:pt x="1479709" y="259556"/>
                  </a:cubicBezTo>
                  <a:cubicBezTo>
                    <a:pt x="1479709" y="260509"/>
                    <a:pt x="1478756" y="261461"/>
                    <a:pt x="1478756" y="262414"/>
                  </a:cubicBezTo>
                  <a:cubicBezTo>
                    <a:pt x="1477804" y="263366"/>
                    <a:pt x="1477804" y="265271"/>
                    <a:pt x="1476851" y="266224"/>
                  </a:cubicBezTo>
                  <a:cubicBezTo>
                    <a:pt x="1476851" y="263366"/>
                    <a:pt x="1475899" y="260509"/>
                    <a:pt x="1475899" y="257651"/>
                  </a:cubicBezTo>
                  <a:cubicBezTo>
                    <a:pt x="1473994" y="244316"/>
                    <a:pt x="1473041" y="232886"/>
                    <a:pt x="1471136" y="221456"/>
                  </a:cubicBezTo>
                  <a:cubicBezTo>
                    <a:pt x="1469231" y="210979"/>
                    <a:pt x="1468279" y="201454"/>
                    <a:pt x="1466374" y="193834"/>
                  </a:cubicBezTo>
                  <a:cubicBezTo>
                    <a:pt x="1462564" y="178594"/>
                    <a:pt x="1460659" y="170021"/>
                    <a:pt x="1460659" y="170021"/>
                  </a:cubicBezTo>
                  <a:cubicBezTo>
                    <a:pt x="1460659" y="170021"/>
                    <a:pt x="1461611" y="178594"/>
                    <a:pt x="1462564" y="193834"/>
                  </a:cubicBezTo>
                  <a:cubicBezTo>
                    <a:pt x="1463516" y="201454"/>
                    <a:pt x="1463516" y="210979"/>
                    <a:pt x="1464469" y="221456"/>
                  </a:cubicBezTo>
                  <a:cubicBezTo>
                    <a:pt x="1465421" y="231934"/>
                    <a:pt x="1465421" y="244316"/>
                    <a:pt x="1465421" y="257651"/>
                  </a:cubicBezTo>
                  <a:cubicBezTo>
                    <a:pt x="1465421" y="263366"/>
                    <a:pt x="1465421" y="269081"/>
                    <a:pt x="1465421" y="275749"/>
                  </a:cubicBezTo>
                  <a:cubicBezTo>
                    <a:pt x="1462564" y="265271"/>
                    <a:pt x="1458754" y="254794"/>
                    <a:pt x="1455896" y="246221"/>
                  </a:cubicBezTo>
                  <a:cubicBezTo>
                    <a:pt x="1453039" y="235744"/>
                    <a:pt x="1450181" y="226219"/>
                    <a:pt x="1447324" y="218599"/>
                  </a:cubicBezTo>
                  <a:cubicBezTo>
                    <a:pt x="1442561" y="203359"/>
                    <a:pt x="1439704" y="194786"/>
                    <a:pt x="1439704" y="194786"/>
                  </a:cubicBezTo>
                  <a:cubicBezTo>
                    <a:pt x="1439704" y="194786"/>
                    <a:pt x="1440656" y="202406"/>
                    <a:pt x="1442561" y="215741"/>
                  </a:cubicBezTo>
                  <a:cubicBezTo>
                    <a:pt x="1439704" y="203359"/>
                    <a:pt x="1437799" y="193834"/>
                    <a:pt x="1435894" y="185261"/>
                  </a:cubicBezTo>
                  <a:cubicBezTo>
                    <a:pt x="1435894" y="169069"/>
                    <a:pt x="1435894" y="159544"/>
                    <a:pt x="1435894" y="159544"/>
                  </a:cubicBezTo>
                  <a:cubicBezTo>
                    <a:pt x="1435894" y="159544"/>
                    <a:pt x="1434941" y="164306"/>
                    <a:pt x="1433036" y="173831"/>
                  </a:cubicBezTo>
                  <a:cubicBezTo>
                    <a:pt x="1431131" y="165259"/>
                    <a:pt x="1430179" y="160496"/>
                    <a:pt x="1430179" y="160496"/>
                  </a:cubicBezTo>
                  <a:cubicBezTo>
                    <a:pt x="1430179" y="160496"/>
                    <a:pt x="1430179" y="162401"/>
                    <a:pt x="1430179" y="166211"/>
                  </a:cubicBezTo>
                  <a:cubicBezTo>
                    <a:pt x="1428274" y="158591"/>
                    <a:pt x="1427321" y="151924"/>
                    <a:pt x="1425416" y="147161"/>
                  </a:cubicBezTo>
                  <a:cubicBezTo>
                    <a:pt x="1421606" y="134779"/>
                    <a:pt x="1418749" y="127159"/>
                    <a:pt x="1418749" y="127159"/>
                  </a:cubicBezTo>
                  <a:cubicBezTo>
                    <a:pt x="1418749" y="127159"/>
                    <a:pt x="1419701" y="134779"/>
                    <a:pt x="1421606" y="148114"/>
                  </a:cubicBezTo>
                  <a:cubicBezTo>
                    <a:pt x="1422559" y="154781"/>
                    <a:pt x="1423511" y="162401"/>
                    <a:pt x="1423511" y="171926"/>
                  </a:cubicBezTo>
                  <a:cubicBezTo>
                    <a:pt x="1424464" y="181451"/>
                    <a:pt x="1424464" y="190976"/>
                    <a:pt x="1425416" y="202406"/>
                  </a:cubicBezTo>
                  <a:cubicBezTo>
                    <a:pt x="1425416" y="208121"/>
                    <a:pt x="1426369" y="212884"/>
                    <a:pt x="1426369" y="218599"/>
                  </a:cubicBezTo>
                  <a:cubicBezTo>
                    <a:pt x="1425416" y="224314"/>
                    <a:pt x="1424464" y="230029"/>
                    <a:pt x="1424464" y="235744"/>
                  </a:cubicBezTo>
                  <a:cubicBezTo>
                    <a:pt x="1423511" y="231934"/>
                    <a:pt x="1422559" y="229076"/>
                    <a:pt x="1421606" y="226219"/>
                  </a:cubicBezTo>
                  <a:cubicBezTo>
                    <a:pt x="1419701" y="219551"/>
                    <a:pt x="1416844" y="214789"/>
                    <a:pt x="1415891" y="210026"/>
                  </a:cubicBezTo>
                  <a:cubicBezTo>
                    <a:pt x="1412081" y="201454"/>
                    <a:pt x="1410176" y="195739"/>
                    <a:pt x="1410176" y="195739"/>
                  </a:cubicBezTo>
                  <a:cubicBezTo>
                    <a:pt x="1410176" y="195739"/>
                    <a:pt x="1411129" y="201454"/>
                    <a:pt x="1412081" y="210979"/>
                  </a:cubicBezTo>
                  <a:cubicBezTo>
                    <a:pt x="1413034" y="215741"/>
                    <a:pt x="1413986" y="221456"/>
                    <a:pt x="1414939" y="228124"/>
                  </a:cubicBezTo>
                  <a:cubicBezTo>
                    <a:pt x="1415891" y="234791"/>
                    <a:pt x="1416844" y="241459"/>
                    <a:pt x="1416844" y="250031"/>
                  </a:cubicBezTo>
                  <a:cubicBezTo>
                    <a:pt x="1416844" y="255746"/>
                    <a:pt x="1417796" y="261461"/>
                    <a:pt x="1418749" y="268129"/>
                  </a:cubicBezTo>
                  <a:cubicBezTo>
                    <a:pt x="1416844" y="270986"/>
                    <a:pt x="1414939" y="273844"/>
                    <a:pt x="1413034" y="277654"/>
                  </a:cubicBezTo>
                  <a:cubicBezTo>
                    <a:pt x="1412081" y="275749"/>
                    <a:pt x="1412081" y="273844"/>
                    <a:pt x="1411129" y="271939"/>
                  </a:cubicBezTo>
                  <a:cubicBezTo>
                    <a:pt x="1406366" y="237649"/>
                    <a:pt x="1401604" y="215741"/>
                    <a:pt x="1401604" y="215741"/>
                  </a:cubicBezTo>
                  <a:cubicBezTo>
                    <a:pt x="1401604" y="215741"/>
                    <a:pt x="1401604" y="226219"/>
                    <a:pt x="1400651" y="243364"/>
                  </a:cubicBezTo>
                  <a:cubicBezTo>
                    <a:pt x="1397794" y="233839"/>
                    <a:pt x="1394936" y="226219"/>
                    <a:pt x="1392079" y="219551"/>
                  </a:cubicBezTo>
                  <a:cubicBezTo>
                    <a:pt x="1392079" y="217646"/>
                    <a:pt x="1393031" y="215741"/>
                    <a:pt x="1393031" y="213836"/>
                  </a:cubicBezTo>
                  <a:cubicBezTo>
                    <a:pt x="1393984" y="212884"/>
                    <a:pt x="1394936" y="211931"/>
                    <a:pt x="1395889" y="210979"/>
                  </a:cubicBezTo>
                  <a:cubicBezTo>
                    <a:pt x="1399699" y="207169"/>
                    <a:pt x="1400651" y="205264"/>
                    <a:pt x="1400651" y="205264"/>
                  </a:cubicBezTo>
                  <a:cubicBezTo>
                    <a:pt x="1400651" y="205264"/>
                    <a:pt x="1398746" y="207169"/>
                    <a:pt x="1394936" y="210026"/>
                  </a:cubicBezTo>
                  <a:cubicBezTo>
                    <a:pt x="1394936" y="210026"/>
                    <a:pt x="1393984" y="210979"/>
                    <a:pt x="1393031" y="210979"/>
                  </a:cubicBezTo>
                  <a:cubicBezTo>
                    <a:pt x="1393984" y="205264"/>
                    <a:pt x="1394936" y="202406"/>
                    <a:pt x="1394936" y="202406"/>
                  </a:cubicBezTo>
                  <a:cubicBezTo>
                    <a:pt x="1394936" y="202406"/>
                    <a:pt x="1393031" y="206216"/>
                    <a:pt x="1391126" y="212884"/>
                  </a:cubicBezTo>
                  <a:cubicBezTo>
                    <a:pt x="1391126" y="212884"/>
                    <a:pt x="1390174" y="213836"/>
                    <a:pt x="1390174" y="213836"/>
                  </a:cubicBezTo>
                  <a:cubicBezTo>
                    <a:pt x="1386364" y="204311"/>
                    <a:pt x="1384459" y="199549"/>
                    <a:pt x="1384459" y="199549"/>
                  </a:cubicBezTo>
                  <a:cubicBezTo>
                    <a:pt x="1384459" y="199549"/>
                    <a:pt x="1385411" y="205264"/>
                    <a:pt x="1387316" y="215741"/>
                  </a:cubicBezTo>
                  <a:cubicBezTo>
                    <a:pt x="1384459" y="218599"/>
                    <a:pt x="1382554" y="220504"/>
                    <a:pt x="1378744" y="224314"/>
                  </a:cubicBezTo>
                  <a:cubicBezTo>
                    <a:pt x="1374934" y="229076"/>
                    <a:pt x="1371124" y="233839"/>
                    <a:pt x="1367314" y="240506"/>
                  </a:cubicBezTo>
                  <a:cubicBezTo>
                    <a:pt x="1363504" y="230029"/>
                    <a:pt x="1358741" y="219551"/>
                    <a:pt x="1354931" y="209074"/>
                  </a:cubicBezTo>
                  <a:cubicBezTo>
                    <a:pt x="1354931" y="199549"/>
                    <a:pt x="1354931" y="191929"/>
                    <a:pt x="1354931" y="185261"/>
                  </a:cubicBezTo>
                  <a:cubicBezTo>
                    <a:pt x="1354931" y="167164"/>
                    <a:pt x="1354931" y="157639"/>
                    <a:pt x="1354931" y="157639"/>
                  </a:cubicBezTo>
                  <a:cubicBezTo>
                    <a:pt x="1354931" y="157639"/>
                    <a:pt x="1353026" y="168116"/>
                    <a:pt x="1351121" y="185261"/>
                  </a:cubicBezTo>
                  <a:cubicBezTo>
                    <a:pt x="1350169" y="189071"/>
                    <a:pt x="1350169" y="192881"/>
                    <a:pt x="1349216" y="197644"/>
                  </a:cubicBezTo>
                  <a:cubicBezTo>
                    <a:pt x="1347311" y="193834"/>
                    <a:pt x="1345406" y="190024"/>
                    <a:pt x="1343501" y="186214"/>
                  </a:cubicBezTo>
                  <a:cubicBezTo>
                    <a:pt x="1343501" y="181451"/>
                    <a:pt x="1344454" y="175736"/>
                    <a:pt x="1344454" y="171926"/>
                  </a:cubicBezTo>
                  <a:cubicBezTo>
                    <a:pt x="1344454" y="166211"/>
                    <a:pt x="1344454" y="161449"/>
                    <a:pt x="1344454" y="157639"/>
                  </a:cubicBezTo>
                  <a:cubicBezTo>
                    <a:pt x="1344454" y="151924"/>
                    <a:pt x="1345406" y="147161"/>
                    <a:pt x="1345406" y="142399"/>
                  </a:cubicBezTo>
                  <a:cubicBezTo>
                    <a:pt x="1346359" y="129064"/>
                    <a:pt x="1346359" y="120491"/>
                    <a:pt x="1346359" y="120491"/>
                  </a:cubicBezTo>
                  <a:cubicBezTo>
                    <a:pt x="1346359" y="120491"/>
                    <a:pt x="1344454" y="128111"/>
                    <a:pt x="1341596" y="141446"/>
                  </a:cubicBezTo>
                  <a:cubicBezTo>
                    <a:pt x="1340644" y="148114"/>
                    <a:pt x="1338739" y="156686"/>
                    <a:pt x="1336834" y="166211"/>
                  </a:cubicBezTo>
                  <a:cubicBezTo>
                    <a:pt x="1336834" y="167164"/>
                    <a:pt x="1336834" y="168116"/>
                    <a:pt x="1335881" y="169069"/>
                  </a:cubicBezTo>
                  <a:cubicBezTo>
                    <a:pt x="1333024" y="162401"/>
                    <a:pt x="1330166" y="156686"/>
                    <a:pt x="1327309" y="150971"/>
                  </a:cubicBezTo>
                  <a:cubicBezTo>
                    <a:pt x="1299686" y="91916"/>
                    <a:pt x="1280636" y="53816"/>
                    <a:pt x="1280636" y="53816"/>
                  </a:cubicBezTo>
                  <a:cubicBezTo>
                    <a:pt x="1280636" y="53816"/>
                    <a:pt x="1293971" y="94774"/>
                    <a:pt x="1317784" y="155734"/>
                  </a:cubicBezTo>
                  <a:cubicBezTo>
                    <a:pt x="1322546" y="168116"/>
                    <a:pt x="1327309" y="180499"/>
                    <a:pt x="1332071" y="193834"/>
                  </a:cubicBezTo>
                  <a:cubicBezTo>
                    <a:pt x="1332071" y="195739"/>
                    <a:pt x="1332071" y="196691"/>
                    <a:pt x="1331119" y="197644"/>
                  </a:cubicBezTo>
                  <a:cubicBezTo>
                    <a:pt x="1329214" y="209074"/>
                    <a:pt x="1327309" y="222409"/>
                    <a:pt x="1326356" y="235744"/>
                  </a:cubicBezTo>
                  <a:cubicBezTo>
                    <a:pt x="1324451" y="249079"/>
                    <a:pt x="1323499" y="263366"/>
                    <a:pt x="1321594" y="277654"/>
                  </a:cubicBezTo>
                  <a:cubicBezTo>
                    <a:pt x="1321594" y="283369"/>
                    <a:pt x="1320641" y="288131"/>
                    <a:pt x="1319689" y="293846"/>
                  </a:cubicBezTo>
                  <a:cubicBezTo>
                    <a:pt x="1318736" y="292894"/>
                    <a:pt x="1318736" y="291941"/>
                    <a:pt x="1317784" y="290989"/>
                  </a:cubicBezTo>
                  <a:cubicBezTo>
                    <a:pt x="1317784" y="289084"/>
                    <a:pt x="1317784" y="289084"/>
                    <a:pt x="1317784" y="289084"/>
                  </a:cubicBezTo>
                  <a:cubicBezTo>
                    <a:pt x="1317784" y="289084"/>
                    <a:pt x="1317784" y="290036"/>
                    <a:pt x="1316831" y="290989"/>
                  </a:cubicBezTo>
                  <a:cubicBezTo>
                    <a:pt x="1316831" y="290036"/>
                    <a:pt x="1315879" y="289084"/>
                    <a:pt x="1315879" y="288131"/>
                  </a:cubicBezTo>
                  <a:cubicBezTo>
                    <a:pt x="1314926" y="287179"/>
                    <a:pt x="1314926" y="286226"/>
                    <a:pt x="1313974" y="285274"/>
                  </a:cubicBezTo>
                  <a:cubicBezTo>
                    <a:pt x="1315879" y="259556"/>
                    <a:pt x="1316831" y="244316"/>
                    <a:pt x="1316831" y="244316"/>
                  </a:cubicBezTo>
                  <a:cubicBezTo>
                    <a:pt x="1316831" y="244316"/>
                    <a:pt x="1313974" y="256699"/>
                    <a:pt x="1309211" y="277654"/>
                  </a:cubicBezTo>
                  <a:cubicBezTo>
                    <a:pt x="1305401" y="271939"/>
                    <a:pt x="1302544" y="266224"/>
                    <a:pt x="1298734" y="260509"/>
                  </a:cubicBezTo>
                  <a:cubicBezTo>
                    <a:pt x="1304449" y="235744"/>
                    <a:pt x="1310164" y="213836"/>
                    <a:pt x="1313974" y="199549"/>
                  </a:cubicBezTo>
                  <a:cubicBezTo>
                    <a:pt x="1317784" y="182404"/>
                    <a:pt x="1319689" y="172879"/>
                    <a:pt x="1319689" y="172879"/>
                  </a:cubicBezTo>
                  <a:cubicBezTo>
                    <a:pt x="1319689" y="172879"/>
                    <a:pt x="1307306" y="202406"/>
                    <a:pt x="1291114" y="249079"/>
                  </a:cubicBezTo>
                  <a:cubicBezTo>
                    <a:pt x="1287304" y="243364"/>
                    <a:pt x="1284446" y="238601"/>
                    <a:pt x="1281589" y="234791"/>
                  </a:cubicBezTo>
                  <a:cubicBezTo>
                    <a:pt x="1273016" y="222409"/>
                    <a:pt x="1267301" y="215741"/>
                    <a:pt x="1267301" y="215741"/>
                  </a:cubicBezTo>
                  <a:cubicBezTo>
                    <a:pt x="1267301" y="215741"/>
                    <a:pt x="1270159" y="222409"/>
                    <a:pt x="1275874" y="232886"/>
                  </a:cubicBezTo>
                  <a:cubicBezTo>
                    <a:pt x="1274921" y="234791"/>
                    <a:pt x="1273969" y="238601"/>
                    <a:pt x="1272064" y="243364"/>
                  </a:cubicBezTo>
                  <a:cubicBezTo>
                    <a:pt x="1268254" y="237649"/>
                    <a:pt x="1264444" y="231934"/>
                    <a:pt x="1261586" y="227171"/>
                  </a:cubicBezTo>
                  <a:cubicBezTo>
                    <a:pt x="1257776" y="221456"/>
                    <a:pt x="1253014" y="215741"/>
                    <a:pt x="1249204" y="210979"/>
                  </a:cubicBezTo>
                  <a:cubicBezTo>
                    <a:pt x="1248251" y="210026"/>
                    <a:pt x="1248251" y="209074"/>
                    <a:pt x="1247299" y="208121"/>
                  </a:cubicBezTo>
                  <a:cubicBezTo>
                    <a:pt x="1250156" y="203359"/>
                    <a:pt x="1251109" y="199549"/>
                    <a:pt x="1251109" y="199549"/>
                  </a:cubicBezTo>
                  <a:cubicBezTo>
                    <a:pt x="1251109" y="199549"/>
                    <a:pt x="1249204" y="202406"/>
                    <a:pt x="1246346" y="206216"/>
                  </a:cubicBezTo>
                  <a:cubicBezTo>
                    <a:pt x="1239679" y="197644"/>
                    <a:pt x="1233964" y="190024"/>
                    <a:pt x="1229201" y="184309"/>
                  </a:cubicBezTo>
                  <a:cubicBezTo>
                    <a:pt x="1217771" y="170974"/>
                    <a:pt x="1211104" y="162401"/>
                    <a:pt x="1211104" y="162401"/>
                  </a:cubicBezTo>
                  <a:cubicBezTo>
                    <a:pt x="1211104" y="162401"/>
                    <a:pt x="1216819" y="170974"/>
                    <a:pt x="1226344" y="186214"/>
                  </a:cubicBezTo>
                  <a:cubicBezTo>
                    <a:pt x="1231106" y="192881"/>
                    <a:pt x="1235869" y="202406"/>
                    <a:pt x="1242536" y="211931"/>
                  </a:cubicBezTo>
                  <a:cubicBezTo>
                    <a:pt x="1240631" y="214789"/>
                    <a:pt x="1238726" y="217646"/>
                    <a:pt x="1236821" y="220504"/>
                  </a:cubicBezTo>
                  <a:cubicBezTo>
                    <a:pt x="1235869" y="222409"/>
                    <a:pt x="1234916" y="224314"/>
                    <a:pt x="1233011" y="226219"/>
                  </a:cubicBezTo>
                  <a:cubicBezTo>
                    <a:pt x="1233011" y="221456"/>
                    <a:pt x="1232059" y="217646"/>
                    <a:pt x="1231106" y="212884"/>
                  </a:cubicBezTo>
                  <a:cubicBezTo>
                    <a:pt x="1231106" y="211931"/>
                    <a:pt x="1230154" y="210026"/>
                    <a:pt x="1228249" y="209074"/>
                  </a:cubicBezTo>
                  <a:cubicBezTo>
                    <a:pt x="1228249" y="209074"/>
                    <a:pt x="1227296" y="209074"/>
                    <a:pt x="1226344" y="209074"/>
                  </a:cubicBezTo>
                  <a:cubicBezTo>
                    <a:pt x="1225391" y="206216"/>
                    <a:pt x="1224439" y="202406"/>
                    <a:pt x="1223486" y="199549"/>
                  </a:cubicBezTo>
                  <a:cubicBezTo>
                    <a:pt x="1218724" y="187166"/>
                    <a:pt x="1215866" y="179546"/>
                    <a:pt x="1215866" y="179546"/>
                  </a:cubicBezTo>
                  <a:cubicBezTo>
                    <a:pt x="1215866" y="179546"/>
                    <a:pt x="1216819" y="187166"/>
                    <a:pt x="1219676" y="200501"/>
                  </a:cubicBezTo>
                  <a:cubicBezTo>
                    <a:pt x="1220629" y="204311"/>
                    <a:pt x="1220629" y="208121"/>
                    <a:pt x="1221581" y="211931"/>
                  </a:cubicBezTo>
                  <a:cubicBezTo>
                    <a:pt x="1221581" y="212884"/>
                    <a:pt x="1220629" y="212884"/>
                    <a:pt x="1220629" y="213836"/>
                  </a:cubicBezTo>
                  <a:cubicBezTo>
                    <a:pt x="1214914" y="208121"/>
                    <a:pt x="1211104" y="203359"/>
                    <a:pt x="1207294" y="200501"/>
                  </a:cubicBezTo>
                  <a:cubicBezTo>
                    <a:pt x="1203484" y="197644"/>
                    <a:pt x="1201579" y="195739"/>
                    <a:pt x="1201579" y="195739"/>
                  </a:cubicBezTo>
                  <a:cubicBezTo>
                    <a:pt x="1201579" y="195739"/>
                    <a:pt x="1203484" y="197644"/>
                    <a:pt x="1206341" y="201454"/>
                  </a:cubicBezTo>
                  <a:cubicBezTo>
                    <a:pt x="1209199" y="205264"/>
                    <a:pt x="1213009" y="210979"/>
                    <a:pt x="1217771" y="217646"/>
                  </a:cubicBezTo>
                  <a:lnTo>
                    <a:pt x="1217771" y="217646"/>
                  </a:lnTo>
                  <a:cubicBezTo>
                    <a:pt x="1216819" y="222409"/>
                    <a:pt x="1216819" y="227171"/>
                    <a:pt x="1216819" y="231934"/>
                  </a:cubicBezTo>
                  <a:cubicBezTo>
                    <a:pt x="1207294" y="223361"/>
                    <a:pt x="1202531" y="219551"/>
                    <a:pt x="1202531" y="219551"/>
                  </a:cubicBezTo>
                  <a:cubicBezTo>
                    <a:pt x="1202531" y="219551"/>
                    <a:pt x="1207294" y="226219"/>
                    <a:pt x="1215866" y="236696"/>
                  </a:cubicBezTo>
                  <a:cubicBezTo>
                    <a:pt x="1215866" y="240506"/>
                    <a:pt x="1214914" y="245269"/>
                    <a:pt x="1214914" y="249079"/>
                  </a:cubicBezTo>
                  <a:cubicBezTo>
                    <a:pt x="1214914" y="250984"/>
                    <a:pt x="1214914" y="252889"/>
                    <a:pt x="1214914" y="255746"/>
                  </a:cubicBezTo>
                  <a:cubicBezTo>
                    <a:pt x="1214914" y="253841"/>
                    <a:pt x="1213961" y="252889"/>
                    <a:pt x="1213961" y="250984"/>
                  </a:cubicBezTo>
                  <a:cubicBezTo>
                    <a:pt x="1213961" y="250984"/>
                    <a:pt x="1213961" y="250031"/>
                    <a:pt x="1213961" y="250031"/>
                  </a:cubicBezTo>
                  <a:cubicBezTo>
                    <a:pt x="1213961" y="249079"/>
                    <a:pt x="1214914" y="249079"/>
                    <a:pt x="1214914" y="249079"/>
                  </a:cubicBezTo>
                  <a:cubicBezTo>
                    <a:pt x="1214914" y="249079"/>
                    <a:pt x="1214914" y="249079"/>
                    <a:pt x="1213961" y="250031"/>
                  </a:cubicBezTo>
                  <a:cubicBezTo>
                    <a:pt x="1212056" y="242411"/>
                    <a:pt x="1209199" y="235744"/>
                    <a:pt x="1207294" y="229076"/>
                  </a:cubicBezTo>
                  <a:cubicBezTo>
                    <a:pt x="1204436" y="222409"/>
                    <a:pt x="1202531" y="216694"/>
                    <a:pt x="1200626" y="212884"/>
                  </a:cubicBezTo>
                  <a:cubicBezTo>
                    <a:pt x="1195864" y="204311"/>
                    <a:pt x="1193959" y="198596"/>
                    <a:pt x="1193959" y="198596"/>
                  </a:cubicBezTo>
                  <a:cubicBezTo>
                    <a:pt x="1193959" y="198596"/>
                    <a:pt x="1194911" y="204311"/>
                    <a:pt x="1196816" y="213836"/>
                  </a:cubicBezTo>
                  <a:cubicBezTo>
                    <a:pt x="1197769" y="218599"/>
                    <a:pt x="1198721" y="224314"/>
                    <a:pt x="1200626" y="230981"/>
                  </a:cubicBezTo>
                  <a:cubicBezTo>
                    <a:pt x="1201579" y="237649"/>
                    <a:pt x="1202531" y="245269"/>
                    <a:pt x="1204436" y="252889"/>
                  </a:cubicBezTo>
                  <a:cubicBezTo>
                    <a:pt x="1204436" y="254794"/>
                    <a:pt x="1205389" y="256699"/>
                    <a:pt x="1205389" y="258604"/>
                  </a:cubicBezTo>
                  <a:cubicBezTo>
                    <a:pt x="1202531" y="251936"/>
                    <a:pt x="1199674" y="245269"/>
                    <a:pt x="1196816" y="239554"/>
                  </a:cubicBezTo>
                  <a:cubicBezTo>
                    <a:pt x="1193959" y="233839"/>
                    <a:pt x="1191101" y="229076"/>
                    <a:pt x="1189196" y="224314"/>
                  </a:cubicBezTo>
                  <a:cubicBezTo>
                    <a:pt x="1184434" y="216694"/>
                    <a:pt x="1181576" y="211931"/>
                    <a:pt x="1181576" y="211931"/>
                  </a:cubicBezTo>
                  <a:cubicBezTo>
                    <a:pt x="1181576" y="211931"/>
                    <a:pt x="1183481" y="216694"/>
                    <a:pt x="1185386" y="225266"/>
                  </a:cubicBezTo>
                  <a:cubicBezTo>
                    <a:pt x="1187291" y="230029"/>
                    <a:pt x="1188244" y="234791"/>
                    <a:pt x="1190149" y="241459"/>
                  </a:cubicBezTo>
                  <a:cubicBezTo>
                    <a:pt x="1192054" y="247174"/>
                    <a:pt x="1193006" y="254794"/>
                    <a:pt x="1194911" y="262414"/>
                  </a:cubicBezTo>
                  <a:cubicBezTo>
                    <a:pt x="1195864" y="267176"/>
                    <a:pt x="1196816" y="271939"/>
                    <a:pt x="1197769" y="276701"/>
                  </a:cubicBezTo>
                  <a:cubicBezTo>
                    <a:pt x="1196816" y="279559"/>
                    <a:pt x="1194911" y="281464"/>
                    <a:pt x="1193959" y="284321"/>
                  </a:cubicBezTo>
                  <a:cubicBezTo>
                    <a:pt x="1193959" y="284321"/>
                    <a:pt x="1193959" y="283369"/>
                    <a:pt x="1193959" y="283369"/>
                  </a:cubicBezTo>
                  <a:cubicBezTo>
                    <a:pt x="1193959" y="282416"/>
                    <a:pt x="1193006" y="280511"/>
                    <a:pt x="1193006" y="279559"/>
                  </a:cubicBezTo>
                  <a:cubicBezTo>
                    <a:pt x="1193959" y="277654"/>
                    <a:pt x="1193959" y="276701"/>
                    <a:pt x="1193959" y="276701"/>
                  </a:cubicBezTo>
                  <a:cubicBezTo>
                    <a:pt x="1193959" y="276701"/>
                    <a:pt x="1193959" y="277654"/>
                    <a:pt x="1193006" y="278606"/>
                  </a:cubicBezTo>
                  <a:cubicBezTo>
                    <a:pt x="1190149" y="268129"/>
                    <a:pt x="1187291" y="258604"/>
                    <a:pt x="1184434" y="250984"/>
                  </a:cubicBezTo>
                  <a:cubicBezTo>
                    <a:pt x="1179671" y="239554"/>
                    <a:pt x="1176814" y="231934"/>
                    <a:pt x="1174909" y="227171"/>
                  </a:cubicBezTo>
                  <a:cubicBezTo>
                    <a:pt x="1174909" y="226219"/>
                    <a:pt x="1174909" y="224314"/>
                    <a:pt x="1174909" y="223361"/>
                  </a:cubicBezTo>
                  <a:cubicBezTo>
                    <a:pt x="1174909" y="212884"/>
                    <a:pt x="1175861" y="204311"/>
                    <a:pt x="1175861" y="196691"/>
                  </a:cubicBezTo>
                  <a:cubicBezTo>
                    <a:pt x="1175861" y="182404"/>
                    <a:pt x="1174909" y="173831"/>
                    <a:pt x="1174909" y="173831"/>
                  </a:cubicBezTo>
                  <a:cubicBezTo>
                    <a:pt x="1174909" y="173831"/>
                    <a:pt x="1173956" y="182404"/>
                    <a:pt x="1172051" y="196691"/>
                  </a:cubicBezTo>
                  <a:cubicBezTo>
                    <a:pt x="1171099" y="204311"/>
                    <a:pt x="1169194" y="212884"/>
                    <a:pt x="1168241" y="223361"/>
                  </a:cubicBezTo>
                  <a:cubicBezTo>
                    <a:pt x="1168241" y="224314"/>
                    <a:pt x="1168241" y="225266"/>
                    <a:pt x="1168241" y="226219"/>
                  </a:cubicBezTo>
                  <a:cubicBezTo>
                    <a:pt x="1167289" y="229076"/>
                    <a:pt x="1165384" y="232886"/>
                    <a:pt x="1162526" y="238601"/>
                  </a:cubicBezTo>
                  <a:cubicBezTo>
                    <a:pt x="1161574" y="230981"/>
                    <a:pt x="1160621" y="223361"/>
                    <a:pt x="1158716" y="215741"/>
                  </a:cubicBezTo>
                  <a:cubicBezTo>
                    <a:pt x="1156811" y="206216"/>
                    <a:pt x="1153954" y="197644"/>
                    <a:pt x="1152049" y="189071"/>
                  </a:cubicBezTo>
                  <a:cubicBezTo>
                    <a:pt x="1143476" y="155734"/>
                    <a:pt x="1136809" y="133826"/>
                    <a:pt x="1136809" y="133826"/>
                  </a:cubicBezTo>
                  <a:cubicBezTo>
                    <a:pt x="1136809" y="133826"/>
                    <a:pt x="1137761" y="156686"/>
                    <a:pt x="1140619" y="190024"/>
                  </a:cubicBezTo>
                  <a:cubicBezTo>
                    <a:pt x="1141571" y="198596"/>
                    <a:pt x="1142524" y="208121"/>
                    <a:pt x="1143476" y="217646"/>
                  </a:cubicBezTo>
                  <a:cubicBezTo>
                    <a:pt x="1144429" y="227171"/>
                    <a:pt x="1144429" y="237649"/>
                    <a:pt x="1146334" y="248126"/>
                  </a:cubicBezTo>
                  <a:cubicBezTo>
                    <a:pt x="1146334" y="252889"/>
                    <a:pt x="1147286" y="256699"/>
                    <a:pt x="1147286" y="261461"/>
                  </a:cubicBezTo>
                  <a:cubicBezTo>
                    <a:pt x="1147286" y="261461"/>
                    <a:pt x="1147286" y="261461"/>
                    <a:pt x="1147286" y="261461"/>
                  </a:cubicBezTo>
                  <a:cubicBezTo>
                    <a:pt x="1147286" y="259556"/>
                    <a:pt x="1147286" y="258604"/>
                    <a:pt x="1147286" y="258604"/>
                  </a:cubicBezTo>
                  <a:cubicBezTo>
                    <a:pt x="1147286" y="258604"/>
                    <a:pt x="1147286" y="259556"/>
                    <a:pt x="1147286" y="260509"/>
                  </a:cubicBezTo>
                  <a:cubicBezTo>
                    <a:pt x="1146334" y="257651"/>
                    <a:pt x="1144429" y="254794"/>
                    <a:pt x="1143476" y="251936"/>
                  </a:cubicBezTo>
                  <a:cubicBezTo>
                    <a:pt x="1142524" y="250984"/>
                    <a:pt x="1142524" y="250031"/>
                    <a:pt x="1141571" y="249079"/>
                  </a:cubicBezTo>
                  <a:cubicBezTo>
                    <a:pt x="1141571" y="242411"/>
                    <a:pt x="1141571" y="237649"/>
                    <a:pt x="1141571" y="237649"/>
                  </a:cubicBezTo>
                  <a:cubicBezTo>
                    <a:pt x="1141571" y="237649"/>
                    <a:pt x="1140619" y="240506"/>
                    <a:pt x="1139666" y="246221"/>
                  </a:cubicBezTo>
                  <a:cubicBezTo>
                    <a:pt x="1136809" y="241459"/>
                    <a:pt x="1134904" y="236696"/>
                    <a:pt x="1132046" y="231934"/>
                  </a:cubicBezTo>
                  <a:cubicBezTo>
                    <a:pt x="1132046" y="231934"/>
                    <a:pt x="1132046" y="230981"/>
                    <a:pt x="1132046" y="230981"/>
                  </a:cubicBezTo>
                  <a:cubicBezTo>
                    <a:pt x="1128236" y="211931"/>
                    <a:pt x="1124426" y="193834"/>
                    <a:pt x="1120616" y="177641"/>
                  </a:cubicBezTo>
                  <a:cubicBezTo>
                    <a:pt x="1116806" y="161449"/>
                    <a:pt x="1113949" y="146209"/>
                    <a:pt x="1110139" y="132874"/>
                  </a:cubicBezTo>
                  <a:cubicBezTo>
                    <a:pt x="1106329" y="119539"/>
                    <a:pt x="1103471" y="108109"/>
                    <a:pt x="1100614" y="98584"/>
                  </a:cubicBezTo>
                  <a:cubicBezTo>
                    <a:pt x="1094899" y="79534"/>
                    <a:pt x="1092041" y="69056"/>
                    <a:pt x="1092041" y="69056"/>
                  </a:cubicBezTo>
                  <a:cubicBezTo>
                    <a:pt x="1092041" y="69056"/>
                    <a:pt x="1093946" y="80486"/>
                    <a:pt x="1096804" y="99536"/>
                  </a:cubicBezTo>
                  <a:cubicBezTo>
                    <a:pt x="1098709" y="109061"/>
                    <a:pt x="1100614" y="121444"/>
                    <a:pt x="1103471" y="134779"/>
                  </a:cubicBezTo>
                  <a:cubicBezTo>
                    <a:pt x="1106329" y="148114"/>
                    <a:pt x="1108234" y="163354"/>
                    <a:pt x="1110139" y="180499"/>
                  </a:cubicBezTo>
                  <a:cubicBezTo>
                    <a:pt x="1111091" y="186214"/>
                    <a:pt x="1112044" y="192881"/>
                    <a:pt x="1112996" y="199549"/>
                  </a:cubicBezTo>
                  <a:cubicBezTo>
                    <a:pt x="1112044" y="197644"/>
                    <a:pt x="1111091" y="196691"/>
                    <a:pt x="1110139" y="194786"/>
                  </a:cubicBezTo>
                  <a:cubicBezTo>
                    <a:pt x="1109186" y="192881"/>
                    <a:pt x="1107281" y="190976"/>
                    <a:pt x="1106329" y="190024"/>
                  </a:cubicBezTo>
                  <a:cubicBezTo>
                    <a:pt x="1106329" y="189071"/>
                    <a:pt x="1106329" y="189071"/>
                    <a:pt x="1105376" y="188119"/>
                  </a:cubicBezTo>
                  <a:cubicBezTo>
                    <a:pt x="1101566" y="177641"/>
                    <a:pt x="1098709" y="168116"/>
                    <a:pt x="1095851" y="160496"/>
                  </a:cubicBezTo>
                  <a:cubicBezTo>
                    <a:pt x="1090136" y="145256"/>
                    <a:pt x="1087279" y="136684"/>
                    <a:pt x="1087279" y="136684"/>
                  </a:cubicBezTo>
                  <a:cubicBezTo>
                    <a:pt x="1087279" y="136684"/>
                    <a:pt x="1089184" y="145256"/>
                    <a:pt x="1092041" y="161449"/>
                  </a:cubicBezTo>
                  <a:cubicBezTo>
                    <a:pt x="1093946" y="169069"/>
                    <a:pt x="1095851" y="178594"/>
                    <a:pt x="1098709" y="190024"/>
                  </a:cubicBezTo>
                  <a:cubicBezTo>
                    <a:pt x="1100614" y="197644"/>
                    <a:pt x="1102519" y="207169"/>
                    <a:pt x="1103471" y="215741"/>
                  </a:cubicBezTo>
                  <a:cubicBezTo>
                    <a:pt x="1099661" y="206216"/>
                    <a:pt x="1097756" y="200501"/>
                    <a:pt x="1097756" y="200501"/>
                  </a:cubicBezTo>
                  <a:cubicBezTo>
                    <a:pt x="1097756" y="200501"/>
                    <a:pt x="1099661" y="209074"/>
                    <a:pt x="1102519" y="224314"/>
                  </a:cubicBezTo>
                  <a:cubicBezTo>
                    <a:pt x="1100614" y="227171"/>
                    <a:pt x="1097756" y="230981"/>
                    <a:pt x="1094899" y="233839"/>
                  </a:cubicBezTo>
                  <a:cubicBezTo>
                    <a:pt x="1092994" y="225266"/>
                    <a:pt x="1091089" y="216694"/>
                    <a:pt x="1089184" y="209074"/>
                  </a:cubicBezTo>
                  <a:cubicBezTo>
                    <a:pt x="1086326" y="182404"/>
                    <a:pt x="1084421" y="166211"/>
                    <a:pt x="1084421" y="166211"/>
                  </a:cubicBezTo>
                  <a:cubicBezTo>
                    <a:pt x="1084421" y="166211"/>
                    <a:pt x="1084421" y="172879"/>
                    <a:pt x="1083469" y="184309"/>
                  </a:cubicBezTo>
                  <a:cubicBezTo>
                    <a:pt x="1080611" y="171926"/>
                    <a:pt x="1077754" y="160496"/>
                    <a:pt x="1073944" y="149066"/>
                  </a:cubicBezTo>
                  <a:cubicBezTo>
                    <a:pt x="1071086" y="140494"/>
                    <a:pt x="1069181" y="131921"/>
                    <a:pt x="1066324" y="123349"/>
                  </a:cubicBezTo>
                  <a:cubicBezTo>
                    <a:pt x="1072991" y="105251"/>
                    <a:pt x="1075849" y="94774"/>
                    <a:pt x="1075849" y="94774"/>
                  </a:cubicBezTo>
                  <a:cubicBezTo>
                    <a:pt x="1075849" y="94774"/>
                    <a:pt x="1072039" y="103346"/>
                    <a:pt x="1064419" y="119539"/>
                  </a:cubicBezTo>
                  <a:cubicBezTo>
                    <a:pt x="1062514" y="112871"/>
                    <a:pt x="1059656" y="106204"/>
                    <a:pt x="1057751" y="100489"/>
                  </a:cubicBezTo>
                  <a:cubicBezTo>
                    <a:pt x="1054894" y="92869"/>
                    <a:pt x="1052036" y="85249"/>
                    <a:pt x="1050131" y="78581"/>
                  </a:cubicBezTo>
                  <a:cubicBezTo>
                    <a:pt x="1047274" y="71914"/>
                    <a:pt x="1044416" y="65246"/>
                    <a:pt x="1042511" y="59531"/>
                  </a:cubicBezTo>
                  <a:cubicBezTo>
                    <a:pt x="1037749" y="47149"/>
                    <a:pt x="1032986" y="36671"/>
                    <a:pt x="1029176" y="28099"/>
                  </a:cubicBezTo>
                  <a:cubicBezTo>
                    <a:pt x="1017746" y="16669"/>
                    <a:pt x="1012984" y="7144"/>
                    <a:pt x="1012984" y="7144"/>
                  </a:cubicBezTo>
                  <a:cubicBezTo>
                    <a:pt x="1012984" y="7144"/>
                    <a:pt x="1016794" y="17621"/>
                    <a:pt x="1022509" y="34766"/>
                  </a:cubicBezTo>
                  <a:cubicBezTo>
                    <a:pt x="1025366" y="43339"/>
                    <a:pt x="1029176" y="54769"/>
                    <a:pt x="1032986" y="67151"/>
                  </a:cubicBezTo>
                  <a:cubicBezTo>
                    <a:pt x="1034891" y="73819"/>
                    <a:pt x="1036796" y="79534"/>
                    <a:pt x="1038701" y="87154"/>
                  </a:cubicBezTo>
                  <a:cubicBezTo>
                    <a:pt x="1040606" y="93821"/>
                    <a:pt x="1042511" y="101441"/>
                    <a:pt x="1044416" y="109061"/>
                  </a:cubicBezTo>
                  <a:cubicBezTo>
                    <a:pt x="1044416" y="109061"/>
                    <a:pt x="1044416" y="110014"/>
                    <a:pt x="1044416" y="110014"/>
                  </a:cubicBezTo>
                  <a:cubicBezTo>
                    <a:pt x="1039654" y="101441"/>
                    <a:pt x="1037749" y="96679"/>
                    <a:pt x="1037749" y="96679"/>
                  </a:cubicBezTo>
                  <a:cubicBezTo>
                    <a:pt x="1037749" y="96679"/>
                    <a:pt x="1039654" y="104299"/>
                    <a:pt x="1044416" y="117634"/>
                  </a:cubicBezTo>
                  <a:cubicBezTo>
                    <a:pt x="1046321" y="124301"/>
                    <a:pt x="1049179" y="131921"/>
                    <a:pt x="1051084" y="141446"/>
                  </a:cubicBezTo>
                  <a:cubicBezTo>
                    <a:pt x="1051084" y="143351"/>
                    <a:pt x="1052036" y="144304"/>
                    <a:pt x="1052036" y="146209"/>
                  </a:cubicBezTo>
                  <a:cubicBezTo>
                    <a:pt x="1048226" y="153829"/>
                    <a:pt x="1043464" y="163354"/>
                    <a:pt x="1037749" y="172879"/>
                  </a:cubicBezTo>
                  <a:cubicBezTo>
                    <a:pt x="1033939" y="180499"/>
                    <a:pt x="1029176" y="188119"/>
                    <a:pt x="1024414" y="195739"/>
                  </a:cubicBezTo>
                  <a:cubicBezTo>
                    <a:pt x="1024414" y="194786"/>
                    <a:pt x="1023461" y="193834"/>
                    <a:pt x="1023461" y="192881"/>
                  </a:cubicBezTo>
                  <a:cubicBezTo>
                    <a:pt x="1023461" y="190024"/>
                    <a:pt x="1023461" y="187166"/>
                    <a:pt x="1023461" y="184309"/>
                  </a:cubicBezTo>
                  <a:cubicBezTo>
                    <a:pt x="1024414" y="169069"/>
                    <a:pt x="1024414" y="154781"/>
                    <a:pt x="1024414" y="142399"/>
                  </a:cubicBezTo>
                  <a:cubicBezTo>
                    <a:pt x="1024414" y="130016"/>
                    <a:pt x="1024414" y="119539"/>
                    <a:pt x="1023461" y="110014"/>
                  </a:cubicBezTo>
                  <a:cubicBezTo>
                    <a:pt x="1023461" y="101441"/>
                    <a:pt x="1022509" y="93821"/>
                    <a:pt x="1021556" y="89059"/>
                  </a:cubicBezTo>
                  <a:cubicBezTo>
                    <a:pt x="1020604" y="84296"/>
                    <a:pt x="1020604" y="81439"/>
                    <a:pt x="1020604" y="81439"/>
                  </a:cubicBezTo>
                  <a:cubicBezTo>
                    <a:pt x="1020604" y="81439"/>
                    <a:pt x="1020604" y="84296"/>
                    <a:pt x="1020604" y="89059"/>
                  </a:cubicBezTo>
                  <a:cubicBezTo>
                    <a:pt x="1020604" y="93821"/>
                    <a:pt x="1019651" y="100489"/>
                    <a:pt x="1019651" y="110014"/>
                  </a:cubicBezTo>
                  <a:cubicBezTo>
                    <a:pt x="1018699" y="124301"/>
                    <a:pt x="1016794" y="142399"/>
                    <a:pt x="1014889" y="165259"/>
                  </a:cubicBezTo>
                  <a:cubicBezTo>
                    <a:pt x="1013936" y="162401"/>
                    <a:pt x="1013936" y="161449"/>
                    <a:pt x="1013936" y="161449"/>
                  </a:cubicBezTo>
                  <a:cubicBezTo>
                    <a:pt x="1013936" y="161449"/>
                    <a:pt x="1013936" y="163354"/>
                    <a:pt x="1014889" y="168116"/>
                  </a:cubicBezTo>
                  <a:cubicBezTo>
                    <a:pt x="1013936" y="172879"/>
                    <a:pt x="1013936" y="178594"/>
                    <a:pt x="1012984" y="183356"/>
                  </a:cubicBezTo>
                  <a:cubicBezTo>
                    <a:pt x="1011079" y="196691"/>
                    <a:pt x="1009174" y="210026"/>
                    <a:pt x="1007269" y="224314"/>
                  </a:cubicBezTo>
                  <a:cubicBezTo>
                    <a:pt x="996791" y="242411"/>
                    <a:pt x="984409" y="262414"/>
                    <a:pt x="972026" y="283369"/>
                  </a:cubicBezTo>
                  <a:cubicBezTo>
                    <a:pt x="972026" y="277654"/>
                    <a:pt x="971074" y="273844"/>
                    <a:pt x="971074" y="269081"/>
                  </a:cubicBezTo>
                  <a:cubicBezTo>
                    <a:pt x="972979" y="263366"/>
                    <a:pt x="975836" y="256699"/>
                    <a:pt x="977741" y="251936"/>
                  </a:cubicBezTo>
                  <a:cubicBezTo>
                    <a:pt x="983456" y="235744"/>
                    <a:pt x="989171" y="220504"/>
                    <a:pt x="992981" y="206216"/>
                  </a:cubicBezTo>
                  <a:cubicBezTo>
                    <a:pt x="996791" y="192881"/>
                    <a:pt x="1000601" y="180499"/>
                    <a:pt x="1002506" y="170974"/>
                  </a:cubicBezTo>
                  <a:cubicBezTo>
                    <a:pt x="1007269" y="150971"/>
                    <a:pt x="1009174" y="139541"/>
                    <a:pt x="1009174" y="139541"/>
                  </a:cubicBezTo>
                  <a:cubicBezTo>
                    <a:pt x="1009174" y="139541"/>
                    <a:pt x="1005364" y="150971"/>
                    <a:pt x="998696" y="170021"/>
                  </a:cubicBezTo>
                  <a:cubicBezTo>
                    <a:pt x="995839" y="179546"/>
                    <a:pt x="990124" y="190976"/>
                    <a:pt x="985361" y="204311"/>
                  </a:cubicBezTo>
                  <a:cubicBezTo>
                    <a:pt x="980599" y="217646"/>
                    <a:pt x="972979" y="231934"/>
                    <a:pt x="966311" y="248126"/>
                  </a:cubicBezTo>
                  <a:cubicBezTo>
                    <a:pt x="964406" y="251936"/>
                    <a:pt x="962501" y="255746"/>
                    <a:pt x="960596" y="260509"/>
                  </a:cubicBezTo>
                  <a:cubicBezTo>
                    <a:pt x="961549" y="248126"/>
                    <a:pt x="961549" y="236696"/>
                    <a:pt x="961549" y="225266"/>
                  </a:cubicBezTo>
                  <a:cubicBezTo>
                    <a:pt x="966311" y="212884"/>
                    <a:pt x="969169" y="206216"/>
                    <a:pt x="969169" y="206216"/>
                  </a:cubicBezTo>
                  <a:cubicBezTo>
                    <a:pt x="969169" y="206216"/>
                    <a:pt x="966311" y="210979"/>
                    <a:pt x="961549" y="218599"/>
                  </a:cubicBezTo>
                  <a:cubicBezTo>
                    <a:pt x="961549" y="213836"/>
                    <a:pt x="961549" y="210026"/>
                    <a:pt x="961549" y="206216"/>
                  </a:cubicBezTo>
                  <a:cubicBezTo>
                    <a:pt x="961549" y="182404"/>
                    <a:pt x="960596" y="162401"/>
                    <a:pt x="958691" y="149066"/>
                  </a:cubicBezTo>
                  <a:cubicBezTo>
                    <a:pt x="957739" y="143351"/>
                    <a:pt x="957739" y="138589"/>
                    <a:pt x="956786" y="134779"/>
                  </a:cubicBezTo>
                  <a:cubicBezTo>
                    <a:pt x="956786" y="132874"/>
                    <a:pt x="957739" y="131921"/>
                    <a:pt x="957739" y="131921"/>
                  </a:cubicBezTo>
                  <a:cubicBezTo>
                    <a:pt x="957739" y="131921"/>
                    <a:pt x="957739" y="132874"/>
                    <a:pt x="956786" y="133826"/>
                  </a:cubicBezTo>
                  <a:cubicBezTo>
                    <a:pt x="956786" y="133826"/>
                    <a:pt x="956786" y="132874"/>
                    <a:pt x="956786" y="132874"/>
                  </a:cubicBezTo>
                  <a:cubicBezTo>
                    <a:pt x="955834" y="129064"/>
                    <a:pt x="955834" y="127159"/>
                    <a:pt x="955834" y="127159"/>
                  </a:cubicBezTo>
                  <a:cubicBezTo>
                    <a:pt x="955834" y="127159"/>
                    <a:pt x="955834" y="130969"/>
                    <a:pt x="955834" y="136684"/>
                  </a:cubicBezTo>
                  <a:cubicBezTo>
                    <a:pt x="951071" y="147161"/>
                    <a:pt x="940594" y="171926"/>
                    <a:pt x="927259" y="206216"/>
                  </a:cubicBezTo>
                  <a:cubicBezTo>
                    <a:pt x="927259" y="206216"/>
                    <a:pt x="927259" y="205264"/>
                    <a:pt x="927259" y="205264"/>
                  </a:cubicBezTo>
                  <a:cubicBezTo>
                    <a:pt x="928211" y="196691"/>
                    <a:pt x="929164" y="189071"/>
                    <a:pt x="930116" y="183356"/>
                  </a:cubicBezTo>
                  <a:cubicBezTo>
                    <a:pt x="932021" y="170974"/>
                    <a:pt x="932974" y="164306"/>
                    <a:pt x="932974" y="164306"/>
                  </a:cubicBezTo>
                  <a:cubicBezTo>
                    <a:pt x="932974" y="164306"/>
                    <a:pt x="930116" y="170974"/>
                    <a:pt x="926306" y="183356"/>
                  </a:cubicBezTo>
                  <a:cubicBezTo>
                    <a:pt x="924401" y="189071"/>
                    <a:pt x="922496" y="195739"/>
                    <a:pt x="920591" y="203359"/>
                  </a:cubicBezTo>
                  <a:cubicBezTo>
                    <a:pt x="916781" y="192881"/>
                    <a:pt x="913924" y="182404"/>
                    <a:pt x="910114" y="171926"/>
                  </a:cubicBezTo>
                  <a:cubicBezTo>
                    <a:pt x="909161" y="169069"/>
                    <a:pt x="908209" y="167164"/>
                    <a:pt x="907256" y="164306"/>
                  </a:cubicBezTo>
                  <a:cubicBezTo>
                    <a:pt x="909161" y="161449"/>
                    <a:pt x="910114" y="159544"/>
                    <a:pt x="912019" y="157639"/>
                  </a:cubicBezTo>
                  <a:cubicBezTo>
                    <a:pt x="920591" y="145256"/>
                    <a:pt x="927259" y="133826"/>
                    <a:pt x="933926" y="124301"/>
                  </a:cubicBezTo>
                  <a:cubicBezTo>
                    <a:pt x="946309" y="106204"/>
                    <a:pt x="953929" y="95726"/>
                    <a:pt x="953929" y="95726"/>
                  </a:cubicBezTo>
                  <a:cubicBezTo>
                    <a:pt x="953929" y="95726"/>
                    <a:pt x="945356" y="105251"/>
                    <a:pt x="931069" y="121444"/>
                  </a:cubicBezTo>
                  <a:cubicBezTo>
                    <a:pt x="923449" y="129064"/>
                    <a:pt x="915829" y="140494"/>
                    <a:pt x="906304" y="151924"/>
                  </a:cubicBezTo>
                  <a:cubicBezTo>
                    <a:pt x="905351" y="152876"/>
                    <a:pt x="904399" y="153829"/>
                    <a:pt x="904399" y="154781"/>
                  </a:cubicBezTo>
                  <a:cubicBezTo>
                    <a:pt x="901541" y="147161"/>
                    <a:pt x="898684" y="139541"/>
                    <a:pt x="894874" y="131921"/>
                  </a:cubicBezTo>
                  <a:lnTo>
                    <a:pt x="892016" y="126206"/>
                  </a:lnTo>
                  <a:cubicBezTo>
                    <a:pt x="893921" y="122396"/>
                    <a:pt x="895826" y="118586"/>
                    <a:pt x="897731" y="115729"/>
                  </a:cubicBezTo>
                  <a:cubicBezTo>
                    <a:pt x="905351" y="100489"/>
                    <a:pt x="912019" y="87154"/>
                    <a:pt x="918686" y="77629"/>
                  </a:cubicBezTo>
                  <a:cubicBezTo>
                    <a:pt x="931069" y="56674"/>
                    <a:pt x="937736" y="44291"/>
                    <a:pt x="937736" y="44291"/>
                  </a:cubicBezTo>
                  <a:cubicBezTo>
                    <a:pt x="937736" y="44291"/>
                    <a:pt x="929164" y="55721"/>
                    <a:pt x="914876" y="74771"/>
                  </a:cubicBezTo>
                  <a:cubicBezTo>
                    <a:pt x="907256" y="84296"/>
                    <a:pt x="899636" y="96679"/>
                    <a:pt x="890111" y="110966"/>
                  </a:cubicBezTo>
                  <a:cubicBezTo>
                    <a:pt x="889159" y="112871"/>
                    <a:pt x="887254" y="114776"/>
                    <a:pt x="886301" y="116681"/>
                  </a:cubicBezTo>
                  <a:lnTo>
                    <a:pt x="874871" y="92869"/>
                  </a:lnTo>
                  <a:lnTo>
                    <a:pt x="873919" y="90964"/>
                  </a:lnTo>
                  <a:lnTo>
                    <a:pt x="872966" y="91916"/>
                  </a:lnTo>
                  <a:cubicBezTo>
                    <a:pt x="871061" y="92869"/>
                    <a:pt x="869156" y="93821"/>
                    <a:pt x="868204" y="95726"/>
                  </a:cubicBezTo>
                  <a:cubicBezTo>
                    <a:pt x="867251" y="97631"/>
                    <a:pt x="866299" y="99536"/>
                    <a:pt x="866299" y="101441"/>
                  </a:cubicBezTo>
                  <a:cubicBezTo>
                    <a:pt x="866299" y="105251"/>
                    <a:pt x="867251" y="110014"/>
                    <a:pt x="868204" y="113824"/>
                  </a:cubicBezTo>
                  <a:cubicBezTo>
                    <a:pt x="867251" y="110014"/>
                    <a:pt x="867251" y="106204"/>
                    <a:pt x="868204" y="102394"/>
                  </a:cubicBezTo>
                  <a:cubicBezTo>
                    <a:pt x="868204" y="100489"/>
                    <a:pt x="869156" y="99536"/>
                    <a:pt x="870109" y="97631"/>
                  </a:cubicBezTo>
                  <a:cubicBezTo>
                    <a:pt x="871061" y="96679"/>
                    <a:pt x="872014" y="96679"/>
                    <a:pt x="872966" y="95726"/>
                  </a:cubicBezTo>
                  <a:lnTo>
                    <a:pt x="882491" y="122396"/>
                  </a:lnTo>
                  <a:cubicBezTo>
                    <a:pt x="880586" y="126206"/>
                    <a:pt x="877729" y="129064"/>
                    <a:pt x="875824" y="132874"/>
                  </a:cubicBezTo>
                  <a:cubicBezTo>
                    <a:pt x="871061" y="141446"/>
                    <a:pt x="866299" y="150019"/>
                    <a:pt x="860584" y="159544"/>
                  </a:cubicBezTo>
                  <a:cubicBezTo>
                    <a:pt x="852964" y="172879"/>
                    <a:pt x="845344" y="188119"/>
                    <a:pt x="837724" y="203359"/>
                  </a:cubicBezTo>
                  <a:cubicBezTo>
                    <a:pt x="834866" y="198596"/>
                    <a:pt x="832961" y="195739"/>
                    <a:pt x="832009" y="194786"/>
                  </a:cubicBezTo>
                  <a:cubicBezTo>
                    <a:pt x="834866" y="170974"/>
                    <a:pt x="836771" y="151924"/>
                    <a:pt x="838676" y="137636"/>
                  </a:cubicBezTo>
                  <a:cubicBezTo>
                    <a:pt x="839629" y="123349"/>
                    <a:pt x="840581" y="115729"/>
                    <a:pt x="840581" y="115729"/>
                  </a:cubicBezTo>
                  <a:cubicBezTo>
                    <a:pt x="840581" y="115729"/>
                    <a:pt x="838676" y="123349"/>
                    <a:pt x="834866" y="137636"/>
                  </a:cubicBezTo>
                  <a:cubicBezTo>
                    <a:pt x="831056" y="151924"/>
                    <a:pt x="826294" y="170974"/>
                    <a:pt x="820579" y="194786"/>
                  </a:cubicBezTo>
                  <a:cubicBezTo>
                    <a:pt x="819626" y="197644"/>
                    <a:pt x="819626" y="200501"/>
                    <a:pt x="818674" y="204311"/>
                  </a:cubicBezTo>
                  <a:cubicBezTo>
                    <a:pt x="817721" y="202406"/>
                    <a:pt x="816769" y="199549"/>
                    <a:pt x="815816" y="197644"/>
                  </a:cubicBezTo>
                  <a:cubicBezTo>
                    <a:pt x="810101" y="183356"/>
                    <a:pt x="807244" y="174784"/>
                    <a:pt x="807244" y="174784"/>
                  </a:cubicBezTo>
                  <a:cubicBezTo>
                    <a:pt x="807244" y="174784"/>
                    <a:pt x="809149" y="183356"/>
                    <a:pt x="812006" y="198596"/>
                  </a:cubicBezTo>
                  <a:cubicBezTo>
                    <a:pt x="812959" y="202406"/>
                    <a:pt x="813911" y="206216"/>
                    <a:pt x="814864" y="210979"/>
                  </a:cubicBezTo>
                  <a:cubicBezTo>
                    <a:pt x="814864" y="212884"/>
                    <a:pt x="815816" y="214789"/>
                    <a:pt x="815816" y="216694"/>
                  </a:cubicBezTo>
                  <a:cubicBezTo>
                    <a:pt x="813911" y="224314"/>
                    <a:pt x="812959" y="231934"/>
                    <a:pt x="811054" y="239554"/>
                  </a:cubicBezTo>
                  <a:cubicBezTo>
                    <a:pt x="809149" y="226219"/>
                    <a:pt x="808196" y="219551"/>
                    <a:pt x="808196" y="219551"/>
                  </a:cubicBezTo>
                  <a:cubicBezTo>
                    <a:pt x="808196" y="219551"/>
                    <a:pt x="807244" y="236696"/>
                    <a:pt x="807244" y="264319"/>
                  </a:cubicBezTo>
                  <a:cubicBezTo>
                    <a:pt x="807244" y="265271"/>
                    <a:pt x="807244" y="265271"/>
                    <a:pt x="807244" y="266224"/>
                  </a:cubicBezTo>
                  <a:cubicBezTo>
                    <a:pt x="804386" y="259556"/>
                    <a:pt x="801529" y="252889"/>
                    <a:pt x="798671" y="246221"/>
                  </a:cubicBezTo>
                  <a:cubicBezTo>
                    <a:pt x="799624" y="241459"/>
                    <a:pt x="800576" y="239554"/>
                    <a:pt x="800576" y="239554"/>
                  </a:cubicBezTo>
                  <a:cubicBezTo>
                    <a:pt x="800576" y="239554"/>
                    <a:pt x="799624" y="241459"/>
                    <a:pt x="797719" y="245269"/>
                  </a:cubicBezTo>
                  <a:cubicBezTo>
                    <a:pt x="797719" y="244316"/>
                    <a:pt x="796766" y="243364"/>
                    <a:pt x="796766" y="242411"/>
                  </a:cubicBezTo>
                  <a:cubicBezTo>
                    <a:pt x="795814" y="239554"/>
                    <a:pt x="793909" y="236696"/>
                    <a:pt x="792956" y="233839"/>
                  </a:cubicBezTo>
                  <a:cubicBezTo>
                    <a:pt x="794861" y="229076"/>
                    <a:pt x="795814" y="223361"/>
                    <a:pt x="796766" y="218599"/>
                  </a:cubicBezTo>
                  <a:cubicBezTo>
                    <a:pt x="802481" y="196691"/>
                    <a:pt x="806291" y="177641"/>
                    <a:pt x="809149" y="164306"/>
                  </a:cubicBezTo>
                  <a:cubicBezTo>
                    <a:pt x="811054" y="150971"/>
                    <a:pt x="812959" y="143351"/>
                    <a:pt x="812959" y="143351"/>
                  </a:cubicBezTo>
                  <a:cubicBezTo>
                    <a:pt x="812959" y="143351"/>
                    <a:pt x="810101" y="150971"/>
                    <a:pt x="805339" y="163354"/>
                  </a:cubicBezTo>
                  <a:cubicBezTo>
                    <a:pt x="803434" y="170021"/>
                    <a:pt x="800576" y="177641"/>
                    <a:pt x="796766" y="186214"/>
                  </a:cubicBezTo>
                  <a:cubicBezTo>
                    <a:pt x="793909" y="194786"/>
                    <a:pt x="790099" y="205264"/>
                    <a:pt x="785336" y="215741"/>
                  </a:cubicBezTo>
                  <a:cubicBezTo>
                    <a:pt x="785336" y="216694"/>
                    <a:pt x="784384" y="217646"/>
                    <a:pt x="784384" y="218599"/>
                  </a:cubicBezTo>
                  <a:cubicBezTo>
                    <a:pt x="781526" y="213836"/>
                    <a:pt x="779621" y="209074"/>
                    <a:pt x="776764" y="205264"/>
                  </a:cubicBezTo>
                  <a:cubicBezTo>
                    <a:pt x="775811" y="204311"/>
                    <a:pt x="775811" y="203359"/>
                    <a:pt x="774859" y="202406"/>
                  </a:cubicBezTo>
                  <a:cubicBezTo>
                    <a:pt x="774859" y="202406"/>
                    <a:pt x="774859" y="202406"/>
                    <a:pt x="774859" y="201454"/>
                  </a:cubicBezTo>
                  <a:cubicBezTo>
                    <a:pt x="777716" y="176689"/>
                    <a:pt x="779621" y="156686"/>
                    <a:pt x="780574" y="142399"/>
                  </a:cubicBezTo>
                  <a:cubicBezTo>
                    <a:pt x="781526" y="128111"/>
                    <a:pt x="781526" y="119539"/>
                    <a:pt x="781526" y="119539"/>
                  </a:cubicBezTo>
                  <a:cubicBezTo>
                    <a:pt x="781526" y="119539"/>
                    <a:pt x="779621" y="127159"/>
                    <a:pt x="776764" y="141446"/>
                  </a:cubicBezTo>
                  <a:cubicBezTo>
                    <a:pt x="775811" y="148114"/>
                    <a:pt x="772954" y="156686"/>
                    <a:pt x="771049" y="167164"/>
                  </a:cubicBezTo>
                  <a:cubicBezTo>
                    <a:pt x="769144" y="173831"/>
                    <a:pt x="768191" y="181451"/>
                    <a:pt x="766286" y="189071"/>
                  </a:cubicBezTo>
                  <a:cubicBezTo>
                    <a:pt x="763429" y="185261"/>
                    <a:pt x="760571" y="181451"/>
                    <a:pt x="758666" y="178594"/>
                  </a:cubicBezTo>
                  <a:cubicBezTo>
                    <a:pt x="753904" y="171926"/>
                    <a:pt x="748189" y="166211"/>
                    <a:pt x="745331" y="163354"/>
                  </a:cubicBezTo>
                  <a:cubicBezTo>
                    <a:pt x="742474" y="159544"/>
                    <a:pt x="740569" y="157639"/>
                    <a:pt x="740569" y="157639"/>
                  </a:cubicBezTo>
                  <a:cubicBezTo>
                    <a:pt x="740569" y="157639"/>
                    <a:pt x="741521" y="159544"/>
                    <a:pt x="744379" y="163354"/>
                  </a:cubicBezTo>
                  <a:cubicBezTo>
                    <a:pt x="747236" y="167164"/>
                    <a:pt x="751046" y="172879"/>
                    <a:pt x="754856" y="180499"/>
                  </a:cubicBezTo>
                  <a:cubicBezTo>
                    <a:pt x="757714" y="185261"/>
                    <a:pt x="760571" y="190976"/>
                    <a:pt x="763429" y="196691"/>
                  </a:cubicBezTo>
                  <a:cubicBezTo>
                    <a:pt x="763429" y="197644"/>
                    <a:pt x="763429" y="198596"/>
                    <a:pt x="762476" y="199549"/>
                  </a:cubicBezTo>
                  <a:cubicBezTo>
                    <a:pt x="759619" y="211931"/>
                    <a:pt x="756761" y="224314"/>
                    <a:pt x="753904" y="238601"/>
                  </a:cubicBezTo>
                  <a:cubicBezTo>
                    <a:pt x="749141" y="230029"/>
                    <a:pt x="747236" y="224314"/>
                    <a:pt x="747236" y="224314"/>
                  </a:cubicBezTo>
                  <a:cubicBezTo>
                    <a:pt x="747236" y="224314"/>
                    <a:pt x="749141" y="230981"/>
                    <a:pt x="752951" y="241459"/>
                  </a:cubicBezTo>
                  <a:cubicBezTo>
                    <a:pt x="751999" y="242411"/>
                    <a:pt x="751999" y="242411"/>
                    <a:pt x="751046" y="243364"/>
                  </a:cubicBezTo>
                  <a:cubicBezTo>
                    <a:pt x="749141" y="246221"/>
                    <a:pt x="749141" y="250031"/>
                    <a:pt x="749141" y="252889"/>
                  </a:cubicBezTo>
                  <a:cubicBezTo>
                    <a:pt x="750094" y="250031"/>
                    <a:pt x="751046" y="246221"/>
                    <a:pt x="752951" y="244316"/>
                  </a:cubicBezTo>
                  <a:cubicBezTo>
                    <a:pt x="752951" y="244316"/>
                    <a:pt x="752951" y="244316"/>
                    <a:pt x="752951" y="244316"/>
                  </a:cubicBezTo>
                  <a:cubicBezTo>
                    <a:pt x="750094" y="256699"/>
                    <a:pt x="747236" y="269081"/>
                    <a:pt x="744379" y="282416"/>
                  </a:cubicBezTo>
                  <a:cubicBezTo>
                    <a:pt x="743426" y="287179"/>
                    <a:pt x="742474" y="291941"/>
                    <a:pt x="741521" y="296704"/>
                  </a:cubicBezTo>
                  <a:cubicBezTo>
                    <a:pt x="740569" y="299561"/>
                    <a:pt x="739616" y="302419"/>
                    <a:pt x="738664" y="306229"/>
                  </a:cubicBezTo>
                  <a:cubicBezTo>
                    <a:pt x="738664" y="306229"/>
                    <a:pt x="738664" y="306229"/>
                    <a:pt x="738664" y="306229"/>
                  </a:cubicBezTo>
                  <a:cubicBezTo>
                    <a:pt x="738664" y="302419"/>
                    <a:pt x="737711" y="297656"/>
                    <a:pt x="737711" y="293846"/>
                  </a:cubicBezTo>
                  <a:cubicBezTo>
                    <a:pt x="736759" y="285274"/>
                    <a:pt x="735806" y="277654"/>
                    <a:pt x="733901" y="270034"/>
                  </a:cubicBezTo>
                  <a:cubicBezTo>
                    <a:pt x="732949" y="266224"/>
                    <a:pt x="731996" y="263366"/>
                    <a:pt x="731996" y="259556"/>
                  </a:cubicBezTo>
                  <a:cubicBezTo>
                    <a:pt x="731996" y="258604"/>
                    <a:pt x="731996" y="258604"/>
                    <a:pt x="731044" y="257651"/>
                  </a:cubicBezTo>
                  <a:cubicBezTo>
                    <a:pt x="729139" y="238601"/>
                    <a:pt x="727234" y="223361"/>
                    <a:pt x="725329" y="210979"/>
                  </a:cubicBezTo>
                  <a:cubicBezTo>
                    <a:pt x="723424" y="195739"/>
                    <a:pt x="722471" y="186214"/>
                    <a:pt x="722471" y="186214"/>
                  </a:cubicBezTo>
                  <a:cubicBezTo>
                    <a:pt x="722471" y="186214"/>
                    <a:pt x="722471" y="190976"/>
                    <a:pt x="722471" y="199549"/>
                  </a:cubicBezTo>
                  <a:cubicBezTo>
                    <a:pt x="720566" y="204311"/>
                    <a:pt x="715804" y="220504"/>
                    <a:pt x="709136" y="243364"/>
                  </a:cubicBezTo>
                  <a:cubicBezTo>
                    <a:pt x="707231" y="238601"/>
                    <a:pt x="706279" y="233839"/>
                    <a:pt x="704374" y="229076"/>
                  </a:cubicBezTo>
                  <a:cubicBezTo>
                    <a:pt x="698659" y="211931"/>
                    <a:pt x="692944" y="195739"/>
                    <a:pt x="687229" y="181451"/>
                  </a:cubicBezTo>
                  <a:cubicBezTo>
                    <a:pt x="684371" y="174784"/>
                    <a:pt x="682466" y="168116"/>
                    <a:pt x="679609" y="161449"/>
                  </a:cubicBezTo>
                  <a:cubicBezTo>
                    <a:pt x="679609" y="156686"/>
                    <a:pt x="679609" y="151924"/>
                    <a:pt x="679609" y="148114"/>
                  </a:cubicBezTo>
                  <a:cubicBezTo>
                    <a:pt x="679609" y="138589"/>
                    <a:pt x="679609" y="130016"/>
                    <a:pt x="679609" y="122396"/>
                  </a:cubicBezTo>
                  <a:cubicBezTo>
                    <a:pt x="679609" y="108109"/>
                    <a:pt x="678656" y="100489"/>
                    <a:pt x="678656" y="100489"/>
                  </a:cubicBezTo>
                  <a:cubicBezTo>
                    <a:pt x="678656" y="100489"/>
                    <a:pt x="677704" y="108109"/>
                    <a:pt x="675799" y="122396"/>
                  </a:cubicBezTo>
                  <a:cubicBezTo>
                    <a:pt x="674846" y="128111"/>
                    <a:pt x="673894" y="135731"/>
                    <a:pt x="672941" y="144304"/>
                  </a:cubicBezTo>
                  <a:cubicBezTo>
                    <a:pt x="669131" y="134779"/>
                    <a:pt x="665321" y="127159"/>
                    <a:pt x="663416" y="122396"/>
                  </a:cubicBezTo>
                  <a:cubicBezTo>
                    <a:pt x="660559" y="117634"/>
                    <a:pt x="659606" y="114776"/>
                    <a:pt x="659606" y="114776"/>
                  </a:cubicBezTo>
                  <a:cubicBezTo>
                    <a:pt x="659606" y="114776"/>
                    <a:pt x="660559" y="117634"/>
                    <a:pt x="662464" y="123349"/>
                  </a:cubicBezTo>
                  <a:cubicBezTo>
                    <a:pt x="664369" y="129064"/>
                    <a:pt x="667226" y="136684"/>
                    <a:pt x="670084" y="147161"/>
                  </a:cubicBezTo>
                  <a:cubicBezTo>
                    <a:pt x="671036" y="149066"/>
                    <a:pt x="671036" y="151924"/>
                    <a:pt x="671989" y="153829"/>
                  </a:cubicBezTo>
                  <a:cubicBezTo>
                    <a:pt x="671989" y="157639"/>
                    <a:pt x="671036" y="160496"/>
                    <a:pt x="671036" y="164306"/>
                  </a:cubicBezTo>
                  <a:cubicBezTo>
                    <a:pt x="670084" y="170021"/>
                    <a:pt x="669131" y="175736"/>
                    <a:pt x="668179" y="181451"/>
                  </a:cubicBezTo>
                  <a:cubicBezTo>
                    <a:pt x="666274" y="193834"/>
                    <a:pt x="664369" y="206216"/>
                    <a:pt x="662464" y="219551"/>
                  </a:cubicBezTo>
                  <a:cubicBezTo>
                    <a:pt x="661511" y="226219"/>
                    <a:pt x="660559" y="232886"/>
                    <a:pt x="658654" y="239554"/>
                  </a:cubicBezTo>
                  <a:cubicBezTo>
                    <a:pt x="657701" y="236696"/>
                    <a:pt x="656749" y="233839"/>
                    <a:pt x="655796" y="231934"/>
                  </a:cubicBezTo>
                  <a:cubicBezTo>
                    <a:pt x="656749" y="218599"/>
                    <a:pt x="657701" y="210026"/>
                    <a:pt x="657701" y="210026"/>
                  </a:cubicBezTo>
                  <a:cubicBezTo>
                    <a:pt x="657701" y="210026"/>
                    <a:pt x="655796" y="215741"/>
                    <a:pt x="653891" y="226219"/>
                  </a:cubicBezTo>
                  <a:cubicBezTo>
                    <a:pt x="648176" y="212884"/>
                    <a:pt x="643414" y="201454"/>
                    <a:pt x="638651" y="191929"/>
                  </a:cubicBezTo>
                  <a:cubicBezTo>
                    <a:pt x="634841" y="184309"/>
                    <a:pt x="631984" y="178594"/>
                    <a:pt x="630079" y="174784"/>
                  </a:cubicBezTo>
                  <a:cubicBezTo>
                    <a:pt x="628174" y="170974"/>
                    <a:pt x="627221" y="169069"/>
                    <a:pt x="627221" y="169069"/>
                  </a:cubicBezTo>
                  <a:cubicBezTo>
                    <a:pt x="627221" y="169069"/>
                    <a:pt x="630079" y="178594"/>
                    <a:pt x="635794" y="193834"/>
                  </a:cubicBezTo>
                  <a:cubicBezTo>
                    <a:pt x="639604" y="205264"/>
                    <a:pt x="644366" y="221456"/>
                    <a:pt x="649129" y="240506"/>
                  </a:cubicBezTo>
                  <a:cubicBezTo>
                    <a:pt x="649129" y="241459"/>
                    <a:pt x="649129" y="242411"/>
                    <a:pt x="650081" y="244316"/>
                  </a:cubicBezTo>
                  <a:cubicBezTo>
                    <a:pt x="649129" y="250031"/>
                    <a:pt x="648176" y="255746"/>
                    <a:pt x="647224" y="262414"/>
                  </a:cubicBezTo>
                  <a:cubicBezTo>
                    <a:pt x="646271" y="268129"/>
                    <a:pt x="645319" y="273844"/>
                    <a:pt x="644366" y="279559"/>
                  </a:cubicBezTo>
                  <a:cubicBezTo>
                    <a:pt x="643414" y="285274"/>
                    <a:pt x="643414" y="291941"/>
                    <a:pt x="642461" y="298609"/>
                  </a:cubicBezTo>
                  <a:cubicBezTo>
                    <a:pt x="642461" y="298609"/>
                    <a:pt x="642461" y="298609"/>
                    <a:pt x="642461" y="298609"/>
                  </a:cubicBezTo>
                  <a:cubicBezTo>
                    <a:pt x="642461" y="296704"/>
                    <a:pt x="642461" y="294799"/>
                    <a:pt x="642461" y="294799"/>
                  </a:cubicBezTo>
                  <a:cubicBezTo>
                    <a:pt x="642461" y="294799"/>
                    <a:pt x="642461" y="302419"/>
                    <a:pt x="641509" y="315754"/>
                  </a:cubicBezTo>
                  <a:cubicBezTo>
                    <a:pt x="641509" y="316706"/>
                    <a:pt x="641509" y="316706"/>
                    <a:pt x="641509" y="317659"/>
                  </a:cubicBezTo>
                  <a:cubicBezTo>
                    <a:pt x="640556" y="314801"/>
                    <a:pt x="639604" y="311944"/>
                    <a:pt x="639604" y="309086"/>
                  </a:cubicBezTo>
                  <a:cubicBezTo>
                    <a:pt x="640556" y="306229"/>
                    <a:pt x="640556" y="304324"/>
                    <a:pt x="640556" y="304324"/>
                  </a:cubicBezTo>
                  <a:cubicBezTo>
                    <a:pt x="640556" y="304324"/>
                    <a:pt x="639604" y="305276"/>
                    <a:pt x="638651" y="307181"/>
                  </a:cubicBezTo>
                  <a:cubicBezTo>
                    <a:pt x="636746" y="299561"/>
                    <a:pt x="634841" y="291941"/>
                    <a:pt x="632936" y="284321"/>
                  </a:cubicBezTo>
                  <a:cubicBezTo>
                    <a:pt x="630079" y="271939"/>
                    <a:pt x="626269" y="260509"/>
                    <a:pt x="624364" y="250031"/>
                  </a:cubicBezTo>
                  <a:cubicBezTo>
                    <a:pt x="622459" y="239554"/>
                    <a:pt x="619601" y="230981"/>
                    <a:pt x="617696" y="223361"/>
                  </a:cubicBezTo>
                  <a:cubicBezTo>
                    <a:pt x="616744" y="218599"/>
                    <a:pt x="615791" y="214789"/>
                    <a:pt x="614839" y="210979"/>
                  </a:cubicBezTo>
                  <a:cubicBezTo>
                    <a:pt x="615791" y="204311"/>
                    <a:pt x="615791" y="197644"/>
                    <a:pt x="615791" y="190024"/>
                  </a:cubicBezTo>
                  <a:cubicBezTo>
                    <a:pt x="616744" y="169069"/>
                    <a:pt x="617696" y="148114"/>
                    <a:pt x="617696" y="126206"/>
                  </a:cubicBezTo>
                  <a:cubicBezTo>
                    <a:pt x="613886" y="146209"/>
                    <a:pt x="610076" y="166211"/>
                    <a:pt x="607219" y="187166"/>
                  </a:cubicBezTo>
                  <a:cubicBezTo>
                    <a:pt x="607219" y="186214"/>
                    <a:pt x="607219" y="185261"/>
                    <a:pt x="606266" y="184309"/>
                  </a:cubicBezTo>
                  <a:cubicBezTo>
                    <a:pt x="606266" y="186214"/>
                    <a:pt x="606266" y="188119"/>
                    <a:pt x="606266" y="189071"/>
                  </a:cubicBezTo>
                  <a:cubicBezTo>
                    <a:pt x="604361" y="197644"/>
                    <a:pt x="603409" y="207169"/>
                    <a:pt x="601504" y="215741"/>
                  </a:cubicBezTo>
                  <a:cubicBezTo>
                    <a:pt x="600551" y="213836"/>
                    <a:pt x="600551" y="211931"/>
                    <a:pt x="599599" y="210979"/>
                  </a:cubicBezTo>
                  <a:cubicBezTo>
                    <a:pt x="593884" y="198596"/>
                    <a:pt x="591026" y="191929"/>
                    <a:pt x="591026" y="191929"/>
                  </a:cubicBezTo>
                  <a:cubicBezTo>
                    <a:pt x="591026" y="191929"/>
                    <a:pt x="592931" y="199549"/>
                    <a:pt x="595789" y="212884"/>
                  </a:cubicBezTo>
                  <a:cubicBezTo>
                    <a:pt x="596741" y="217646"/>
                    <a:pt x="597694" y="223361"/>
                    <a:pt x="599599" y="230029"/>
                  </a:cubicBezTo>
                  <a:cubicBezTo>
                    <a:pt x="598646" y="237649"/>
                    <a:pt x="596741" y="244316"/>
                    <a:pt x="595789" y="251936"/>
                  </a:cubicBezTo>
                  <a:cubicBezTo>
                    <a:pt x="592931" y="266224"/>
                    <a:pt x="591026" y="280511"/>
                    <a:pt x="589121" y="294799"/>
                  </a:cubicBezTo>
                  <a:cubicBezTo>
                    <a:pt x="586264" y="290989"/>
                    <a:pt x="584359" y="288131"/>
                    <a:pt x="582454" y="284321"/>
                  </a:cubicBezTo>
                  <a:cubicBezTo>
                    <a:pt x="583406" y="277654"/>
                    <a:pt x="584359" y="270986"/>
                    <a:pt x="585311" y="265271"/>
                  </a:cubicBezTo>
                  <a:cubicBezTo>
                    <a:pt x="586264" y="256699"/>
                    <a:pt x="587216" y="250031"/>
                    <a:pt x="588169" y="244316"/>
                  </a:cubicBezTo>
                  <a:cubicBezTo>
                    <a:pt x="590074" y="232886"/>
                    <a:pt x="591026" y="225266"/>
                    <a:pt x="591026" y="225266"/>
                  </a:cubicBezTo>
                  <a:cubicBezTo>
                    <a:pt x="591026" y="225266"/>
                    <a:pt x="588169" y="231934"/>
                    <a:pt x="584359" y="243364"/>
                  </a:cubicBezTo>
                  <a:cubicBezTo>
                    <a:pt x="583406" y="247174"/>
                    <a:pt x="581501" y="252889"/>
                    <a:pt x="579596" y="258604"/>
                  </a:cubicBezTo>
                  <a:cubicBezTo>
                    <a:pt x="578644" y="248126"/>
                    <a:pt x="578644" y="239554"/>
                    <a:pt x="577691" y="231934"/>
                  </a:cubicBezTo>
                  <a:cubicBezTo>
                    <a:pt x="576739" y="218599"/>
                    <a:pt x="575786" y="210979"/>
                    <a:pt x="575786" y="210979"/>
                  </a:cubicBezTo>
                  <a:cubicBezTo>
                    <a:pt x="575786" y="210979"/>
                    <a:pt x="574834" y="218599"/>
                    <a:pt x="573881" y="230981"/>
                  </a:cubicBezTo>
                  <a:cubicBezTo>
                    <a:pt x="572929" y="240506"/>
                    <a:pt x="571976" y="252889"/>
                    <a:pt x="571024" y="267176"/>
                  </a:cubicBezTo>
                  <a:cubicBezTo>
                    <a:pt x="571024" y="267176"/>
                    <a:pt x="571024" y="267176"/>
                    <a:pt x="571024" y="267176"/>
                  </a:cubicBezTo>
                  <a:cubicBezTo>
                    <a:pt x="570071" y="265271"/>
                    <a:pt x="568166" y="264319"/>
                    <a:pt x="567214" y="262414"/>
                  </a:cubicBezTo>
                  <a:cubicBezTo>
                    <a:pt x="561499" y="245269"/>
                    <a:pt x="556736" y="230981"/>
                    <a:pt x="552926" y="219551"/>
                  </a:cubicBezTo>
                  <a:cubicBezTo>
                    <a:pt x="552926" y="219551"/>
                    <a:pt x="552926" y="218599"/>
                    <a:pt x="552926" y="218599"/>
                  </a:cubicBezTo>
                  <a:cubicBezTo>
                    <a:pt x="553879" y="208121"/>
                    <a:pt x="554831" y="198596"/>
                    <a:pt x="555784" y="189071"/>
                  </a:cubicBezTo>
                  <a:cubicBezTo>
                    <a:pt x="556736" y="179546"/>
                    <a:pt x="557689" y="170021"/>
                    <a:pt x="558641" y="162401"/>
                  </a:cubicBezTo>
                  <a:cubicBezTo>
                    <a:pt x="559594" y="154781"/>
                    <a:pt x="560546" y="147161"/>
                    <a:pt x="561499" y="141446"/>
                  </a:cubicBezTo>
                  <a:cubicBezTo>
                    <a:pt x="563404" y="130016"/>
                    <a:pt x="564356" y="123349"/>
                    <a:pt x="564356" y="123349"/>
                  </a:cubicBezTo>
                  <a:cubicBezTo>
                    <a:pt x="564356" y="123349"/>
                    <a:pt x="561499" y="130016"/>
                    <a:pt x="557689" y="140494"/>
                  </a:cubicBezTo>
                  <a:cubicBezTo>
                    <a:pt x="555784" y="146209"/>
                    <a:pt x="553879" y="152876"/>
                    <a:pt x="551021" y="160496"/>
                  </a:cubicBezTo>
                  <a:cubicBezTo>
                    <a:pt x="548164" y="168116"/>
                    <a:pt x="546259" y="177641"/>
                    <a:pt x="544354" y="187166"/>
                  </a:cubicBezTo>
                  <a:cubicBezTo>
                    <a:pt x="542449" y="196691"/>
                    <a:pt x="540544" y="207169"/>
                    <a:pt x="537686" y="218599"/>
                  </a:cubicBezTo>
                  <a:cubicBezTo>
                    <a:pt x="536734" y="222409"/>
                    <a:pt x="536734" y="227171"/>
                    <a:pt x="535781" y="231934"/>
                  </a:cubicBezTo>
                  <a:cubicBezTo>
                    <a:pt x="535781" y="228124"/>
                    <a:pt x="534829" y="224314"/>
                    <a:pt x="534829" y="220504"/>
                  </a:cubicBezTo>
                  <a:cubicBezTo>
                    <a:pt x="534829" y="214789"/>
                    <a:pt x="533876" y="210026"/>
                    <a:pt x="532924" y="205264"/>
                  </a:cubicBezTo>
                  <a:cubicBezTo>
                    <a:pt x="532924" y="198596"/>
                    <a:pt x="533876" y="192881"/>
                    <a:pt x="533876" y="186214"/>
                  </a:cubicBezTo>
                  <a:cubicBezTo>
                    <a:pt x="533876" y="179546"/>
                    <a:pt x="534829" y="172879"/>
                    <a:pt x="534829" y="166211"/>
                  </a:cubicBezTo>
                  <a:cubicBezTo>
                    <a:pt x="534829" y="159544"/>
                    <a:pt x="534829" y="153829"/>
                    <a:pt x="534829" y="148114"/>
                  </a:cubicBezTo>
                  <a:cubicBezTo>
                    <a:pt x="534829" y="136684"/>
                    <a:pt x="534829" y="127159"/>
                    <a:pt x="534829" y="118586"/>
                  </a:cubicBezTo>
                  <a:cubicBezTo>
                    <a:pt x="534829" y="102394"/>
                    <a:pt x="533876" y="92869"/>
                    <a:pt x="533876" y="92869"/>
                  </a:cubicBezTo>
                  <a:cubicBezTo>
                    <a:pt x="533876" y="92869"/>
                    <a:pt x="532924" y="102394"/>
                    <a:pt x="531019" y="118586"/>
                  </a:cubicBezTo>
                  <a:cubicBezTo>
                    <a:pt x="530066" y="126206"/>
                    <a:pt x="529114" y="136684"/>
                    <a:pt x="528161" y="147161"/>
                  </a:cubicBezTo>
                  <a:cubicBezTo>
                    <a:pt x="527209" y="152876"/>
                    <a:pt x="527209" y="158591"/>
                    <a:pt x="526256" y="165259"/>
                  </a:cubicBezTo>
                  <a:cubicBezTo>
                    <a:pt x="525304" y="171926"/>
                    <a:pt x="524351" y="177641"/>
                    <a:pt x="523399" y="185261"/>
                  </a:cubicBezTo>
                  <a:cubicBezTo>
                    <a:pt x="522446" y="189071"/>
                    <a:pt x="522446" y="192881"/>
                    <a:pt x="521494" y="197644"/>
                  </a:cubicBezTo>
                  <a:cubicBezTo>
                    <a:pt x="518636" y="187166"/>
                    <a:pt x="516731" y="177641"/>
                    <a:pt x="513874" y="170021"/>
                  </a:cubicBezTo>
                  <a:cubicBezTo>
                    <a:pt x="509111" y="153829"/>
                    <a:pt x="506254" y="144304"/>
                    <a:pt x="506254" y="144304"/>
                  </a:cubicBezTo>
                  <a:cubicBezTo>
                    <a:pt x="506254" y="144304"/>
                    <a:pt x="507206" y="153829"/>
                    <a:pt x="510064" y="170974"/>
                  </a:cubicBezTo>
                  <a:cubicBezTo>
                    <a:pt x="511969" y="184309"/>
                    <a:pt x="513874" y="201454"/>
                    <a:pt x="517684" y="222409"/>
                  </a:cubicBezTo>
                  <a:cubicBezTo>
                    <a:pt x="517684" y="225266"/>
                    <a:pt x="516731" y="227171"/>
                    <a:pt x="516731" y="230029"/>
                  </a:cubicBezTo>
                  <a:cubicBezTo>
                    <a:pt x="515779" y="237649"/>
                    <a:pt x="514826" y="244316"/>
                    <a:pt x="512921" y="251936"/>
                  </a:cubicBezTo>
                  <a:cubicBezTo>
                    <a:pt x="499586" y="210026"/>
                    <a:pt x="490061" y="181451"/>
                    <a:pt x="487204" y="172879"/>
                  </a:cubicBezTo>
                  <a:cubicBezTo>
                    <a:pt x="486251" y="167164"/>
                    <a:pt x="485299" y="164306"/>
                    <a:pt x="485299" y="164306"/>
                  </a:cubicBezTo>
                  <a:cubicBezTo>
                    <a:pt x="485299" y="164306"/>
                    <a:pt x="486251" y="173831"/>
                    <a:pt x="486251" y="189071"/>
                  </a:cubicBezTo>
                  <a:cubicBezTo>
                    <a:pt x="487204" y="196691"/>
                    <a:pt x="487204" y="207169"/>
                    <a:pt x="488156" y="217646"/>
                  </a:cubicBezTo>
                  <a:cubicBezTo>
                    <a:pt x="488156" y="224314"/>
                    <a:pt x="489109" y="230981"/>
                    <a:pt x="489109" y="238601"/>
                  </a:cubicBezTo>
                  <a:cubicBezTo>
                    <a:pt x="488156" y="232886"/>
                    <a:pt x="487204" y="228124"/>
                    <a:pt x="486251" y="223361"/>
                  </a:cubicBezTo>
                  <a:cubicBezTo>
                    <a:pt x="485299" y="217646"/>
                    <a:pt x="484346" y="212884"/>
                    <a:pt x="482441" y="207169"/>
                  </a:cubicBezTo>
                  <a:cubicBezTo>
                    <a:pt x="480536" y="202406"/>
                    <a:pt x="479584" y="197644"/>
                    <a:pt x="478631" y="192881"/>
                  </a:cubicBezTo>
                  <a:cubicBezTo>
                    <a:pt x="475774" y="184309"/>
                    <a:pt x="473869" y="176689"/>
                    <a:pt x="471964" y="170021"/>
                  </a:cubicBezTo>
                  <a:cubicBezTo>
                    <a:pt x="468154" y="157639"/>
                    <a:pt x="465296" y="150019"/>
                    <a:pt x="465296" y="150019"/>
                  </a:cubicBezTo>
                  <a:cubicBezTo>
                    <a:pt x="465296" y="150019"/>
                    <a:pt x="466249" y="157639"/>
                    <a:pt x="468154" y="170021"/>
                  </a:cubicBezTo>
                  <a:cubicBezTo>
                    <a:pt x="469106" y="176689"/>
                    <a:pt x="470059" y="184309"/>
                    <a:pt x="471011" y="193834"/>
                  </a:cubicBezTo>
                  <a:cubicBezTo>
                    <a:pt x="471964" y="198596"/>
                    <a:pt x="471964" y="203359"/>
                    <a:pt x="472916" y="208121"/>
                  </a:cubicBezTo>
                  <a:cubicBezTo>
                    <a:pt x="473869" y="212884"/>
                    <a:pt x="473869" y="218599"/>
                    <a:pt x="474821" y="224314"/>
                  </a:cubicBezTo>
                  <a:cubicBezTo>
                    <a:pt x="475774" y="233839"/>
                    <a:pt x="476726" y="244316"/>
                    <a:pt x="478631" y="255746"/>
                  </a:cubicBezTo>
                  <a:cubicBezTo>
                    <a:pt x="477679" y="250031"/>
                    <a:pt x="475774" y="245269"/>
                    <a:pt x="474821" y="240506"/>
                  </a:cubicBezTo>
                  <a:cubicBezTo>
                    <a:pt x="467201" y="211931"/>
                    <a:pt x="460534" y="188119"/>
                    <a:pt x="455771" y="170974"/>
                  </a:cubicBezTo>
                  <a:cubicBezTo>
                    <a:pt x="450056" y="154781"/>
                    <a:pt x="447199" y="145256"/>
                    <a:pt x="447199" y="145256"/>
                  </a:cubicBezTo>
                  <a:cubicBezTo>
                    <a:pt x="447199" y="145256"/>
                    <a:pt x="449104" y="154781"/>
                    <a:pt x="451961" y="171926"/>
                  </a:cubicBezTo>
                  <a:cubicBezTo>
                    <a:pt x="453866" y="180499"/>
                    <a:pt x="454819" y="190976"/>
                    <a:pt x="457676" y="202406"/>
                  </a:cubicBezTo>
                  <a:cubicBezTo>
                    <a:pt x="459581" y="213836"/>
                    <a:pt x="462439" y="227171"/>
                    <a:pt x="464344" y="242411"/>
                  </a:cubicBezTo>
                  <a:cubicBezTo>
                    <a:pt x="466249" y="254794"/>
                    <a:pt x="469106" y="268129"/>
                    <a:pt x="471011" y="282416"/>
                  </a:cubicBezTo>
                  <a:cubicBezTo>
                    <a:pt x="469106" y="278606"/>
                    <a:pt x="468154" y="275749"/>
                    <a:pt x="467201" y="272891"/>
                  </a:cubicBezTo>
                  <a:cubicBezTo>
                    <a:pt x="462439" y="262414"/>
                    <a:pt x="459581" y="255746"/>
                    <a:pt x="459581" y="255746"/>
                  </a:cubicBezTo>
                  <a:cubicBezTo>
                    <a:pt x="459581" y="255746"/>
                    <a:pt x="460534" y="262414"/>
                    <a:pt x="463391" y="273844"/>
                  </a:cubicBezTo>
                  <a:cubicBezTo>
                    <a:pt x="464344" y="279559"/>
                    <a:pt x="466249" y="286226"/>
                    <a:pt x="468154" y="293846"/>
                  </a:cubicBezTo>
                  <a:cubicBezTo>
                    <a:pt x="469106" y="297656"/>
                    <a:pt x="470059" y="302419"/>
                    <a:pt x="471011" y="306229"/>
                  </a:cubicBezTo>
                  <a:cubicBezTo>
                    <a:pt x="471964" y="310991"/>
                    <a:pt x="472916" y="315754"/>
                    <a:pt x="473869" y="320516"/>
                  </a:cubicBezTo>
                  <a:cubicBezTo>
                    <a:pt x="475774" y="330041"/>
                    <a:pt x="477679" y="340519"/>
                    <a:pt x="479584" y="351949"/>
                  </a:cubicBezTo>
                  <a:cubicBezTo>
                    <a:pt x="479584" y="352901"/>
                    <a:pt x="479584" y="352901"/>
                    <a:pt x="479584" y="353854"/>
                  </a:cubicBezTo>
                  <a:cubicBezTo>
                    <a:pt x="479584" y="353854"/>
                    <a:pt x="479584" y="352901"/>
                    <a:pt x="478631" y="351949"/>
                  </a:cubicBezTo>
                  <a:cubicBezTo>
                    <a:pt x="476726" y="347186"/>
                    <a:pt x="473869" y="343376"/>
                    <a:pt x="471964" y="338614"/>
                  </a:cubicBezTo>
                  <a:cubicBezTo>
                    <a:pt x="471011" y="333851"/>
                    <a:pt x="471011" y="329089"/>
                    <a:pt x="470059" y="324326"/>
                  </a:cubicBezTo>
                  <a:cubicBezTo>
                    <a:pt x="468154" y="309086"/>
                    <a:pt x="465296" y="294799"/>
                    <a:pt x="462439" y="280511"/>
                  </a:cubicBezTo>
                  <a:cubicBezTo>
                    <a:pt x="459581" y="266224"/>
                    <a:pt x="455771" y="252889"/>
                    <a:pt x="452914" y="240506"/>
                  </a:cubicBezTo>
                  <a:cubicBezTo>
                    <a:pt x="449104" y="228124"/>
                    <a:pt x="445294" y="215741"/>
                    <a:pt x="441484" y="205264"/>
                  </a:cubicBezTo>
                  <a:cubicBezTo>
                    <a:pt x="440531" y="201454"/>
                    <a:pt x="438626" y="198596"/>
                    <a:pt x="437674" y="194786"/>
                  </a:cubicBezTo>
                  <a:cubicBezTo>
                    <a:pt x="438626" y="185261"/>
                    <a:pt x="439579" y="175736"/>
                    <a:pt x="440531" y="167164"/>
                  </a:cubicBezTo>
                  <a:cubicBezTo>
                    <a:pt x="441484" y="151924"/>
                    <a:pt x="442436" y="139541"/>
                    <a:pt x="442436" y="128111"/>
                  </a:cubicBezTo>
                  <a:cubicBezTo>
                    <a:pt x="442436" y="106204"/>
                    <a:pt x="441484" y="94774"/>
                    <a:pt x="441484" y="94774"/>
                  </a:cubicBezTo>
                  <a:cubicBezTo>
                    <a:pt x="441484" y="94774"/>
                    <a:pt x="440531" y="107156"/>
                    <a:pt x="438626" y="128111"/>
                  </a:cubicBezTo>
                  <a:cubicBezTo>
                    <a:pt x="437674" y="138589"/>
                    <a:pt x="435769" y="151924"/>
                    <a:pt x="433864" y="166211"/>
                  </a:cubicBezTo>
                  <a:cubicBezTo>
                    <a:pt x="432911" y="170021"/>
                    <a:pt x="432911" y="173831"/>
                    <a:pt x="431959" y="178594"/>
                  </a:cubicBezTo>
                  <a:cubicBezTo>
                    <a:pt x="431959" y="177641"/>
                    <a:pt x="431006" y="176689"/>
                    <a:pt x="431006" y="175736"/>
                  </a:cubicBezTo>
                  <a:cubicBezTo>
                    <a:pt x="427196" y="167164"/>
                    <a:pt x="423386" y="159544"/>
                    <a:pt x="419576" y="153829"/>
                  </a:cubicBezTo>
                  <a:cubicBezTo>
                    <a:pt x="412909" y="142399"/>
                    <a:pt x="408146" y="135731"/>
                    <a:pt x="408146" y="135731"/>
                  </a:cubicBezTo>
                  <a:cubicBezTo>
                    <a:pt x="408146" y="135731"/>
                    <a:pt x="411004" y="143351"/>
                    <a:pt x="415766" y="155734"/>
                  </a:cubicBezTo>
                  <a:cubicBezTo>
                    <a:pt x="418624" y="161449"/>
                    <a:pt x="420529" y="170021"/>
                    <a:pt x="423386" y="178594"/>
                  </a:cubicBezTo>
                  <a:cubicBezTo>
                    <a:pt x="425291" y="184309"/>
                    <a:pt x="427196" y="190024"/>
                    <a:pt x="428149" y="195739"/>
                  </a:cubicBezTo>
                  <a:cubicBezTo>
                    <a:pt x="427196" y="201454"/>
                    <a:pt x="425291" y="208121"/>
                    <a:pt x="424339" y="214789"/>
                  </a:cubicBezTo>
                  <a:cubicBezTo>
                    <a:pt x="424339" y="214789"/>
                    <a:pt x="424339" y="214789"/>
                    <a:pt x="424339" y="214789"/>
                  </a:cubicBezTo>
                  <a:cubicBezTo>
                    <a:pt x="418624" y="206216"/>
                    <a:pt x="415766" y="202406"/>
                    <a:pt x="415766" y="202406"/>
                  </a:cubicBezTo>
                  <a:cubicBezTo>
                    <a:pt x="415766" y="202406"/>
                    <a:pt x="417671" y="208121"/>
                    <a:pt x="421481" y="216694"/>
                  </a:cubicBezTo>
                  <a:cubicBezTo>
                    <a:pt x="422434" y="218599"/>
                    <a:pt x="423386" y="220504"/>
                    <a:pt x="423386" y="223361"/>
                  </a:cubicBezTo>
                  <a:cubicBezTo>
                    <a:pt x="420529" y="238601"/>
                    <a:pt x="416719" y="255746"/>
                    <a:pt x="412909" y="272891"/>
                  </a:cubicBezTo>
                  <a:cubicBezTo>
                    <a:pt x="410051" y="264319"/>
                    <a:pt x="407194" y="257651"/>
                    <a:pt x="405289" y="253841"/>
                  </a:cubicBezTo>
                  <a:cubicBezTo>
                    <a:pt x="405289" y="253841"/>
                    <a:pt x="405289" y="253841"/>
                    <a:pt x="405289" y="253841"/>
                  </a:cubicBezTo>
                  <a:cubicBezTo>
                    <a:pt x="405289" y="237649"/>
                    <a:pt x="405289" y="223361"/>
                    <a:pt x="404336" y="210026"/>
                  </a:cubicBezTo>
                  <a:cubicBezTo>
                    <a:pt x="403384" y="196691"/>
                    <a:pt x="403384" y="185261"/>
                    <a:pt x="401479" y="176689"/>
                  </a:cubicBezTo>
                  <a:cubicBezTo>
                    <a:pt x="398621" y="158591"/>
                    <a:pt x="396716" y="148114"/>
                    <a:pt x="396716" y="148114"/>
                  </a:cubicBezTo>
                  <a:cubicBezTo>
                    <a:pt x="396716" y="148114"/>
                    <a:pt x="396716" y="158591"/>
                    <a:pt x="397669" y="177641"/>
                  </a:cubicBezTo>
                  <a:cubicBezTo>
                    <a:pt x="397669" y="186214"/>
                    <a:pt x="397669" y="195739"/>
                    <a:pt x="396716" y="206216"/>
                  </a:cubicBezTo>
                  <a:cubicBezTo>
                    <a:pt x="394811" y="214789"/>
                    <a:pt x="391954" y="228124"/>
                    <a:pt x="389096" y="244316"/>
                  </a:cubicBezTo>
                  <a:cubicBezTo>
                    <a:pt x="386239" y="235744"/>
                    <a:pt x="384334" y="227171"/>
                    <a:pt x="381476" y="219551"/>
                  </a:cubicBezTo>
                  <a:cubicBezTo>
                    <a:pt x="379571" y="212884"/>
                    <a:pt x="377666" y="205264"/>
                    <a:pt x="374809" y="199549"/>
                  </a:cubicBezTo>
                  <a:cubicBezTo>
                    <a:pt x="373856" y="197644"/>
                    <a:pt x="373856" y="196691"/>
                    <a:pt x="372904" y="194786"/>
                  </a:cubicBezTo>
                  <a:cubicBezTo>
                    <a:pt x="372904" y="193834"/>
                    <a:pt x="372904" y="192881"/>
                    <a:pt x="372904" y="190976"/>
                  </a:cubicBezTo>
                  <a:cubicBezTo>
                    <a:pt x="371951" y="186214"/>
                    <a:pt x="370999" y="181451"/>
                    <a:pt x="370046" y="177641"/>
                  </a:cubicBezTo>
                  <a:cubicBezTo>
                    <a:pt x="368141" y="169069"/>
                    <a:pt x="367189" y="162401"/>
                    <a:pt x="366236" y="155734"/>
                  </a:cubicBezTo>
                  <a:cubicBezTo>
                    <a:pt x="365284" y="152876"/>
                    <a:pt x="365284" y="150019"/>
                    <a:pt x="364331" y="148114"/>
                  </a:cubicBezTo>
                  <a:cubicBezTo>
                    <a:pt x="363379" y="140494"/>
                    <a:pt x="363379" y="135731"/>
                    <a:pt x="363379" y="135731"/>
                  </a:cubicBezTo>
                  <a:cubicBezTo>
                    <a:pt x="363379" y="135731"/>
                    <a:pt x="363379" y="137636"/>
                    <a:pt x="363379" y="140494"/>
                  </a:cubicBezTo>
                  <a:cubicBezTo>
                    <a:pt x="362426" y="138589"/>
                    <a:pt x="362426" y="136684"/>
                    <a:pt x="362426" y="136684"/>
                  </a:cubicBezTo>
                  <a:cubicBezTo>
                    <a:pt x="362426" y="136684"/>
                    <a:pt x="362426" y="142399"/>
                    <a:pt x="362426" y="151924"/>
                  </a:cubicBezTo>
                  <a:cubicBezTo>
                    <a:pt x="362426" y="154781"/>
                    <a:pt x="362426" y="158591"/>
                    <a:pt x="361474" y="163354"/>
                  </a:cubicBezTo>
                  <a:cubicBezTo>
                    <a:pt x="359569" y="159544"/>
                    <a:pt x="358616" y="155734"/>
                    <a:pt x="357664" y="151924"/>
                  </a:cubicBezTo>
                  <a:cubicBezTo>
                    <a:pt x="350996" y="135731"/>
                    <a:pt x="348139" y="127159"/>
                    <a:pt x="348139" y="127159"/>
                  </a:cubicBezTo>
                  <a:cubicBezTo>
                    <a:pt x="348139" y="127159"/>
                    <a:pt x="350044" y="136684"/>
                    <a:pt x="353854" y="153829"/>
                  </a:cubicBezTo>
                  <a:cubicBezTo>
                    <a:pt x="355759" y="162401"/>
                    <a:pt x="358616" y="171926"/>
                    <a:pt x="361474" y="183356"/>
                  </a:cubicBezTo>
                  <a:cubicBezTo>
                    <a:pt x="361474" y="186214"/>
                    <a:pt x="361474" y="189071"/>
                    <a:pt x="361474" y="192881"/>
                  </a:cubicBezTo>
                  <a:cubicBezTo>
                    <a:pt x="359569" y="187166"/>
                    <a:pt x="357664" y="184309"/>
                    <a:pt x="357664" y="184309"/>
                  </a:cubicBezTo>
                  <a:cubicBezTo>
                    <a:pt x="357664" y="184309"/>
                    <a:pt x="358616" y="189071"/>
                    <a:pt x="360521" y="198596"/>
                  </a:cubicBezTo>
                  <a:cubicBezTo>
                    <a:pt x="360521" y="205264"/>
                    <a:pt x="360521" y="212884"/>
                    <a:pt x="359569" y="221456"/>
                  </a:cubicBezTo>
                  <a:cubicBezTo>
                    <a:pt x="357664" y="216694"/>
                    <a:pt x="356711" y="211931"/>
                    <a:pt x="355759" y="208121"/>
                  </a:cubicBezTo>
                  <a:cubicBezTo>
                    <a:pt x="352901" y="199549"/>
                    <a:pt x="350996" y="193834"/>
                    <a:pt x="350996" y="193834"/>
                  </a:cubicBezTo>
                  <a:cubicBezTo>
                    <a:pt x="350996" y="193834"/>
                    <a:pt x="350996" y="199549"/>
                    <a:pt x="351949" y="208121"/>
                  </a:cubicBezTo>
                  <a:cubicBezTo>
                    <a:pt x="351949" y="212884"/>
                    <a:pt x="352901" y="218599"/>
                    <a:pt x="352901" y="224314"/>
                  </a:cubicBezTo>
                  <a:cubicBezTo>
                    <a:pt x="353854" y="230981"/>
                    <a:pt x="353854" y="237649"/>
                    <a:pt x="353854" y="246221"/>
                  </a:cubicBezTo>
                  <a:cubicBezTo>
                    <a:pt x="353854" y="253841"/>
                    <a:pt x="354806" y="262414"/>
                    <a:pt x="354806" y="270986"/>
                  </a:cubicBezTo>
                  <a:cubicBezTo>
                    <a:pt x="355759" y="279559"/>
                    <a:pt x="355759" y="289084"/>
                    <a:pt x="355759" y="299561"/>
                  </a:cubicBezTo>
                  <a:cubicBezTo>
                    <a:pt x="355759" y="305276"/>
                    <a:pt x="356711" y="310991"/>
                    <a:pt x="356711" y="316706"/>
                  </a:cubicBezTo>
                  <a:cubicBezTo>
                    <a:pt x="352901" y="310039"/>
                    <a:pt x="349091" y="303371"/>
                    <a:pt x="346234" y="298609"/>
                  </a:cubicBezTo>
                  <a:cubicBezTo>
                    <a:pt x="346234" y="297656"/>
                    <a:pt x="345281" y="297656"/>
                    <a:pt x="345281" y="296704"/>
                  </a:cubicBezTo>
                  <a:cubicBezTo>
                    <a:pt x="345281" y="294799"/>
                    <a:pt x="345281" y="293846"/>
                    <a:pt x="345281" y="291941"/>
                  </a:cubicBezTo>
                  <a:cubicBezTo>
                    <a:pt x="346234" y="282416"/>
                    <a:pt x="347186" y="274796"/>
                    <a:pt x="348139" y="267176"/>
                  </a:cubicBezTo>
                  <a:cubicBezTo>
                    <a:pt x="349091" y="253841"/>
                    <a:pt x="350044" y="246221"/>
                    <a:pt x="350044" y="246221"/>
                  </a:cubicBezTo>
                  <a:cubicBezTo>
                    <a:pt x="350044" y="246221"/>
                    <a:pt x="348139" y="253841"/>
                    <a:pt x="344329" y="267176"/>
                  </a:cubicBezTo>
                  <a:cubicBezTo>
                    <a:pt x="342424" y="272891"/>
                    <a:pt x="341471" y="279559"/>
                    <a:pt x="339566" y="287179"/>
                  </a:cubicBezTo>
                  <a:cubicBezTo>
                    <a:pt x="339566" y="287179"/>
                    <a:pt x="339566" y="287179"/>
                    <a:pt x="339566" y="287179"/>
                  </a:cubicBezTo>
                  <a:cubicBezTo>
                    <a:pt x="339566" y="287179"/>
                    <a:pt x="339566" y="287179"/>
                    <a:pt x="339566" y="288131"/>
                  </a:cubicBezTo>
                  <a:cubicBezTo>
                    <a:pt x="339566" y="289084"/>
                    <a:pt x="338614" y="290036"/>
                    <a:pt x="338614" y="291941"/>
                  </a:cubicBezTo>
                  <a:cubicBezTo>
                    <a:pt x="338614" y="293846"/>
                    <a:pt x="337661" y="295751"/>
                    <a:pt x="337661" y="297656"/>
                  </a:cubicBezTo>
                  <a:cubicBezTo>
                    <a:pt x="332899" y="290036"/>
                    <a:pt x="328136" y="283369"/>
                    <a:pt x="324326" y="277654"/>
                  </a:cubicBezTo>
                  <a:cubicBezTo>
                    <a:pt x="320516" y="263366"/>
                    <a:pt x="315754" y="249079"/>
                    <a:pt x="310991" y="233839"/>
                  </a:cubicBezTo>
                  <a:cubicBezTo>
                    <a:pt x="308134" y="226219"/>
                    <a:pt x="306229" y="219551"/>
                    <a:pt x="303371" y="211931"/>
                  </a:cubicBezTo>
                  <a:cubicBezTo>
                    <a:pt x="304324" y="206216"/>
                    <a:pt x="305276" y="201454"/>
                    <a:pt x="306229" y="196691"/>
                  </a:cubicBezTo>
                  <a:cubicBezTo>
                    <a:pt x="310039" y="179546"/>
                    <a:pt x="312896" y="164306"/>
                    <a:pt x="316706" y="150971"/>
                  </a:cubicBezTo>
                  <a:cubicBezTo>
                    <a:pt x="320516" y="137636"/>
                    <a:pt x="322421" y="125254"/>
                    <a:pt x="326231" y="115729"/>
                  </a:cubicBezTo>
                  <a:cubicBezTo>
                    <a:pt x="331946" y="96679"/>
                    <a:pt x="335756" y="85249"/>
                    <a:pt x="335756" y="85249"/>
                  </a:cubicBezTo>
                  <a:cubicBezTo>
                    <a:pt x="335756" y="85249"/>
                    <a:pt x="330994" y="95726"/>
                    <a:pt x="323374" y="113824"/>
                  </a:cubicBezTo>
                  <a:cubicBezTo>
                    <a:pt x="319564" y="123349"/>
                    <a:pt x="315754" y="134779"/>
                    <a:pt x="310991" y="148114"/>
                  </a:cubicBezTo>
                  <a:cubicBezTo>
                    <a:pt x="309086" y="154781"/>
                    <a:pt x="306229" y="161449"/>
                    <a:pt x="303371" y="169069"/>
                  </a:cubicBezTo>
                  <a:cubicBezTo>
                    <a:pt x="301466" y="175736"/>
                    <a:pt x="299561" y="183356"/>
                    <a:pt x="297656" y="190024"/>
                  </a:cubicBezTo>
                  <a:cubicBezTo>
                    <a:pt x="293846" y="179546"/>
                    <a:pt x="290989" y="170021"/>
                    <a:pt x="287179" y="159544"/>
                  </a:cubicBezTo>
                  <a:cubicBezTo>
                    <a:pt x="290036" y="172879"/>
                    <a:pt x="291941" y="185261"/>
                    <a:pt x="294799" y="198596"/>
                  </a:cubicBezTo>
                  <a:cubicBezTo>
                    <a:pt x="290989" y="213836"/>
                    <a:pt x="287179" y="230029"/>
                    <a:pt x="283369" y="247174"/>
                  </a:cubicBezTo>
                  <a:cubicBezTo>
                    <a:pt x="282416" y="252889"/>
                    <a:pt x="281464" y="258604"/>
                    <a:pt x="279559" y="264319"/>
                  </a:cubicBezTo>
                  <a:cubicBezTo>
                    <a:pt x="278606" y="260509"/>
                    <a:pt x="277654" y="257651"/>
                    <a:pt x="276701" y="253841"/>
                  </a:cubicBezTo>
                  <a:cubicBezTo>
                    <a:pt x="276701" y="245269"/>
                    <a:pt x="277654" y="235744"/>
                    <a:pt x="278606" y="227171"/>
                  </a:cubicBezTo>
                  <a:cubicBezTo>
                    <a:pt x="280511" y="205264"/>
                    <a:pt x="281464" y="185261"/>
                    <a:pt x="284321" y="166211"/>
                  </a:cubicBezTo>
                  <a:cubicBezTo>
                    <a:pt x="285274" y="156686"/>
                    <a:pt x="286226" y="148114"/>
                    <a:pt x="287179" y="139541"/>
                  </a:cubicBezTo>
                  <a:cubicBezTo>
                    <a:pt x="288131" y="130969"/>
                    <a:pt x="290036" y="123349"/>
                    <a:pt x="290989" y="115729"/>
                  </a:cubicBezTo>
                  <a:cubicBezTo>
                    <a:pt x="293846" y="100489"/>
                    <a:pt x="294799" y="87154"/>
                    <a:pt x="297656" y="76676"/>
                  </a:cubicBezTo>
                  <a:cubicBezTo>
                    <a:pt x="302419" y="54769"/>
                    <a:pt x="304324" y="42386"/>
                    <a:pt x="304324" y="42386"/>
                  </a:cubicBezTo>
                  <a:cubicBezTo>
                    <a:pt x="304324" y="42386"/>
                    <a:pt x="300514" y="54769"/>
                    <a:pt x="293846" y="75724"/>
                  </a:cubicBezTo>
                  <a:cubicBezTo>
                    <a:pt x="290036" y="86201"/>
                    <a:pt x="287179" y="99536"/>
                    <a:pt x="283369" y="114776"/>
                  </a:cubicBezTo>
                  <a:cubicBezTo>
                    <a:pt x="281464" y="122396"/>
                    <a:pt x="279559" y="130016"/>
                    <a:pt x="277654" y="138589"/>
                  </a:cubicBezTo>
                  <a:cubicBezTo>
                    <a:pt x="275749" y="147161"/>
                    <a:pt x="274796" y="156686"/>
                    <a:pt x="272891" y="165259"/>
                  </a:cubicBezTo>
                  <a:cubicBezTo>
                    <a:pt x="271939" y="170021"/>
                    <a:pt x="270986" y="173831"/>
                    <a:pt x="270034" y="178594"/>
                  </a:cubicBezTo>
                  <a:cubicBezTo>
                    <a:pt x="268129" y="182404"/>
                    <a:pt x="265271" y="188119"/>
                    <a:pt x="261461" y="196691"/>
                  </a:cubicBezTo>
                  <a:cubicBezTo>
                    <a:pt x="260509" y="191929"/>
                    <a:pt x="258604" y="187166"/>
                    <a:pt x="258604" y="183356"/>
                  </a:cubicBezTo>
                  <a:cubicBezTo>
                    <a:pt x="255746" y="170021"/>
                    <a:pt x="253841" y="161449"/>
                    <a:pt x="253841" y="161449"/>
                  </a:cubicBezTo>
                  <a:cubicBezTo>
                    <a:pt x="253841" y="161449"/>
                    <a:pt x="253841" y="169069"/>
                    <a:pt x="254794" y="183356"/>
                  </a:cubicBezTo>
                  <a:cubicBezTo>
                    <a:pt x="254794" y="190024"/>
                    <a:pt x="255746" y="197644"/>
                    <a:pt x="256699" y="207169"/>
                  </a:cubicBezTo>
                  <a:cubicBezTo>
                    <a:pt x="253841" y="213836"/>
                    <a:pt x="250984" y="222409"/>
                    <a:pt x="247174" y="231934"/>
                  </a:cubicBezTo>
                  <a:cubicBezTo>
                    <a:pt x="246221" y="232886"/>
                    <a:pt x="246221" y="234791"/>
                    <a:pt x="245269" y="236696"/>
                  </a:cubicBezTo>
                  <a:cubicBezTo>
                    <a:pt x="243364" y="231934"/>
                    <a:pt x="242411" y="230029"/>
                    <a:pt x="242411" y="230029"/>
                  </a:cubicBezTo>
                  <a:cubicBezTo>
                    <a:pt x="242411" y="230029"/>
                    <a:pt x="243364" y="233839"/>
                    <a:pt x="244316" y="240506"/>
                  </a:cubicBezTo>
                  <a:cubicBezTo>
                    <a:pt x="241459" y="247174"/>
                    <a:pt x="239554" y="254794"/>
                    <a:pt x="236696" y="262414"/>
                  </a:cubicBezTo>
                  <a:cubicBezTo>
                    <a:pt x="232886" y="250031"/>
                    <a:pt x="229076" y="238601"/>
                    <a:pt x="226219" y="227171"/>
                  </a:cubicBezTo>
                  <a:cubicBezTo>
                    <a:pt x="223361" y="219551"/>
                    <a:pt x="221456" y="210979"/>
                    <a:pt x="218599" y="204311"/>
                  </a:cubicBezTo>
                  <a:cubicBezTo>
                    <a:pt x="215741" y="196691"/>
                    <a:pt x="213836" y="190024"/>
                    <a:pt x="210979" y="184309"/>
                  </a:cubicBezTo>
                  <a:cubicBezTo>
                    <a:pt x="206216" y="171926"/>
                    <a:pt x="202406" y="160496"/>
                    <a:pt x="198596" y="150971"/>
                  </a:cubicBezTo>
                  <a:cubicBezTo>
                    <a:pt x="191929" y="132874"/>
                    <a:pt x="187166" y="122396"/>
                    <a:pt x="187166" y="122396"/>
                  </a:cubicBezTo>
                  <a:cubicBezTo>
                    <a:pt x="187166" y="122396"/>
                    <a:pt x="190024" y="132874"/>
                    <a:pt x="194786" y="151924"/>
                  </a:cubicBezTo>
                  <a:cubicBezTo>
                    <a:pt x="197644" y="161449"/>
                    <a:pt x="200501" y="172879"/>
                    <a:pt x="204311" y="186214"/>
                  </a:cubicBezTo>
                  <a:cubicBezTo>
                    <a:pt x="206216" y="192881"/>
                    <a:pt x="208121" y="199549"/>
                    <a:pt x="210026" y="207169"/>
                  </a:cubicBezTo>
                  <a:cubicBezTo>
                    <a:pt x="211931" y="214789"/>
                    <a:pt x="213836" y="222409"/>
                    <a:pt x="215741" y="230981"/>
                  </a:cubicBezTo>
                  <a:cubicBezTo>
                    <a:pt x="218599" y="245269"/>
                    <a:pt x="222409" y="260509"/>
                    <a:pt x="226219" y="275749"/>
                  </a:cubicBezTo>
                  <a:cubicBezTo>
                    <a:pt x="224314" y="280511"/>
                    <a:pt x="221456" y="287179"/>
                    <a:pt x="218599" y="295751"/>
                  </a:cubicBezTo>
                  <a:cubicBezTo>
                    <a:pt x="218599" y="296704"/>
                    <a:pt x="217646" y="297656"/>
                    <a:pt x="217646" y="298609"/>
                  </a:cubicBezTo>
                  <a:cubicBezTo>
                    <a:pt x="216694" y="286226"/>
                    <a:pt x="215741" y="274796"/>
                    <a:pt x="214789" y="266224"/>
                  </a:cubicBezTo>
                  <a:cubicBezTo>
                    <a:pt x="213836" y="250984"/>
                    <a:pt x="212884" y="241459"/>
                    <a:pt x="212884" y="241459"/>
                  </a:cubicBezTo>
                  <a:cubicBezTo>
                    <a:pt x="212884" y="241459"/>
                    <a:pt x="211931" y="250031"/>
                    <a:pt x="210979" y="266224"/>
                  </a:cubicBezTo>
                  <a:cubicBezTo>
                    <a:pt x="210026" y="277654"/>
                    <a:pt x="210026" y="291941"/>
                    <a:pt x="209074" y="309086"/>
                  </a:cubicBezTo>
                  <a:cubicBezTo>
                    <a:pt x="204311" y="301466"/>
                    <a:pt x="200501" y="293846"/>
                    <a:pt x="196691" y="287179"/>
                  </a:cubicBezTo>
                  <a:cubicBezTo>
                    <a:pt x="192881" y="281464"/>
                    <a:pt x="190024" y="275749"/>
                    <a:pt x="187166" y="270034"/>
                  </a:cubicBezTo>
                  <a:cubicBezTo>
                    <a:pt x="183356" y="265271"/>
                    <a:pt x="180499" y="260509"/>
                    <a:pt x="177641" y="255746"/>
                  </a:cubicBezTo>
                  <a:cubicBezTo>
                    <a:pt x="171926" y="246221"/>
                    <a:pt x="166211" y="238601"/>
                    <a:pt x="161449" y="231934"/>
                  </a:cubicBezTo>
                  <a:cubicBezTo>
                    <a:pt x="159544" y="230029"/>
                    <a:pt x="158591" y="227171"/>
                    <a:pt x="156686" y="225266"/>
                  </a:cubicBezTo>
                  <a:cubicBezTo>
                    <a:pt x="154781" y="214789"/>
                    <a:pt x="152876" y="209074"/>
                    <a:pt x="152876" y="209074"/>
                  </a:cubicBezTo>
                  <a:cubicBezTo>
                    <a:pt x="152876" y="209074"/>
                    <a:pt x="152876" y="212884"/>
                    <a:pt x="152876" y="219551"/>
                  </a:cubicBezTo>
                  <a:cubicBezTo>
                    <a:pt x="149066" y="213836"/>
                    <a:pt x="146209" y="210979"/>
                    <a:pt x="146209" y="210979"/>
                  </a:cubicBezTo>
                  <a:cubicBezTo>
                    <a:pt x="146209" y="210979"/>
                    <a:pt x="148114" y="215741"/>
                    <a:pt x="152876" y="224314"/>
                  </a:cubicBezTo>
                  <a:cubicBezTo>
                    <a:pt x="153829" y="235744"/>
                    <a:pt x="154781" y="253841"/>
                    <a:pt x="156686" y="275749"/>
                  </a:cubicBezTo>
                  <a:cubicBezTo>
                    <a:pt x="153829" y="271939"/>
                    <a:pt x="150971" y="267176"/>
                    <a:pt x="148114" y="263366"/>
                  </a:cubicBezTo>
                  <a:cubicBezTo>
                    <a:pt x="139541" y="252889"/>
                    <a:pt x="131921" y="242411"/>
                    <a:pt x="124301" y="233839"/>
                  </a:cubicBezTo>
                  <a:cubicBezTo>
                    <a:pt x="116681" y="225266"/>
                    <a:pt x="110966" y="217646"/>
                    <a:pt x="104299" y="212884"/>
                  </a:cubicBezTo>
                  <a:cubicBezTo>
                    <a:pt x="94774" y="203359"/>
                    <a:pt x="88106" y="197644"/>
                    <a:pt x="88106" y="197644"/>
                  </a:cubicBezTo>
                  <a:cubicBezTo>
                    <a:pt x="88106" y="197644"/>
                    <a:pt x="93821" y="205264"/>
                    <a:pt x="103346" y="217646"/>
                  </a:cubicBezTo>
                  <a:cubicBezTo>
                    <a:pt x="108109" y="223361"/>
                    <a:pt x="113824" y="231934"/>
                    <a:pt x="119539" y="240506"/>
                  </a:cubicBezTo>
                  <a:cubicBezTo>
                    <a:pt x="126206" y="249079"/>
                    <a:pt x="131921" y="260509"/>
                    <a:pt x="139541" y="271939"/>
                  </a:cubicBezTo>
                  <a:cubicBezTo>
                    <a:pt x="143351" y="278606"/>
                    <a:pt x="148114" y="285274"/>
                    <a:pt x="151924" y="292894"/>
                  </a:cubicBezTo>
                  <a:cubicBezTo>
                    <a:pt x="151924" y="294799"/>
                    <a:pt x="151924" y="295751"/>
                    <a:pt x="151924" y="297656"/>
                  </a:cubicBezTo>
                  <a:cubicBezTo>
                    <a:pt x="151924" y="297656"/>
                    <a:pt x="150971" y="296704"/>
                    <a:pt x="150971" y="296704"/>
                  </a:cubicBezTo>
                  <a:cubicBezTo>
                    <a:pt x="145256" y="290989"/>
                    <a:pt x="140494" y="285274"/>
                    <a:pt x="136684" y="282416"/>
                  </a:cubicBezTo>
                  <a:cubicBezTo>
                    <a:pt x="134779" y="280511"/>
                    <a:pt x="133826" y="279559"/>
                    <a:pt x="131921" y="278606"/>
                  </a:cubicBezTo>
                  <a:cubicBezTo>
                    <a:pt x="132874" y="275749"/>
                    <a:pt x="132874" y="274796"/>
                    <a:pt x="132874" y="274796"/>
                  </a:cubicBezTo>
                  <a:cubicBezTo>
                    <a:pt x="132874" y="274796"/>
                    <a:pt x="131921" y="275749"/>
                    <a:pt x="130969" y="278606"/>
                  </a:cubicBezTo>
                  <a:cubicBezTo>
                    <a:pt x="125254" y="273844"/>
                    <a:pt x="122396" y="270986"/>
                    <a:pt x="122396" y="270986"/>
                  </a:cubicBezTo>
                  <a:cubicBezTo>
                    <a:pt x="122396" y="270986"/>
                    <a:pt x="125254" y="274796"/>
                    <a:pt x="130016" y="280511"/>
                  </a:cubicBezTo>
                  <a:cubicBezTo>
                    <a:pt x="128111" y="283369"/>
                    <a:pt x="126206" y="288131"/>
                    <a:pt x="123349" y="293846"/>
                  </a:cubicBezTo>
                  <a:cubicBezTo>
                    <a:pt x="120491" y="299561"/>
                    <a:pt x="117634" y="308134"/>
                    <a:pt x="114776" y="316706"/>
                  </a:cubicBezTo>
                  <a:cubicBezTo>
                    <a:pt x="113824" y="318611"/>
                    <a:pt x="113824" y="319564"/>
                    <a:pt x="112871" y="321469"/>
                  </a:cubicBezTo>
                  <a:cubicBezTo>
                    <a:pt x="110014" y="313849"/>
                    <a:pt x="107156" y="306229"/>
                    <a:pt x="103346" y="299561"/>
                  </a:cubicBezTo>
                  <a:cubicBezTo>
                    <a:pt x="97631" y="286226"/>
                    <a:pt x="91916" y="273844"/>
                    <a:pt x="86201" y="262414"/>
                  </a:cubicBezTo>
                  <a:cubicBezTo>
                    <a:pt x="83344" y="255746"/>
                    <a:pt x="80486" y="250984"/>
                    <a:pt x="78581" y="245269"/>
                  </a:cubicBezTo>
                  <a:cubicBezTo>
                    <a:pt x="75724" y="240506"/>
                    <a:pt x="72866" y="235744"/>
                    <a:pt x="70961" y="230981"/>
                  </a:cubicBezTo>
                  <a:cubicBezTo>
                    <a:pt x="66199" y="222409"/>
                    <a:pt x="61436" y="213836"/>
                    <a:pt x="57626" y="208121"/>
                  </a:cubicBezTo>
                  <a:cubicBezTo>
                    <a:pt x="50006" y="195739"/>
                    <a:pt x="46196" y="188119"/>
                    <a:pt x="46196" y="188119"/>
                  </a:cubicBezTo>
                  <a:cubicBezTo>
                    <a:pt x="46196" y="188119"/>
                    <a:pt x="49054" y="195739"/>
                    <a:pt x="54769" y="210026"/>
                  </a:cubicBezTo>
                  <a:cubicBezTo>
                    <a:pt x="57626" y="216694"/>
                    <a:pt x="60484" y="225266"/>
                    <a:pt x="64294" y="234791"/>
                  </a:cubicBezTo>
                  <a:cubicBezTo>
                    <a:pt x="66199" y="239554"/>
                    <a:pt x="68104" y="244316"/>
                    <a:pt x="70009" y="250031"/>
                  </a:cubicBezTo>
                  <a:cubicBezTo>
                    <a:pt x="71914" y="254794"/>
                    <a:pt x="73819" y="260509"/>
                    <a:pt x="75724" y="266224"/>
                  </a:cubicBezTo>
                  <a:cubicBezTo>
                    <a:pt x="78581" y="274796"/>
                    <a:pt x="82391" y="283369"/>
                    <a:pt x="85249" y="292894"/>
                  </a:cubicBezTo>
                  <a:cubicBezTo>
                    <a:pt x="83344" y="290036"/>
                    <a:pt x="81439" y="286226"/>
                    <a:pt x="79534" y="284321"/>
                  </a:cubicBezTo>
                  <a:cubicBezTo>
                    <a:pt x="74771" y="277654"/>
                    <a:pt x="71914" y="271939"/>
                    <a:pt x="68104" y="268129"/>
                  </a:cubicBezTo>
                  <a:cubicBezTo>
                    <a:pt x="61436" y="258604"/>
                    <a:pt x="57626" y="253841"/>
                    <a:pt x="57626" y="253841"/>
                  </a:cubicBezTo>
                  <a:cubicBezTo>
                    <a:pt x="57626" y="253841"/>
                    <a:pt x="59531" y="259556"/>
                    <a:pt x="64294" y="270034"/>
                  </a:cubicBezTo>
                  <a:cubicBezTo>
                    <a:pt x="66199" y="274796"/>
                    <a:pt x="69056" y="281464"/>
                    <a:pt x="71914" y="288131"/>
                  </a:cubicBezTo>
                  <a:cubicBezTo>
                    <a:pt x="76676" y="295751"/>
                    <a:pt x="79534" y="303371"/>
                    <a:pt x="83344" y="311944"/>
                  </a:cubicBezTo>
                  <a:cubicBezTo>
                    <a:pt x="86201" y="317659"/>
                    <a:pt x="88106" y="324326"/>
                    <a:pt x="90964" y="330994"/>
                  </a:cubicBezTo>
                  <a:cubicBezTo>
                    <a:pt x="90011" y="333851"/>
                    <a:pt x="89059" y="336709"/>
                    <a:pt x="87154" y="339566"/>
                  </a:cubicBezTo>
                  <a:cubicBezTo>
                    <a:pt x="85249" y="343376"/>
                    <a:pt x="83344" y="348139"/>
                    <a:pt x="81439" y="352901"/>
                  </a:cubicBezTo>
                  <a:cubicBezTo>
                    <a:pt x="80486" y="348139"/>
                    <a:pt x="79534" y="343376"/>
                    <a:pt x="78581" y="339566"/>
                  </a:cubicBezTo>
                  <a:cubicBezTo>
                    <a:pt x="75724" y="326231"/>
                    <a:pt x="72866" y="312896"/>
                    <a:pt x="70009" y="301466"/>
                  </a:cubicBezTo>
                  <a:cubicBezTo>
                    <a:pt x="67151" y="290036"/>
                    <a:pt x="64294" y="278606"/>
                    <a:pt x="61436" y="269081"/>
                  </a:cubicBezTo>
                  <a:cubicBezTo>
                    <a:pt x="58579" y="259556"/>
                    <a:pt x="56674" y="250984"/>
                    <a:pt x="53816" y="244316"/>
                  </a:cubicBezTo>
                  <a:cubicBezTo>
                    <a:pt x="49054" y="230981"/>
                    <a:pt x="46196" y="223361"/>
                    <a:pt x="46196" y="223361"/>
                  </a:cubicBezTo>
                  <a:cubicBezTo>
                    <a:pt x="46196" y="223361"/>
                    <a:pt x="47149" y="230981"/>
                    <a:pt x="50006" y="245269"/>
                  </a:cubicBezTo>
                  <a:cubicBezTo>
                    <a:pt x="50959" y="251936"/>
                    <a:pt x="51911" y="260509"/>
                    <a:pt x="53816" y="270034"/>
                  </a:cubicBezTo>
                  <a:cubicBezTo>
                    <a:pt x="55721" y="279559"/>
                    <a:pt x="56674" y="290989"/>
                    <a:pt x="58579" y="302419"/>
                  </a:cubicBezTo>
                  <a:cubicBezTo>
                    <a:pt x="60484" y="314801"/>
                    <a:pt x="61436" y="327184"/>
                    <a:pt x="64294" y="340519"/>
                  </a:cubicBezTo>
                  <a:cubicBezTo>
                    <a:pt x="66199" y="353854"/>
                    <a:pt x="67151" y="367189"/>
                    <a:pt x="69056" y="381476"/>
                  </a:cubicBezTo>
                  <a:cubicBezTo>
                    <a:pt x="68104" y="382429"/>
                    <a:pt x="68104" y="383381"/>
                    <a:pt x="67151" y="385286"/>
                  </a:cubicBezTo>
                  <a:cubicBezTo>
                    <a:pt x="64294" y="391954"/>
                    <a:pt x="62389" y="398621"/>
                    <a:pt x="60484" y="405289"/>
                  </a:cubicBezTo>
                  <a:cubicBezTo>
                    <a:pt x="60484" y="406241"/>
                    <a:pt x="60484" y="406241"/>
                    <a:pt x="59531" y="407194"/>
                  </a:cubicBezTo>
                  <a:cubicBezTo>
                    <a:pt x="58579" y="407194"/>
                    <a:pt x="57626" y="407194"/>
                    <a:pt x="56674" y="407194"/>
                  </a:cubicBezTo>
                  <a:cubicBezTo>
                    <a:pt x="55721" y="404336"/>
                    <a:pt x="55721" y="402431"/>
                    <a:pt x="54769" y="399574"/>
                  </a:cubicBezTo>
                  <a:cubicBezTo>
                    <a:pt x="51911" y="387191"/>
                    <a:pt x="49054" y="375761"/>
                    <a:pt x="46196" y="364331"/>
                  </a:cubicBezTo>
                  <a:cubicBezTo>
                    <a:pt x="43339" y="352901"/>
                    <a:pt x="40481" y="342424"/>
                    <a:pt x="37624" y="332899"/>
                  </a:cubicBezTo>
                  <a:cubicBezTo>
                    <a:pt x="31909" y="313849"/>
                    <a:pt x="26194" y="297656"/>
                    <a:pt x="21431" y="287179"/>
                  </a:cubicBezTo>
                  <a:cubicBezTo>
                    <a:pt x="16669" y="276701"/>
                    <a:pt x="13811" y="270034"/>
                    <a:pt x="13811" y="270034"/>
                  </a:cubicBezTo>
                  <a:cubicBezTo>
                    <a:pt x="13811" y="270034"/>
                    <a:pt x="14764" y="276701"/>
                    <a:pt x="17621" y="288131"/>
                  </a:cubicBezTo>
                  <a:cubicBezTo>
                    <a:pt x="18574" y="293846"/>
                    <a:pt x="20479" y="300514"/>
                    <a:pt x="21431" y="309086"/>
                  </a:cubicBezTo>
                  <a:cubicBezTo>
                    <a:pt x="23336" y="316706"/>
                    <a:pt x="24289" y="326231"/>
                    <a:pt x="26194" y="335756"/>
                  </a:cubicBezTo>
                  <a:cubicBezTo>
                    <a:pt x="28099" y="345281"/>
                    <a:pt x="30004" y="355759"/>
                    <a:pt x="31909" y="367189"/>
                  </a:cubicBezTo>
                  <a:cubicBezTo>
                    <a:pt x="35719" y="378619"/>
                    <a:pt x="37624" y="390049"/>
                    <a:pt x="39529" y="402431"/>
                  </a:cubicBezTo>
                  <a:cubicBezTo>
                    <a:pt x="39529" y="403384"/>
                    <a:pt x="39529" y="403384"/>
                    <a:pt x="39529" y="404336"/>
                  </a:cubicBezTo>
                  <a:cubicBezTo>
                    <a:pt x="29051" y="402431"/>
                    <a:pt x="18574" y="401479"/>
                    <a:pt x="7144" y="399574"/>
                  </a:cubicBezTo>
                  <a:lnTo>
                    <a:pt x="7144" y="511016"/>
                  </a:lnTo>
                  <a:close/>
                  <a:moveTo>
                    <a:pt x="6277451" y="364331"/>
                  </a:moveTo>
                  <a:cubicBezTo>
                    <a:pt x="6278404" y="362426"/>
                    <a:pt x="6278404" y="359569"/>
                    <a:pt x="6279356" y="357664"/>
                  </a:cubicBezTo>
                  <a:cubicBezTo>
                    <a:pt x="6279356" y="358616"/>
                    <a:pt x="6279356" y="360521"/>
                    <a:pt x="6279356" y="361474"/>
                  </a:cubicBezTo>
                  <a:cubicBezTo>
                    <a:pt x="6278404" y="370999"/>
                    <a:pt x="6278404" y="384334"/>
                    <a:pt x="6277451" y="399574"/>
                  </a:cubicBezTo>
                  <a:cubicBezTo>
                    <a:pt x="6274594" y="409099"/>
                    <a:pt x="6270784" y="419576"/>
                    <a:pt x="6267926" y="430054"/>
                  </a:cubicBezTo>
                  <a:cubicBezTo>
                    <a:pt x="6266974" y="430054"/>
                    <a:pt x="6266974" y="430054"/>
                    <a:pt x="6266021" y="430054"/>
                  </a:cubicBezTo>
                  <a:cubicBezTo>
                    <a:pt x="6264117" y="427196"/>
                    <a:pt x="6262212" y="424339"/>
                    <a:pt x="6260306" y="421481"/>
                  </a:cubicBezTo>
                  <a:cubicBezTo>
                    <a:pt x="6266021" y="402431"/>
                    <a:pt x="6271737" y="383381"/>
                    <a:pt x="6277451" y="364331"/>
                  </a:cubicBezTo>
                  <a:close/>
                  <a:moveTo>
                    <a:pt x="6211729" y="425291"/>
                  </a:moveTo>
                  <a:cubicBezTo>
                    <a:pt x="6211729" y="415766"/>
                    <a:pt x="6212681" y="406241"/>
                    <a:pt x="6212681" y="398621"/>
                  </a:cubicBezTo>
                  <a:cubicBezTo>
                    <a:pt x="6212681" y="395764"/>
                    <a:pt x="6212681" y="392906"/>
                    <a:pt x="6213634" y="390049"/>
                  </a:cubicBezTo>
                  <a:cubicBezTo>
                    <a:pt x="6214587" y="391001"/>
                    <a:pt x="6215539" y="392906"/>
                    <a:pt x="6216492" y="393859"/>
                  </a:cubicBezTo>
                  <a:cubicBezTo>
                    <a:pt x="6220301" y="398621"/>
                    <a:pt x="6224112" y="403384"/>
                    <a:pt x="6227921" y="408146"/>
                  </a:cubicBezTo>
                  <a:cubicBezTo>
                    <a:pt x="6226969" y="410051"/>
                    <a:pt x="6226017" y="411956"/>
                    <a:pt x="6225064" y="412909"/>
                  </a:cubicBezTo>
                  <a:cubicBezTo>
                    <a:pt x="6224112" y="414814"/>
                    <a:pt x="6222206" y="417671"/>
                    <a:pt x="6221254" y="420529"/>
                  </a:cubicBezTo>
                  <a:cubicBezTo>
                    <a:pt x="6220301" y="423386"/>
                    <a:pt x="6219349" y="426244"/>
                    <a:pt x="6218396" y="429101"/>
                  </a:cubicBezTo>
                  <a:cubicBezTo>
                    <a:pt x="6218396" y="430054"/>
                    <a:pt x="6218396" y="430054"/>
                    <a:pt x="6217444" y="431006"/>
                  </a:cubicBezTo>
                  <a:cubicBezTo>
                    <a:pt x="6217444" y="430054"/>
                    <a:pt x="6217444" y="429101"/>
                    <a:pt x="6217444" y="429101"/>
                  </a:cubicBezTo>
                  <a:cubicBezTo>
                    <a:pt x="6216492" y="419576"/>
                    <a:pt x="6215539" y="413861"/>
                    <a:pt x="6215539" y="413861"/>
                  </a:cubicBezTo>
                  <a:cubicBezTo>
                    <a:pt x="6215539" y="413861"/>
                    <a:pt x="6214587" y="419576"/>
                    <a:pt x="6213634" y="429101"/>
                  </a:cubicBezTo>
                  <a:cubicBezTo>
                    <a:pt x="6213634" y="432911"/>
                    <a:pt x="6212681" y="436721"/>
                    <a:pt x="6211729" y="441484"/>
                  </a:cubicBezTo>
                  <a:cubicBezTo>
                    <a:pt x="6211729" y="435769"/>
                    <a:pt x="6211729" y="430054"/>
                    <a:pt x="6211729" y="425291"/>
                  </a:cubicBezTo>
                  <a:close/>
                  <a:moveTo>
                    <a:pt x="6183154" y="343376"/>
                  </a:moveTo>
                  <a:cubicBezTo>
                    <a:pt x="6185059" y="346234"/>
                    <a:pt x="6186012" y="348139"/>
                    <a:pt x="6187917" y="350996"/>
                  </a:cubicBezTo>
                  <a:cubicBezTo>
                    <a:pt x="6188869" y="352901"/>
                    <a:pt x="6190774" y="354806"/>
                    <a:pt x="6191726" y="356711"/>
                  </a:cubicBezTo>
                  <a:cubicBezTo>
                    <a:pt x="6188869" y="366236"/>
                    <a:pt x="6186012" y="376714"/>
                    <a:pt x="6183154" y="388144"/>
                  </a:cubicBezTo>
                  <a:cubicBezTo>
                    <a:pt x="6183154" y="389096"/>
                    <a:pt x="6182201" y="391001"/>
                    <a:pt x="6182201" y="391954"/>
                  </a:cubicBezTo>
                  <a:cubicBezTo>
                    <a:pt x="6182201" y="386239"/>
                    <a:pt x="6181249" y="381476"/>
                    <a:pt x="6181249" y="375761"/>
                  </a:cubicBezTo>
                  <a:cubicBezTo>
                    <a:pt x="6181249" y="374809"/>
                    <a:pt x="6181249" y="373856"/>
                    <a:pt x="6181249" y="372904"/>
                  </a:cubicBezTo>
                  <a:cubicBezTo>
                    <a:pt x="6181249" y="362426"/>
                    <a:pt x="6182201" y="352901"/>
                    <a:pt x="6183154" y="343376"/>
                  </a:cubicBezTo>
                  <a:close/>
                  <a:moveTo>
                    <a:pt x="6144101" y="308134"/>
                  </a:moveTo>
                  <a:cubicBezTo>
                    <a:pt x="6145054" y="297656"/>
                    <a:pt x="6146959" y="287179"/>
                    <a:pt x="6147912" y="276701"/>
                  </a:cubicBezTo>
                  <a:cubicBezTo>
                    <a:pt x="6149817" y="280511"/>
                    <a:pt x="6151721" y="284321"/>
                    <a:pt x="6153626" y="289084"/>
                  </a:cubicBezTo>
                  <a:cubicBezTo>
                    <a:pt x="6156484" y="293846"/>
                    <a:pt x="6158389" y="299561"/>
                    <a:pt x="6161246" y="305276"/>
                  </a:cubicBezTo>
                  <a:cubicBezTo>
                    <a:pt x="6160294" y="308134"/>
                    <a:pt x="6159342" y="313849"/>
                    <a:pt x="6157437" y="319564"/>
                  </a:cubicBezTo>
                  <a:cubicBezTo>
                    <a:pt x="6155531" y="325279"/>
                    <a:pt x="6154579" y="332899"/>
                    <a:pt x="6152674" y="342424"/>
                  </a:cubicBezTo>
                  <a:cubicBezTo>
                    <a:pt x="6151721" y="347186"/>
                    <a:pt x="6150769" y="351949"/>
                    <a:pt x="6150769" y="356711"/>
                  </a:cubicBezTo>
                  <a:cubicBezTo>
                    <a:pt x="6150769" y="358616"/>
                    <a:pt x="6149817" y="359569"/>
                    <a:pt x="6149817" y="360521"/>
                  </a:cubicBezTo>
                  <a:cubicBezTo>
                    <a:pt x="6149817" y="362426"/>
                    <a:pt x="6148864" y="363379"/>
                    <a:pt x="6148864" y="365284"/>
                  </a:cubicBezTo>
                  <a:cubicBezTo>
                    <a:pt x="6146959" y="362426"/>
                    <a:pt x="6146006" y="360521"/>
                    <a:pt x="6146006" y="360521"/>
                  </a:cubicBezTo>
                  <a:cubicBezTo>
                    <a:pt x="6146006" y="360521"/>
                    <a:pt x="6146959" y="363379"/>
                    <a:pt x="6147912" y="368141"/>
                  </a:cubicBezTo>
                  <a:cubicBezTo>
                    <a:pt x="6146959" y="374809"/>
                    <a:pt x="6146006" y="382429"/>
                    <a:pt x="6145054" y="389096"/>
                  </a:cubicBezTo>
                  <a:cubicBezTo>
                    <a:pt x="6145054" y="388144"/>
                    <a:pt x="6144101" y="387191"/>
                    <a:pt x="6144101" y="386239"/>
                  </a:cubicBezTo>
                  <a:cubicBezTo>
                    <a:pt x="6144101" y="385286"/>
                    <a:pt x="6143149" y="385286"/>
                    <a:pt x="6143149" y="384334"/>
                  </a:cubicBezTo>
                  <a:cubicBezTo>
                    <a:pt x="6143149" y="379571"/>
                    <a:pt x="6142196" y="373856"/>
                    <a:pt x="6142196" y="369094"/>
                  </a:cubicBezTo>
                  <a:cubicBezTo>
                    <a:pt x="6141244" y="360521"/>
                    <a:pt x="6140292" y="351949"/>
                    <a:pt x="6139339" y="343376"/>
                  </a:cubicBezTo>
                  <a:cubicBezTo>
                    <a:pt x="6142196" y="331946"/>
                    <a:pt x="6143149" y="319564"/>
                    <a:pt x="6144101" y="308134"/>
                  </a:cubicBezTo>
                  <a:close/>
                  <a:moveTo>
                    <a:pt x="6095524" y="384334"/>
                  </a:moveTo>
                  <a:cubicBezTo>
                    <a:pt x="6093619" y="393859"/>
                    <a:pt x="6090762" y="403384"/>
                    <a:pt x="6088856" y="412909"/>
                  </a:cubicBezTo>
                  <a:cubicBezTo>
                    <a:pt x="6086951" y="420529"/>
                    <a:pt x="6085046" y="428149"/>
                    <a:pt x="6083142" y="435769"/>
                  </a:cubicBezTo>
                  <a:cubicBezTo>
                    <a:pt x="6081237" y="428149"/>
                    <a:pt x="6079331" y="419576"/>
                    <a:pt x="6076474" y="411956"/>
                  </a:cubicBezTo>
                  <a:cubicBezTo>
                    <a:pt x="6077426" y="405289"/>
                    <a:pt x="6078379" y="397669"/>
                    <a:pt x="6079331" y="391001"/>
                  </a:cubicBezTo>
                  <a:cubicBezTo>
                    <a:pt x="6080284" y="383381"/>
                    <a:pt x="6082189" y="375761"/>
                    <a:pt x="6084094" y="368141"/>
                  </a:cubicBezTo>
                  <a:lnTo>
                    <a:pt x="6088856" y="347186"/>
                  </a:lnTo>
                  <a:cubicBezTo>
                    <a:pt x="6089809" y="347186"/>
                    <a:pt x="6090762" y="347186"/>
                    <a:pt x="6091714" y="348139"/>
                  </a:cubicBezTo>
                  <a:cubicBezTo>
                    <a:pt x="6093619" y="349091"/>
                    <a:pt x="6094571" y="350044"/>
                    <a:pt x="6095524" y="350996"/>
                  </a:cubicBezTo>
                  <a:cubicBezTo>
                    <a:pt x="6098381" y="352901"/>
                    <a:pt x="6099334" y="356711"/>
                    <a:pt x="6100287" y="359569"/>
                  </a:cubicBezTo>
                  <a:cubicBezTo>
                    <a:pt x="6099334" y="367189"/>
                    <a:pt x="6097429" y="375761"/>
                    <a:pt x="6095524" y="384334"/>
                  </a:cubicBezTo>
                  <a:close/>
                  <a:moveTo>
                    <a:pt x="6102192" y="206216"/>
                  </a:moveTo>
                  <a:cubicBezTo>
                    <a:pt x="6102192" y="211931"/>
                    <a:pt x="6102192" y="222409"/>
                    <a:pt x="6101239" y="235744"/>
                  </a:cubicBezTo>
                  <a:cubicBezTo>
                    <a:pt x="6101239" y="237649"/>
                    <a:pt x="6101239" y="239554"/>
                    <a:pt x="6101239" y="241459"/>
                  </a:cubicBezTo>
                  <a:cubicBezTo>
                    <a:pt x="6101239" y="241459"/>
                    <a:pt x="6101239" y="242411"/>
                    <a:pt x="6101239" y="242411"/>
                  </a:cubicBezTo>
                  <a:cubicBezTo>
                    <a:pt x="6101239" y="242411"/>
                    <a:pt x="6101239" y="242411"/>
                    <a:pt x="6101239" y="242411"/>
                  </a:cubicBezTo>
                  <a:cubicBezTo>
                    <a:pt x="6101239" y="241459"/>
                    <a:pt x="6100287" y="240506"/>
                    <a:pt x="6100287" y="239554"/>
                  </a:cubicBezTo>
                  <a:cubicBezTo>
                    <a:pt x="6099334" y="236696"/>
                    <a:pt x="6098381" y="233839"/>
                    <a:pt x="6097429" y="230981"/>
                  </a:cubicBezTo>
                  <a:cubicBezTo>
                    <a:pt x="6099334" y="222409"/>
                    <a:pt x="6100287" y="213836"/>
                    <a:pt x="6102192" y="206216"/>
                  </a:cubicBezTo>
                  <a:close/>
                  <a:moveTo>
                    <a:pt x="6100287" y="284321"/>
                  </a:moveTo>
                  <a:cubicBezTo>
                    <a:pt x="6099334" y="282416"/>
                    <a:pt x="6099334" y="281464"/>
                    <a:pt x="6098381" y="279559"/>
                  </a:cubicBezTo>
                  <a:cubicBezTo>
                    <a:pt x="6098381" y="278606"/>
                    <a:pt x="6099334" y="277654"/>
                    <a:pt x="6099334" y="277654"/>
                  </a:cubicBezTo>
                  <a:cubicBezTo>
                    <a:pt x="6099334" y="279559"/>
                    <a:pt x="6099334" y="281464"/>
                    <a:pt x="6100287" y="284321"/>
                  </a:cubicBezTo>
                  <a:close/>
                  <a:moveTo>
                    <a:pt x="6093619" y="247174"/>
                  </a:moveTo>
                  <a:cubicBezTo>
                    <a:pt x="6094571" y="250031"/>
                    <a:pt x="6094571" y="252889"/>
                    <a:pt x="6095524" y="255746"/>
                  </a:cubicBezTo>
                  <a:cubicBezTo>
                    <a:pt x="6094571" y="258604"/>
                    <a:pt x="6092667" y="261461"/>
                    <a:pt x="6091714" y="264319"/>
                  </a:cubicBezTo>
                  <a:cubicBezTo>
                    <a:pt x="6091714" y="263366"/>
                    <a:pt x="6090762" y="262414"/>
                    <a:pt x="6090762" y="262414"/>
                  </a:cubicBezTo>
                  <a:cubicBezTo>
                    <a:pt x="6091714" y="257651"/>
                    <a:pt x="6092667" y="251936"/>
                    <a:pt x="6093619" y="247174"/>
                  </a:cubicBezTo>
                  <a:close/>
                  <a:moveTo>
                    <a:pt x="6088856" y="269081"/>
                  </a:moveTo>
                  <a:cubicBezTo>
                    <a:pt x="6088856" y="269081"/>
                    <a:pt x="6088856" y="270034"/>
                    <a:pt x="6088856" y="270034"/>
                  </a:cubicBezTo>
                  <a:cubicBezTo>
                    <a:pt x="6088856" y="270034"/>
                    <a:pt x="6088856" y="270034"/>
                    <a:pt x="6088856" y="270034"/>
                  </a:cubicBezTo>
                  <a:cubicBezTo>
                    <a:pt x="6088856" y="270986"/>
                    <a:pt x="6087904" y="271939"/>
                    <a:pt x="6087904" y="272891"/>
                  </a:cubicBezTo>
                  <a:cubicBezTo>
                    <a:pt x="6088856" y="270986"/>
                    <a:pt x="6088856" y="270034"/>
                    <a:pt x="6088856" y="269081"/>
                  </a:cubicBezTo>
                  <a:close/>
                  <a:moveTo>
                    <a:pt x="6067901" y="369094"/>
                  </a:moveTo>
                  <a:cubicBezTo>
                    <a:pt x="6072664" y="358616"/>
                    <a:pt x="6076474" y="349091"/>
                    <a:pt x="6080284" y="339566"/>
                  </a:cubicBezTo>
                  <a:cubicBezTo>
                    <a:pt x="6082189" y="334804"/>
                    <a:pt x="6084094" y="330041"/>
                    <a:pt x="6085046" y="326231"/>
                  </a:cubicBezTo>
                  <a:cubicBezTo>
                    <a:pt x="6085999" y="321469"/>
                    <a:pt x="6087904" y="317659"/>
                    <a:pt x="6088856" y="313849"/>
                  </a:cubicBezTo>
                  <a:cubicBezTo>
                    <a:pt x="6090762" y="306229"/>
                    <a:pt x="6092667" y="299561"/>
                    <a:pt x="6093619" y="293846"/>
                  </a:cubicBezTo>
                  <a:cubicBezTo>
                    <a:pt x="6093619" y="293846"/>
                    <a:pt x="6093619" y="293846"/>
                    <a:pt x="6093619" y="293846"/>
                  </a:cubicBezTo>
                  <a:cubicBezTo>
                    <a:pt x="6094571" y="299561"/>
                    <a:pt x="6095524" y="305276"/>
                    <a:pt x="6096476" y="310991"/>
                  </a:cubicBezTo>
                  <a:cubicBezTo>
                    <a:pt x="6098381" y="319564"/>
                    <a:pt x="6098381" y="329089"/>
                    <a:pt x="6100287" y="339566"/>
                  </a:cubicBezTo>
                  <a:cubicBezTo>
                    <a:pt x="6100287" y="345281"/>
                    <a:pt x="6101239" y="350044"/>
                    <a:pt x="6101239" y="355759"/>
                  </a:cubicBezTo>
                  <a:cubicBezTo>
                    <a:pt x="6101239" y="355759"/>
                    <a:pt x="6101239" y="355759"/>
                    <a:pt x="6101239" y="355759"/>
                  </a:cubicBezTo>
                  <a:cubicBezTo>
                    <a:pt x="6101239" y="356711"/>
                    <a:pt x="6100287" y="358616"/>
                    <a:pt x="6100287" y="359569"/>
                  </a:cubicBezTo>
                  <a:cubicBezTo>
                    <a:pt x="6100287" y="355759"/>
                    <a:pt x="6099334" y="352901"/>
                    <a:pt x="6097429" y="350044"/>
                  </a:cubicBezTo>
                  <a:cubicBezTo>
                    <a:pt x="6096476" y="348139"/>
                    <a:pt x="6094571" y="347186"/>
                    <a:pt x="6093619" y="345281"/>
                  </a:cubicBezTo>
                  <a:cubicBezTo>
                    <a:pt x="6091714" y="344329"/>
                    <a:pt x="6089809" y="343376"/>
                    <a:pt x="6087904" y="342424"/>
                  </a:cubicBezTo>
                  <a:lnTo>
                    <a:pt x="6085999" y="341471"/>
                  </a:lnTo>
                  <a:lnTo>
                    <a:pt x="6085046" y="343376"/>
                  </a:lnTo>
                  <a:cubicBezTo>
                    <a:pt x="6082189" y="350996"/>
                    <a:pt x="6079331" y="357664"/>
                    <a:pt x="6076474" y="365284"/>
                  </a:cubicBezTo>
                  <a:cubicBezTo>
                    <a:pt x="6074569" y="371951"/>
                    <a:pt x="6071712" y="377666"/>
                    <a:pt x="6069806" y="384334"/>
                  </a:cubicBezTo>
                  <a:cubicBezTo>
                    <a:pt x="6068854" y="380524"/>
                    <a:pt x="6067901" y="376714"/>
                    <a:pt x="6065996" y="372904"/>
                  </a:cubicBezTo>
                  <a:cubicBezTo>
                    <a:pt x="6066949" y="371951"/>
                    <a:pt x="6067901" y="370999"/>
                    <a:pt x="6067901" y="369094"/>
                  </a:cubicBezTo>
                  <a:close/>
                  <a:moveTo>
                    <a:pt x="6035517" y="310039"/>
                  </a:moveTo>
                  <a:cubicBezTo>
                    <a:pt x="6035517" y="309086"/>
                    <a:pt x="6035517" y="309086"/>
                    <a:pt x="6035517" y="308134"/>
                  </a:cubicBezTo>
                  <a:cubicBezTo>
                    <a:pt x="6036469" y="312896"/>
                    <a:pt x="6038374" y="318611"/>
                    <a:pt x="6040279" y="324326"/>
                  </a:cubicBezTo>
                  <a:cubicBezTo>
                    <a:pt x="6041231" y="329089"/>
                    <a:pt x="6042184" y="333851"/>
                    <a:pt x="6044089" y="338614"/>
                  </a:cubicBezTo>
                  <a:cubicBezTo>
                    <a:pt x="6042184" y="344329"/>
                    <a:pt x="6040279" y="350044"/>
                    <a:pt x="6038374" y="355759"/>
                  </a:cubicBezTo>
                  <a:cubicBezTo>
                    <a:pt x="6036469" y="345281"/>
                    <a:pt x="6035517" y="336709"/>
                    <a:pt x="6033612" y="330041"/>
                  </a:cubicBezTo>
                  <a:cubicBezTo>
                    <a:pt x="6034564" y="323374"/>
                    <a:pt x="6034564" y="315754"/>
                    <a:pt x="6035517" y="310039"/>
                  </a:cubicBezTo>
                  <a:close/>
                  <a:moveTo>
                    <a:pt x="6012656" y="361474"/>
                  </a:moveTo>
                  <a:cubicBezTo>
                    <a:pt x="6012656" y="362426"/>
                    <a:pt x="6012656" y="363379"/>
                    <a:pt x="6012656" y="363379"/>
                  </a:cubicBezTo>
                  <a:cubicBezTo>
                    <a:pt x="6012656" y="362426"/>
                    <a:pt x="6012656" y="361474"/>
                    <a:pt x="6012656" y="359569"/>
                  </a:cubicBezTo>
                  <a:cubicBezTo>
                    <a:pt x="6012656" y="360521"/>
                    <a:pt x="6012656" y="360521"/>
                    <a:pt x="6012656" y="361474"/>
                  </a:cubicBezTo>
                  <a:close/>
                  <a:moveTo>
                    <a:pt x="6007894" y="351949"/>
                  </a:moveTo>
                  <a:cubicBezTo>
                    <a:pt x="6007894" y="351949"/>
                    <a:pt x="6007894" y="352901"/>
                    <a:pt x="6007894" y="352901"/>
                  </a:cubicBezTo>
                  <a:cubicBezTo>
                    <a:pt x="6007894" y="351949"/>
                    <a:pt x="6007894" y="351949"/>
                    <a:pt x="6007894" y="351949"/>
                  </a:cubicBezTo>
                  <a:cubicBezTo>
                    <a:pt x="6007894" y="350996"/>
                    <a:pt x="6007894" y="351949"/>
                    <a:pt x="6007894" y="351949"/>
                  </a:cubicBezTo>
                  <a:close/>
                  <a:moveTo>
                    <a:pt x="5976462" y="410051"/>
                  </a:moveTo>
                  <a:cubicBezTo>
                    <a:pt x="5975509" y="407194"/>
                    <a:pt x="5974556" y="404336"/>
                    <a:pt x="5973604" y="402431"/>
                  </a:cubicBezTo>
                  <a:cubicBezTo>
                    <a:pt x="5973604" y="401479"/>
                    <a:pt x="5972651" y="399574"/>
                    <a:pt x="5972651" y="398621"/>
                  </a:cubicBezTo>
                  <a:cubicBezTo>
                    <a:pt x="5972651" y="395764"/>
                    <a:pt x="5971699" y="392906"/>
                    <a:pt x="5971699" y="391001"/>
                  </a:cubicBezTo>
                  <a:cubicBezTo>
                    <a:pt x="5972651" y="389096"/>
                    <a:pt x="5972651" y="387191"/>
                    <a:pt x="5973604" y="386239"/>
                  </a:cubicBezTo>
                  <a:cubicBezTo>
                    <a:pt x="5975509" y="382429"/>
                    <a:pt x="5976462" y="378619"/>
                    <a:pt x="5977414" y="374809"/>
                  </a:cubicBezTo>
                  <a:cubicBezTo>
                    <a:pt x="5977414" y="385286"/>
                    <a:pt x="5976462" y="397669"/>
                    <a:pt x="5976462" y="410051"/>
                  </a:cubicBezTo>
                  <a:close/>
                  <a:moveTo>
                    <a:pt x="5976462" y="239554"/>
                  </a:moveTo>
                  <a:cubicBezTo>
                    <a:pt x="5977414" y="243364"/>
                    <a:pt x="5977414" y="246221"/>
                    <a:pt x="5978367" y="250031"/>
                  </a:cubicBezTo>
                  <a:cubicBezTo>
                    <a:pt x="5978367" y="251936"/>
                    <a:pt x="5979319" y="254794"/>
                    <a:pt x="5979319" y="256699"/>
                  </a:cubicBezTo>
                  <a:cubicBezTo>
                    <a:pt x="5977414" y="253841"/>
                    <a:pt x="5976462" y="250984"/>
                    <a:pt x="5974556" y="248126"/>
                  </a:cubicBezTo>
                  <a:cubicBezTo>
                    <a:pt x="5975509" y="245269"/>
                    <a:pt x="5975509" y="242411"/>
                    <a:pt x="5976462" y="239554"/>
                  </a:cubicBezTo>
                  <a:close/>
                  <a:moveTo>
                    <a:pt x="5965984" y="291941"/>
                  </a:moveTo>
                  <a:cubicBezTo>
                    <a:pt x="5965984" y="290036"/>
                    <a:pt x="5966937" y="288131"/>
                    <a:pt x="5966937" y="286226"/>
                  </a:cubicBezTo>
                  <a:cubicBezTo>
                    <a:pt x="5966937" y="285274"/>
                    <a:pt x="5967889" y="283369"/>
                    <a:pt x="5967889" y="282416"/>
                  </a:cubicBezTo>
                  <a:cubicBezTo>
                    <a:pt x="5968842" y="277654"/>
                    <a:pt x="5969794" y="273844"/>
                    <a:pt x="5970746" y="269081"/>
                  </a:cubicBezTo>
                  <a:cubicBezTo>
                    <a:pt x="5974556" y="278606"/>
                    <a:pt x="5979319" y="289084"/>
                    <a:pt x="5983129" y="298609"/>
                  </a:cubicBezTo>
                  <a:cubicBezTo>
                    <a:pt x="5982176" y="309086"/>
                    <a:pt x="5981224" y="319564"/>
                    <a:pt x="5980271" y="330994"/>
                  </a:cubicBezTo>
                  <a:cubicBezTo>
                    <a:pt x="5980271" y="330994"/>
                    <a:pt x="5980271" y="331946"/>
                    <a:pt x="5979319" y="331946"/>
                  </a:cubicBezTo>
                  <a:cubicBezTo>
                    <a:pt x="5977414" y="329089"/>
                    <a:pt x="5976462" y="328136"/>
                    <a:pt x="5976462" y="328136"/>
                  </a:cubicBezTo>
                  <a:cubicBezTo>
                    <a:pt x="5976462" y="328136"/>
                    <a:pt x="5977414" y="330041"/>
                    <a:pt x="5979319" y="332899"/>
                  </a:cubicBezTo>
                  <a:cubicBezTo>
                    <a:pt x="5977414" y="336709"/>
                    <a:pt x="5974556" y="341471"/>
                    <a:pt x="5972651" y="346234"/>
                  </a:cubicBezTo>
                  <a:cubicBezTo>
                    <a:pt x="5970746" y="349091"/>
                    <a:pt x="5969794" y="352901"/>
                    <a:pt x="5967889" y="355759"/>
                  </a:cubicBezTo>
                  <a:cubicBezTo>
                    <a:pt x="5967889" y="355759"/>
                    <a:pt x="5967889" y="355759"/>
                    <a:pt x="5967889" y="355759"/>
                  </a:cubicBezTo>
                  <a:cubicBezTo>
                    <a:pt x="5967889" y="353854"/>
                    <a:pt x="5967889" y="352901"/>
                    <a:pt x="5966937" y="351949"/>
                  </a:cubicBezTo>
                  <a:cubicBezTo>
                    <a:pt x="5965984" y="346234"/>
                    <a:pt x="5965984" y="339566"/>
                    <a:pt x="5965031" y="333851"/>
                  </a:cubicBezTo>
                  <a:cubicBezTo>
                    <a:pt x="5964079" y="321469"/>
                    <a:pt x="5964079" y="310039"/>
                    <a:pt x="5963126" y="299561"/>
                  </a:cubicBezTo>
                  <a:cubicBezTo>
                    <a:pt x="5964079" y="296704"/>
                    <a:pt x="5965031" y="294799"/>
                    <a:pt x="5965984" y="291941"/>
                  </a:cubicBezTo>
                  <a:close/>
                  <a:moveTo>
                    <a:pt x="5952649" y="385286"/>
                  </a:moveTo>
                  <a:cubicBezTo>
                    <a:pt x="5952649" y="385286"/>
                    <a:pt x="5952649" y="385286"/>
                    <a:pt x="5952649" y="385286"/>
                  </a:cubicBezTo>
                  <a:cubicBezTo>
                    <a:pt x="5952649" y="385286"/>
                    <a:pt x="5952649" y="385286"/>
                    <a:pt x="5952649" y="385286"/>
                  </a:cubicBezTo>
                  <a:cubicBezTo>
                    <a:pt x="5952649" y="385286"/>
                    <a:pt x="5952649" y="385286"/>
                    <a:pt x="5952649" y="385286"/>
                  </a:cubicBezTo>
                  <a:close/>
                  <a:moveTo>
                    <a:pt x="5934551" y="339566"/>
                  </a:moveTo>
                  <a:cubicBezTo>
                    <a:pt x="5934551" y="337661"/>
                    <a:pt x="5933599" y="334804"/>
                    <a:pt x="5933599" y="332899"/>
                  </a:cubicBezTo>
                  <a:cubicBezTo>
                    <a:pt x="5933599" y="331946"/>
                    <a:pt x="5933599" y="331946"/>
                    <a:pt x="5933599" y="330994"/>
                  </a:cubicBezTo>
                  <a:cubicBezTo>
                    <a:pt x="5934551" y="332899"/>
                    <a:pt x="5934551" y="334804"/>
                    <a:pt x="5935504" y="336709"/>
                  </a:cubicBezTo>
                  <a:cubicBezTo>
                    <a:pt x="5935504" y="337661"/>
                    <a:pt x="5934551" y="338614"/>
                    <a:pt x="5934551" y="339566"/>
                  </a:cubicBezTo>
                  <a:close/>
                  <a:moveTo>
                    <a:pt x="5948839" y="371951"/>
                  </a:moveTo>
                  <a:cubicBezTo>
                    <a:pt x="5947887" y="374809"/>
                    <a:pt x="5946934" y="378619"/>
                    <a:pt x="5945981" y="382429"/>
                  </a:cubicBezTo>
                  <a:cubicBezTo>
                    <a:pt x="5945029" y="386239"/>
                    <a:pt x="5944076" y="389096"/>
                    <a:pt x="5943124" y="392906"/>
                  </a:cubicBezTo>
                  <a:cubicBezTo>
                    <a:pt x="5943124" y="387191"/>
                    <a:pt x="5943124" y="382429"/>
                    <a:pt x="5943124" y="378619"/>
                  </a:cubicBezTo>
                  <a:cubicBezTo>
                    <a:pt x="5943124" y="378619"/>
                    <a:pt x="5943124" y="378619"/>
                    <a:pt x="5943124" y="378619"/>
                  </a:cubicBezTo>
                  <a:cubicBezTo>
                    <a:pt x="5945029" y="373856"/>
                    <a:pt x="5945981" y="370046"/>
                    <a:pt x="5946934" y="365284"/>
                  </a:cubicBezTo>
                  <a:cubicBezTo>
                    <a:pt x="5946934" y="367189"/>
                    <a:pt x="5947887" y="370046"/>
                    <a:pt x="5948839" y="371951"/>
                  </a:cubicBezTo>
                  <a:close/>
                  <a:moveTo>
                    <a:pt x="5930742" y="234791"/>
                  </a:moveTo>
                  <a:cubicBezTo>
                    <a:pt x="5933599" y="245269"/>
                    <a:pt x="5935504" y="256699"/>
                    <a:pt x="5938362" y="269081"/>
                  </a:cubicBezTo>
                  <a:cubicBezTo>
                    <a:pt x="5941219" y="280511"/>
                    <a:pt x="5942171" y="293846"/>
                    <a:pt x="5945029" y="307181"/>
                  </a:cubicBezTo>
                  <a:cubicBezTo>
                    <a:pt x="5943124" y="312896"/>
                    <a:pt x="5941219" y="317659"/>
                    <a:pt x="5940267" y="323374"/>
                  </a:cubicBezTo>
                  <a:cubicBezTo>
                    <a:pt x="5940267" y="323374"/>
                    <a:pt x="5940267" y="324326"/>
                    <a:pt x="5940267" y="324326"/>
                  </a:cubicBezTo>
                  <a:cubicBezTo>
                    <a:pt x="5937409" y="318611"/>
                    <a:pt x="5934551" y="312896"/>
                    <a:pt x="5931694" y="307181"/>
                  </a:cubicBezTo>
                  <a:cubicBezTo>
                    <a:pt x="5930742" y="299561"/>
                    <a:pt x="5929789" y="291941"/>
                    <a:pt x="5928837" y="284321"/>
                  </a:cubicBezTo>
                  <a:cubicBezTo>
                    <a:pt x="5927884" y="277654"/>
                    <a:pt x="5927884" y="271939"/>
                    <a:pt x="5926931" y="266224"/>
                  </a:cubicBezTo>
                  <a:cubicBezTo>
                    <a:pt x="5928837" y="261461"/>
                    <a:pt x="5929789" y="259556"/>
                    <a:pt x="5929789" y="259556"/>
                  </a:cubicBezTo>
                  <a:cubicBezTo>
                    <a:pt x="5929789" y="259556"/>
                    <a:pt x="5928837" y="261461"/>
                    <a:pt x="5926931" y="264319"/>
                  </a:cubicBezTo>
                  <a:cubicBezTo>
                    <a:pt x="5925979" y="257651"/>
                    <a:pt x="5925026" y="251936"/>
                    <a:pt x="5925026" y="245269"/>
                  </a:cubicBezTo>
                  <a:cubicBezTo>
                    <a:pt x="5925979" y="241459"/>
                    <a:pt x="5926931" y="237649"/>
                    <a:pt x="5926931" y="233839"/>
                  </a:cubicBezTo>
                  <a:cubicBezTo>
                    <a:pt x="5927884" y="230981"/>
                    <a:pt x="5927884" y="228124"/>
                    <a:pt x="5928837" y="226219"/>
                  </a:cubicBezTo>
                  <a:cubicBezTo>
                    <a:pt x="5928837" y="229076"/>
                    <a:pt x="5929789" y="231934"/>
                    <a:pt x="5930742" y="234791"/>
                  </a:cubicBezTo>
                  <a:close/>
                  <a:moveTo>
                    <a:pt x="5923121" y="209074"/>
                  </a:moveTo>
                  <a:cubicBezTo>
                    <a:pt x="5924074" y="212884"/>
                    <a:pt x="5925979" y="217646"/>
                    <a:pt x="5926931" y="222409"/>
                  </a:cubicBezTo>
                  <a:cubicBezTo>
                    <a:pt x="5925026" y="225266"/>
                    <a:pt x="5924074" y="229076"/>
                    <a:pt x="5922169" y="232886"/>
                  </a:cubicBezTo>
                  <a:cubicBezTo>
                    <a:pt x="5921217" y="223361"/>
                    <a:pt x="5920264" y="214789"/>
                    <a:pt x="5919312" y="206216"/>
                  </a:cubicBezTo>
                  <a:cubicBezTo>
                    <a:pt x="5919312" y="201454"/>
                    <a:pt x="5918359" y="197644"/>
                    <a:pt x="5918359" y="193834"/>
                  </a:cubicBezTo>
                  <a:cubicBezTo>
                    <a:pt x="5920264" y="197644"/>
                    <a:pt x="5921217" y="202406"/>
                    <a:pt x="5923121" y="209074"/>
                  </a:cubicBezTo>
                  <a:close/>
                  <a:moveTo>
                    <a:pt x="5901214" y="244316"/>
                  </a:moveTo>
                  <a:cubicBezTo>
                    <a:pt x="5901214" y="247174"/>
                    <a:pt x="5901214" y="251936"/>
                    <a:pt x="5901214" y="258604"/>
                  </a:cubicBezTo>
                  <a:cubicBezTo>
                    <a:pt x="5901214" y="264319"/>
                    <a:pt x="5901214" y="270986"/>
                    <a:pt x="5902167" y="278606"/>
                  </a:cubicBezTo>
                  <a:cubicBezTo>
                    <a:pt x="5902167" y="286226"/>
                    <a:pt x="5903119" y="293846"/>
                    <a:pt x="5904071" y="302419"/>
                  </a:cubicBezTo>
                  <a:cubicBezTo>
                    <a:pt x="5903119" y="304324"/>
                    <a:pt x="5901214" y="307181"/>
                    <a:pt x="5900262" y="310039"/>
                  </a:cubicBezTo>
                  <a:cubicBezTo>
                    <a:pt x="5898356" y="300514"/>
                    <a:pt x="5896451" y="291941"/>
                    <a:pt x="5895499" y="284321"/>
                  </a:cubicBezTo>
                  <a:cubicBezTo>
                    <a:pt x="5897404" y="264319"/>
                    <a:pt x="5900262" y="250984"/>
                    <a:pt x="5901214" y="244316"/>
                  </a:cubicBezTo>
                  <a:close/>
                  <a:moveTo>
                    <a:pt x="5903119" y="324326"/>
                  </a:moveTo>
                  <a:cubicBezTo>
                    <a:pt x="5903119" y="325279"/>
                    <a:pt x="5903119" y="327184"/>
                    <a:pt x="5903119" y="328136"/>
                  </a:cubicBezTo>
                  <a:cubicBezTo>
                    <a:pt x="5903119" y="327184"/>
                    <a:pt x="5903119" y="326231"/>
                    <a:pt x="5902167" y="325279"/>
                  </a:cubicBezTo>
                  <a:cubicBezTo>
                    <a:pt x="5903119" y="325279"/>
                    <a:pt x="5903119" y="324326"/>
                    <a:pt x="5903119" y="324326"/>
                  </a:cubicBezTo>
                  <a:close/>
                  <a:moveTo>
                    <a:pt x="5892642" y="348139"/>
                  </a:moveTo>
                  <a:cubicBezTo>
                    <a:pt x="5892642" y="350044"/>
                    <a:pt x="5892642" y="350996"/>
                    <a:pt x="5893594" y="352901"/>
                  </a:cubicBezTo>
                  <a:cubicBezTo>
                    <a:pt x="5893594" y="353854"/>
                    <a:pt x="5893594" y="354806"/>
                    <a:pt x="5893594" y="355759"/>
                  </a:cubicBezTo>
                  <a:cubicBezTo>
                    <a:pt x="5892642" y="353854"/>
                    <a:pt x="5892642" y="351949"/>
                    <a:pt x="5891689" y="350996"/>
                  </a:cubicBezTo>
                  <a:cubicBezTo>
                    <a:pt x="5892642" y="350044"/>
                    <a:pt x="5892642" y="349091"/>
                    <a:pt x="5892642" y="348139"/>
                  </a:cubicBezTo>
                  <a:close/>
                  <a:moveTo>
                    <a:pt x="5893594" y="373856"/>
                  </a:moveTo>
                  <a:cubicBezTo>
                    <a:pt x="5895499" y="379571"/>
                    <a:pt x="5897404" y="385286"/>
                    <a:pt x="5898356" y="391954"/>
                  </a:cubicBezTo>
                  <a:cubicBezTo>
                    <a:pt x="5899309" y="396716"/>
                    <a:pt x="5901214" y="402431"/>
                    <a:pt x="5902167" y="408146"/>
                  </a:cubicBezTo>
                  <a:cubicBezTo>
                    <a:pt x="5903119" y="411004"/>
                    <a:pt x="5903119" y="414814"/>
                    <a:pt x="5904071" y="417671"/>
                  </a:cubicBezTo>
                  <a:cubicBezTo>
                    <a:pt x="5904071" y="417671"/>
                    <a:pt x="5904071" y="417671"/>
                    <a:pt x="5904071" y="417671"/>
                  </a:cubicBezTo>
                  <a:cubicBezTo>
                    <a:pt x="5899309" y="407194"/>
                    <a:pt x="5895499" y="397669"/>
                    <a:pt x="5890737" y="387191"/>
                  </a:cubicBezTo>
                  <a:cubicBezTo>
                    <a:pt x="5889784" y="386239"/>
                    <a:pt x="5889784" y="385286"/>
                    <a:pt x="5888831" y="383381"/>
                  </a:cubicBezTo>
                  <a:lnTo>
                    <a:pt x="5887879" y="357664"/>
                  </a:lnTo>
                  <a:cubicBezTo>
                    <a:pt x="5887879" y="357664"/>
                    <a:pt x="5887879" y="356711"/>
                    <a:pt x="5888831" y="356711"/>
                  </a:cubicBezTo>
                  <a:cubicBezTo>
                    <a:pt x="5889784" y="363379"/>
                    <a:pt x="5891689" y="368141"/>
                    <a:pt x="5893594" y="373856"/>
                  </a:cubicBezTo>
                  <a:close/>
                  <a:moveTo>
                    <a:pt x="5886926" y="321469"/>
                  </a:moveTo>
                  <a:cubicBezTo>
                    <a:pt x="5887879" y="317659"/>
                    <a:pt x="5887879" y="314801"/>
                    <a:pt x="5888831" y="311944"/>
                  </a:cubicBezTo>
                  <a:cubicBezTo>
                    <a:pt x="5888831" y="312896"/>
                    <a:pt x="5888831" y="313849"/>
                    <a:pt x="5888831" y="314801"/>
                  </a:cubicBezTo>
                  <a:cubicBezTo>
                    <a:pt x="5888831" y="318611"/>
                    <a:pt x="5889784" y="322421"/>
                    <a:pt x="5889784" y="326231"/>
                  </a:cubicBezTo>
                  <a:cubicBezTo>
                    <a:pt x="5888831" y="328136"/>
                    <a:pt x="5887879" y="330041"/>
                    <a:pt x="5885974" y="332899"/>
                  </a:cubicBezTo>
                  <a:cubicBezTo>
                    <a:pt x="5885974" y="330041"/>
                    <a:pt x="5885974" y="327184"/>
                    <a:pt x="5885974" y="325279"/>
                  </a:cubicBezTo>
                  <a:cubicBezTo>
                    <a:pt x="5885974" y="323374"/>
                    <a:pt x="5886926" y="322421"/>
                    <a:pt x="5886926" y="321469"/>
                  </a:cubicBezTo>
                  <a:close/>
                  <a:moveTo>
                    <a:pt x="5858351" y="279559"/>
                  </a:moveTo>
                  <a:cubicBezTo>
                    <a:pt x="5858351" y="281464"/>
                    <a:pt x="5858351" y="282416"/>
                    <a:pt x="5858351" y="284321"/>
                  </a:cubicBezTo>
                  <a:cubicBezTo>
                    <a:pt x="5858351" y="284321"/>
                    <a:pt x="5858351" y="285274"/>
                    <a:pt x="5858351" y="285274"/>
                  </a:cubicBezTo>
                  <a:cubicBezTo>
                    <a:pt x="5858351" y="284321"/>
                    <a:pt x="5857399" y="283369"/>
                    <a:pt x="5857399" y="281464"/>
                  </a:cubicBezTo>
                  <a:cubicBezTo>
                    <a:pt x="5857399" y="281464"/>
                    <a:pt x="5857399" y="280511"/>
                    <a:pt x="5858351" y="279559"/>
                  </a:cubicBezTo>
                  <a:close/>
                  <a:moveTo>
                    <a:pt x="5841206" y="264319"/>
                  </a:moveTo>
                  <a:cubicBezTo>
                    <a:pt x="5841206" y="266224"/>
                    <a:pt x="5840254" y="268129"/>
                    <a:pt x="5840254" y="270034"/>
                  </a:cubicBezTo>
                  <a:cubicBezTo>
                    <a:pt x="5840254" y="272891"/>
                    <a:pt x="5839301" y="274796"/>
                    <a:pt x="5839301" y="277654"/>
                  </a:cubicBezTo>
                  <a:cubicBezTo>
                    <a:pt x="5839301" y="275749"/>
                    <a:pt x="5838349" y="273844"/>
                    <a:pt x="5838349" y="271939"/>
                  </a:cubicBezTo>
                  <a:cubicBezTo>
                    <a:pt x="5840254" y="269081"/>
                    <a:pt x="5840254" y="267176"/>
                    <a:pt x="5841206" y="264319"/>
                  </a:cubicBezTo>
                  <a:close/>
                  <a:moveTo>
                    <a:pt x="5828824" y="305276"/>
                  </a:moveTo>
                  <a:cubicBezTo>
                    <a:pt x="5827871" y="306229"/>
                    <a:pt x="5827871" y="307181"/>
                    <a:pt x="5826919" y="308134"/>
                  </a:cubicBezTo>
                  <a:cubicBezTo>
                    <a:pt x="5826919" y="307181"/>
                    <a:pt x="5826919" y="307181"/>
                    <a:pt x="5826919" y="306229"/>
                  </a:cubicBezTo>
                  <a:cubicBezTo>
                    <a:pt x="5827871" y="304324"/>
                    <a:pt x="5828824" y="301466"/>
                    <a:pt x="5829776" y="299561"/>
                  </a:cubicBezTo>
                  <a:cubicBezTo>
                    <a:pt x="5828824" y="302419"/>
                    <a:pt x="5828824" y="303371"/>
                    <a:pt x="5828824" y="305276"/>
                  </a:cubicBezTo>
                  <a:close/>
                  <a:moveTo>
                    <a:pt x="5823109" y="259556"/>
                  </a:moveTo>
                  <a:cubicBezTo>
                    <a:pt x="5824062" y="262414"/>
                    <a:pt x="5825967" y="266224"/>
                    <a:pt x="5827871" y="270986"/>
                  </a:cubicBezTo>
                  <a:cubicBezTo>
                    <a:pt x="5827871" y="271939"/>
                    <a:pt x="5828824" y="272891"/>
                    <a:pt x="5828824" y="273844"/>
                  </a:cubicBezTo>
                  <a:cubicBezTo>
                    <a:pt x="5828824" y="277654"/>
                    <a:pt x="5828824" y="281464"/>
                    <a:pt x="5828824" y="286226"/>
                  </a:cubicBezTo>
                  <a:cubicBezTo>
                    <a:pt x="5826919" y="289084"/>
                    <a:pt x="5825967" y="291941"/>
                    <a:pt x="5824062" y="295751"/>
                  </a:cubicBezTo>
                  <a:lnTo>
                    <a:pt x="5824062" y="294799"/>
                  </a:lnTo>
                  <a:lnTo>
                    <a:pt x="5823109" y="267176"/>
                  </a:lnTo>
                  <a:lnTo>
                    <a:pt x="5823109" y="259556"/>
                  </a:lnTo>
                  <a:close/>
                  <a:moveTo>
                    <a:pt x="5813584" y="252889"/>
                  </a:moveTo>
                  <a:cubicBezTo>
                    <a:pt x="5813584" y="254794"/>
                    <a:pt x="5812631" y="256699"/>
                    <a:pt x="5812631" y="258604"/>
                  </a:cubicBezTo>
                  <a:cubicBezTo>
                    <a:pt x="5811679" y="256699"/>
                    <a:pt x="5811679" y="255746"/>
                    <a:pt x="5811679" y="255746"/>
                  </a:cubicBezTo>
                  <a:cubicBezTo>
                    <a:pt x="5811679" y="255746"/>
                    <a:pt x="5811679" y="258604"/>
                    <a:pt x="5811679" y="262414"/>
                  </a:cubicBezTo>
                  <a:cubicBezTo>
                    <a:pt x="5811679" y="264319"/>
                    <a:pt x="5810726" y="265271"/>
                    <a:pt x="5810726" y="267176"/>
                  </a:cubicBezTo>
                  <a:cubicBezTo>
                    <a:pt x="5809774" y="276701"/>
                    <a:pt x="5808821" y="285274"/>
                    <a:pt x="5808821" y="294799"/>
                  </a:cubicBezTo>
                  <a:lnTo>
                    <a:pt x="5808821" y="304324"/>
                  </a:lnTo>
                  <a:lnTo>
                    <a:pt x="5807869" y="300514"/>
                  </a:lnTo>
                  <a:cubicBezTo>
                    <a:pt x="5808821" y="286226"/>
                    <a:pt x="5807869" y="273844"/>
                    <a:pt x="5806917" y="264319"/>
                  </a:cubicBezTo>
                  <a:cubicBezTo>
                    <a:pt x="5806917" y="263366"/>
                    <a:pt x="5806917" y="263366"/>
                    <a:pt x="5806917" y="262414"/>
                  </a:cubicBezTo>
                  <a:cubicBezTo>
                    <a:pt x="5809774" y="258604"/>
                    <a:pt x="5812631" y="254794"/>
                    <a:pt x="5813584" y="252889"/>
                  </a:cubicBezTo>
                  <a:close/>
                  <a:moveTo>
                    <a:pt x="5804059" y="268129"/>
                  </a:moveTo>
                  <a:cubicBezTo>
                    <a:pt x="5804059" y="268129"/>
                    <a:pt x="5804059" y="269081"/>
                    <a:pt x="5804059" y="269081"/>
                  </a:cubicBezTo>
                  <a:lnTo>
                    <a:pt x="5804059" y="268129"/>
                  </a:lnTo>
                  <a:cubicBezTo>
                    <a:pt x="5804059" y="268129"/>
                    <a:pt x="5804059" y="268129"/>
                    <a:pt x="5804059" y="268129"/>
                  </a:cubicBezTo>
                  <a:close/>
                  <a:moveTo>
                    <a:pt x="5799296" y="164306"/>
                  </a:moveTo>
                  <a:cubicBezTo>
                    <a:pt x="5800249" y="165259"/>
                    <a:pt x="5801201" y="165259"/>
                    <a:pt x="5802154" y="166211"/>
                  </a:cubicBezTo>
                  <a:cubicBezTo>
                    <a:pt x="5800249" y="170021"/>
                    <a:pt x="5798344" y="172879"/>
                    <a:pt x="5796439" y="176689"/>
                  </a:cubicBezTo>
                  <a:lnTo>
                    <a:pt x="5796439" y="163354"/>
                  </a:lnTo>
                  <a:cubicBezTo>
                    <a:pt x="5797392" y="163354"/>
                    <a:pt x="5798344" y="163354"/>
                    <a:pt x="5799296" y="164306"/>
                  </a:cubicBezTo>
                  <a:close/>
                  <a:moveTo>
                    <a:pt x="5770721" y="386239"/>
                  </a:moveTo>
                  <a:cubicBezTo>
                    <a:pt x="5770721" y="385286"/>
                    <a:pt x="5770721" y="384334"/>
                    <a:pt x="5770721" y="383381"/>
                  </a:cubicBezTo>
                  <a:cubicBezTo>
                    <a:pt x="5770721" y="383381"/>
                    <a:pt x="5770721" y="382429"/>
                    <a:pt x="5770721" y="382429"/>
                  </a:cubicBezTo>
                  <a:cubicBezTo>
                    <a:pt x="5770721" y="384334"/>
                    <a:pt x="5770721" y="385286"/>
                    <a:pt x="5771674" y="387191"/>
                  </a:cubicBezTo>
                  <a:cubicBezTo>
                    <a:pt x="5771674" y="386239"/>
                    <a:pt x="5771674" y="386239"/>
                    <a:pt x="5770721" y="386239"/>
                  </a:cubicBezTo>
                  <a:close/>
                  <a:moveTo>
                    <a:pt x="5782151" y="253841"/>
                  </a:moveTo>
                  <a:cubicBezTo>
                    <a:pt x="5781199" y="254794"/>
                    <a:pt x="5781199" y="256699"/>
                    <a:pt x="5780246" y="258604"/>
                  </a:cubicBezTo>
                  <a:cubicBezTo>
                    <a:pt x="5779294" y="261461"/>
                    <a:pt x="5778342" y="264319"/>
                    <a:pt x="5777389" y="267176"/>
                  </a:cubicBezTo>
                  <a:cubicBezTo>
                    <a:pt x="5776437" y="270034"/>
                    <a:pt x="5775484" y="272891"/>
                    <a:pt x="5773579" y="275749"/>
                  </a:cubicBezTo>
                  <a:cubicBezTo>
                    <a:pt x="5773579" y="274796"/>
                    <a:pt x="5772626" y="274796"/>
                    <a:pt x="5772626" y="273844"/>
                  </a:cubicBezTo>
                  <a:cubicBezTo>
                    <a:pt x="5772626" y="273844"/>
                    <a:pt x="5772626" y="272891"/>
                    <a:pt x="5771674" y="272891"/>
                  </a:cubicBezTo>
                  <a:cubicBezTo>
                    <a:pt x="5777389" y="256699"/>
                    <a:pt x="5781199" y="246221"/>
                    <a:pt x="5783104" y="241459"/>
                  </a:cubicBezTo>
                  <a:cubicBezTo>
                    <a:pt x="5783104" y="245269"/>
                    <a:pt x="5783104" y="250031"/>
                    <a:pt x="5782151" y="253841"/>
                  </a:cubicBezTo>
                  <a:close/>
                  <a:moveTo>
                    <a:pt x="5785962" y="221456"/>
                  </a:moveTo>
                  <a:cubicBezTo>
                    <a:pt x="5785009" y="227171"/>
                    <a:pt x="5785009" y="232886"/>
                    <a:pt x="5784056" y="239554"/>
                  </a:cubicBezTo>
                  <a:cubicBezTo>
                    <a:pt x="5784056" y="239554"/>
                    <a:pt x="5784056" y="240506"/>
                    <a:pt x="5784056" y="240506"/>
                  </a:cubicBezTo>
                  <a:cubicBezTo>
                    <a:pt x="5782151" y="244316"/>
                    <a:pt x="5777389" y="253841"/>
                    <a:pt x="5770721" y="267176"/>
                  </a:cubicBezTo>
                  <a:cubicBezTo>
                    <a:pt x="5770721" y="265271"/>
                    <a:pt x="5769769" y="263366"/>
                    <a:pt x="5769769" y="261461"/>
                  </a:cubicBezTo>
                  <a:cubicBezTo>
                    <a:pt x="5769769" y="260509"/>
                    <a:pt x="5769769" y="259556"/>
                    <a:pt x="5769769" y="258604"/>
                  </a:cubicBezTo>
                  <a:cubicBezTo>
                    <a:pt x="5775484" y="246221"/>
                    <a:pt x="5781199" y="233839"/>
                    <a:pt x="5785962" y="221456"/>
                  </a:cubicBezTo>
                  <a:close/>
                  <a:moveTo>
                    <a:pt x="5754529" y="333851"/>
                  </a:moveTo>
                  <a:cubicBezTo>
                    <a:pt x="5751671" y="338614"/>
                    <a:pt x="5749767" y="343376"/>
                    <a:pt x="5746909" y="348139"/>
                  </a:cubicBezTo>
                  <a:cubicBezTo>
                    <a:pt x="5746909" y="347186"/>
                    <a:pt x="5745956" y="347186"/>
                    <a:pt x="5745956" y="346234"/>
                  </a:cubicBezTo>
                  <a:cubicBezTo>
                    <a:pt x="5748814" y="337661"/>
                    <a:pt x="5751671" y="330041"/>
                    <a:pt x="5754529" y="322421"/>
                  </a:cubicBezTo>
                  <a:cubicBezTo>
                    <a:pt x="5754529" y="325279"/>
                    <a:pt x="5754529" y="329089"/>
                    <a:pt x="5754529" y="333851"/>
                  </a:cubicBezTo>
                  <a:cubicBezTo>
                    <a:pt x="5754529" y="333851"/>
                    <a:pt x="5754529" y="333851"/>
                    <a:pt x="5754529" y="333851"/>
                  </a:cubicBezTo>
                  <a:close/>
                  <a:moveTo>
                    <a:pt x="5762149" y="302419"/>
                  </a:moveTo>
                  <a:cubicBezTo>
                    <a:pt x="5762149" y="303371"/>
                    <a:pt x="5762149" y="303371"/>
                    <a:pt x="5762149" y="302419"/>
                  </a:cubicBezTo>
                  <a:cubicBezTo>
                    <a:pt x="5762149" y="303371"/>
                    <a:pt x="5761196" y="303371"/>
                    <a:pt x="5762149" y="302419"/>
                  </a:cubicBezTo>
                  <a:cubicBezTo>
                    <a:pt x="5761196" y="303371"/>
                    <a:pt x="5761196" y="303371"/>
                    <a:pt x="5762149" y="302419"/>
                  </a:cubicBezTo>
                  <a:close/>
                  <a:moveTo>
                    <a:pt x="5761196" y="304324"/>
                  </a:moveTo>
                  <a:cubicBezTo>
                    <a:pt x="5761196" y="304324"/>
                    <a:pt x="5761196" y="305276"/>
                    <a:pt x="5762149" y="305276"/>
                  </a:cubicBezTo>
                  <a:cubicBezTo>
                    <a:pt x="5762149" y="306229"/>
                    <a:pt x="5762149" y="307181"/>
                    <a:pt x="5762149" y="308134"/>
                  </a:cubicBezTo>
                  <a:cubicBezTo>
                    <a:pt x="5762149" y="309086"/>
                    <a:pt x="5762149" y="309086"/>
                    <a:pt x="5762149" y="310039"/>
                  </a:cubicBezTo>
                  <a:cubicBezTo>
                    <a:pt x="5761196" y="313849"/>
                    <a:pt x="5760244" y="316706"/>
                    <a:pt x="5759292" y="320516"/>
                  </a:cubicBezTo>
                  <a:cubicBezTo>
                    <a:pt x="5758339" y="323374"/>
                    <a:pt x="5758339" y="325279"/>
                    <a:pt x="5757387" y="328136"/>
                  </a:cubicBezTo>
                  <a:cubicBezTo>
                    <a:pt x="5756434" y="324326"/>
                    <a:pt x="5755481" y="321469"/>
                    <a:pt x="5755481" y="320516"/>
                  </a:cubicBezTo>
                  <a:cubicBezTo>
                    <a:pt x="5757387" y="314801"/>
                    <a:pt x="5759292" y="309086"/>
                    <a:pt x="5761196" y="304324"/>
                  </a:cubicBezTo>
                  <a:close/>
                  <a:moveTo>
                    <a:pt x="5760244" y="289084"/>
                  </a:moveTo>
                  <a:cubicBezTo>
                    <a:pt x="5760244" y="290036"/>
                    <a:pt x="5759292" y="290036"/>
                    <a:pt x="5759292" y="290989"/>
                  </a:cubicBezTo>
                  <a:cubicBezTo>
                    <a:pt x="5757387" y="293846"/>
                    <a:pt x="5754529" y="297656"/>
                    <a:pt x="5751671" y="301466"/>
                  </a:cubicBezTo>
                  <a:cubicBezTo>
                    <a:pt x="5750719" y="302419"/>
                    <a:pt x="5749767" y="304324"/>
                    <a:pt x="5748814" y="305276"/>
                  </a:cubicBezTo>
                  <a:cubicBezTo>
                    <a:pt x="5752624" y="296704"/>
                    <a:pt x="5755481" y="288131"/>
                    <a:pt x="5759292" y="280511"/>
                  </a:cubicBezTo>
                  <a:cubicBezTo>
                    <a:pt x="5760244" y="284321"/>
                    <a:pt x="5760244" y="286226"/>
                    <a:pt x="5760244" y="289084"/>
                  </a:cubicBezTo>
                  <a:close/>
                  <a:moveTo>
                    <a:pt x="5756434" y="227171"/>
                  </a:moveTo>
                  <a:cubicBezTo>
                    <a:pt x="5756434" y="231934"/>
                    <a:pt x="5756434" y="237649"/>
                    <a:pt x="5756434" y="243364"/>
                  </a:cubicBezTo>
                  <a:cubicBezTo>
                    <a:pt x="5756434" y="246221"/>
                    <a:pt x="5756434" y="248126"/>
                    <a:pt x="5757387" y="250984"/>
                  </a:cubicBezTo>
                  <a:cubicBezTo>
                    <a:pt x="5756434" y="253841"/>
                    <a:pt x="5754529" y="256699"/>
                    <a:pt x="5753576" y="259556"/>
                  </a:cubicBezTo>
                  <a:cubicBezTo>
                    <a:pt x="5749767" y="268129"/>
                    <a:pt x="5745004" y="276701"/>
                    <a:pt x="5741194" y="285274"/>
                  </a:cubicBezTo>
                  <a:cubicBezTo>
                    <a:pt x="5746909" y="262414"/>
                    <a:pt x="5752624" y="243364"/>
                    <a:pt x="5756434" y="227171"/>
                  </a:cubicBezTo>
                  <a:close/>
                  <a:moveTo>
                    <a:pt x="5676424" y="184309"/>
                  </a:moveTo>
                  <a:cubicBezTo>
                    <a:pt x="5676424" y="188119"/>
                    <a:pt x="5676424" y="192881"/>
                    <a:pt x="5676424" y="198596"/>
                  </a:cubicBezTo>
                  <a:cubicBezTo>
                    <a:pt x="5676424" y="206216"/>
                    <a:pt x="5676424" y="216694"/>
                    <a:pt x="5676424" y="228124"/>
                  </a:cubicBezTo>
                  <a:cubicBezTo>
                    <a:pt x="5676424" y="233839"/>
                    <a:pt x="5676424" y="239554"/>
                    <a:pt x="5676424" y="246221"/>
                  </a:cubicBezTo>
                  <a:cubicBezTo>
                    <a:pt x="5676424" y="252889"/>
                    <a:pt x="5677376" y="259556"/>
                    <a:pt x="5677376" y="266224"/>
                  </a:cubicBezTo>
                  <a:cubicBezTo>
                    <a:pt x="5677376" y="270034"/>
                    <a:pt x="5677376" y="273844"/>
                    <a:pt x="5678329" y="276701"/>
                  </a:cubicBezTo>
                  <a:cubicBezTo>
                    <a:pt x="5678329" y="276701"/>
                    <a:pt x="5678329" y="276701"/>
                    <a:pt x="5678329" y="276701"/>
                  </a:cubicBezTo>
                  <a:cubicBezTo>
                    <a:pt x="5677376" y="270986"/>
                    <a:pt x="5676424" y="265271"/>
                    <a:pt x="5675471" y="259556"/>
                  </a:cubicBezTo>
                  <a:cubicBezTo>
                    <a:pt x="5674519" y="253841"/>
                    <a:pt x="5673567" y="248126"/>
                    <a:pt x="5672614" y="242411"/>
                  </a:cubicBezTo>
                  <a:cubicBezTo>
                    <a:pt x="5671662" y="235744"/>
                    <a:pt x="5670709" y="229076"/>
                    <a:pt x="5669756" y="223361"/>
                  </a:cubicBezTo>
                  <a:cubicBezTo>
                    <a:pt x="5669756" y="221456"/>
                    <a:pt x="5668804" y="218599"/>
                    <a:pt x="5668804" y="216694"/>
                  </a:cubicBezTo>
                  <a:cubicBezTo>
                    <a:pt x="5671662" y="202406"/>
                    <a:pt x="5674519" y="190976"/>
                    <a:pt x="5676424" y="184309"/>
                  </a:cubicBezTo>
                  <a:close/>
                  <a:moveTo>
                    <a:pt x="5652612" y="263366"/>
                  </a:moveTo>
                  <a:cubicBezTo>
                    <a:pt x="5652612" y="262414"/>
                    <a:pt x="5652612" y="262414"/>
                    <a:pt x="5653564" y="261461"/>
                  </a:cubicBezTo>
                  <a:cubicBezTo>
                    <a:pt x="5654517" y="262414"/>
                    <a:pt x="5654517" y="263366"/>
                    <a:pt x="5655469" y="264319"/>
                  </a:cubicBezTo>
                  <a:cubicBezTo>
                    <a:pt x="5655469" y="265271"/>
                    <a:pt x="5655469" y="266224"/>
                    <a:pt x="5655469" y="268129"/>
                  </a:cubicBezTo>
                  <a:cubicBezTo>
                    <a:pt x="5656421" y="273844"/>
                    <a:pt x="5656421" y="279559"/>
                    <a:pt x="5657374" y="286226"/>
                  </a:cubicBezTo>
                  <a:cubicBezTo>
                    <a:pt x="5655469" y="280511"/>
                    <a:pt x="5654517" y="274796"/>
                    <a:pt x="5652612" y="269081"/>
                  </a:cubicBezTo>
                  <a:cubicBezTo>
                    <a:pt x="5652612" y="268129"/>
                    <a:pt x="5652612" y="268129"/>
                    <a:pt x="5651659" y="267176"/>
                  </a:cubicBezTo>
                  <a:cubicBezTo>
                    <a:pt x="5652612" y="265271"/>
                    <a:pt x="5652612" y="264319"/>
                    <a:pt x="5652612" y="263366"/>
                  </a:cubicBezTo>
                  <a:close/>
                  <a:moveTo>
                    <a:pt x="5650706" y="205264"/>
                  </a:moveTo>
                  <a:cubicBezTo>
                    <a:pt x="5650706" y="208121"/>
                    <a:pt x="5650706" y="210979"/>
                    <a:pt x="5651659" y="212884"/>
                  </a:cubicBezTo>
                  <a:cubicBezTo>
                    <a:pt x="5650706" y="210979"/>
                    <a:pt x="5649754" y="209074"/>
                    <a:pt x="5649754" y="207169"/>
                  </a:cubicBezTo>
                  <a:cubicBezTo>
                    <a:pt x="5649754" y="206216"/>
                    <a:pt x="5649754" y="205264"/>
                    <a:pt x="5650706" y="205264"/>
                  </a:cubicBezTo>
                  <a:close/>
                  <a:moveTo>
                    <a:pt x="5647849" y="209074"/>
                  </a:moveTo>
                  <a:cubicBezTo>
                    <a:pt x="5647849" y="211931"/>
                    <a:pt x="5648801" y="215741"/>
                    <a:pt x="5649754" y="219551"/>
                  </a:cubicBezTo>
                  <a:cubicBezTo>
                    <a:pt x="5650706" y="224314"/>
                    <a:pt x="5650706" y="230029"/>
                    <a:pt x="5651659" y="235744"/>
                  </a:cubicBezTo>
                  <a:cubicBezTo>
                    <a:pt x="5651659" y="235744"/>
                    <a:pt x="5651659" y="235744"/>
                    <a:pt x="5651659" y="236696"/>
                  </a:cubicBezTo>
                  <a:cubicBezTo>
                    <a:pt x="5649754" y="233839"/>
                    <a:pt x="5647849" y="230981"/>
                    <a:pt x="5645944" y="228124"/>
                  </a:cubicBezTo>
                  <a:cubicBezTo>
                    <a:pt x="5644992" y="224314"/>
                    <a:pt x="5644992" y="220504"/>
                    <a:pt x="5644039" y="216694"/>
                  </a:cubicBezTo>
                  <a:cubicBezTo>
                    <a:pt x="5644992" y="213836"/>
                    <a:pt x="5646896" y="211931"/>
                    <a:pt x="5647849" y="209074"/>
                  </a:cubicBezTo>
                  <a:close/>
                  <a:moveTo>
                    <a:pt x="5642134" y="370046"/>
                  </a:moveTo>
                  <a:cubicBezTo>
                    <a:pt x="5642134" y="372904"/>
                    <a:pt x="5643087" y="374809"/>
                    <a:pt x="5643087" y="377666"/>
                  </a:cubicBezTo>
                  <a:cubicBezTo>
                    <a:pt x="5642134" y="379571"/>
                    <a:pt x="5642134" y="382429"/>
                    <a:pt x="5641181" y="385286"/>
                  </a:cubicBezTo>
                  <a:cubicBezTo>
                    <a:pt x="5641181" y="379571"/>
                    <a:pt x="5641181" y="374809"/>
                    <a:pt x="5642134" y="370046"/>
                  </a:cubicBezTo>
                  <a:close/>
                  <a:moveTo>
                    <a:pt x="5624037" y="272891"/>
                  </a:moveTo>
                  <a:cubicBezTo>
                    <a:pt x="5624989" y="268129"/>
                    <a:pt x="5624989" y="263366"/>
                    <a:pt x="5625942" y="258604"/>
                  </a:cubicBezTo>
                  <a:cubicBezTo>
                    <a:pt x="5625942" y="256699"/>
                    <a:pt x="5625942" y="255746"/>
                    <a:pt x="5625942" y="254794"/>
                  </a:cubicBezTo>
                  <a:cubicBezTo>
                    <a:pt x="5627846" y="250031"/>
                    <a:pt x="5629751" y="245269"/>
                    <a:pt x="5632609" y="241459"/>
                  </a:cubicBezTo>
                  <a:cubicBezTo>
                    <a:pt x="5633562" y="239554"/>
                    <a:pt x="5634514" y="238601"/>
                    <a:pt x="5634514" y="236696"/>
                  </a:cubicBezTo>
                  <a:cubicBezTo>
                    <a:pt x="5635467" y="239554"/>
                    <a:pt x="5636419" y="242411"/>
                    <a:pt x="5637371" y="245269"/>
                  </a:cubicBezTo>
                  <a:cubicBezTo>
                    <a:pt x="5638324" y="249079"/>
                    <a:pt x="5639276" y="253841"/>
                    <a:pt x="5640229" y="259556"/>
                  </a:cubicBezTo>
                  <a:cubicBezTo>
                    <a:pt x="5640229" y="261461"/>
                    <a:pt x="5640229" y="264319"/>
                    <a:pt x="5640229" y="266224"/>
                  </a:cubicBezTo>
                  <a:cubicBezTo>
                    <a:pt x="5637371" y="272891"/>
                    <a:pt x="5634514" y="280511"/>
                    <a:pt x="5631656" y="288131"/>
                  </a:cubicBezTo>
                  <a:cubicBezTo>
                    <a:pt x="5628799" y="284321"/>
                    <a:pt x="5626894" y="280511"/>
                    <a:pt x="5624037" y="277654"/>
                  </a:cubicBezTo>
                  <a:cubicBezTo>
                    <a:pt x="5623084" y="275749"/>
                    <a:pt x="5624037" y="273844"/>
                    <a:pt x="5624037" y="272891"/>
                  </a:cubicBezTo>
                  <a:close/>
                  <a:moveTo>
                    <a:pt x="5623084" y="289084"/>
                  </a:moveTo>
                  <a:cubicBezTo>
                    <a:pt x="5623084" y="288131"/>
                    <a:pt x="5623084" y="288131"/>
                    <a:pt x="5623084" y="287179"/>
                  </a:cubicBezTo>
                  <a:cubicBezTo>
                    <a:pt x="5624037" y="288131"/>
                    <a:pt x="5624037" y="290036"/>
                    <a:pt x="5624989" y="290989"/>
                  </a:cubicBezTo>
                  <a:cubicBezTo>
                    <a:pt x="5625942" y="292894"/>
                    <a:pt x="5626894" y="295751"/>
                    <a:pt x="5626894" y="298609"/>
                  </a:cubicBezTo>
                  <a:cubicBezTo>
                    <a:pt x="5626894" y="299561"/>
                    <a:pt x="5626894" y="299561"/>
                    <a:pt x="5625942" y="300514"/>
                  </a:cubicBezTo>
                  <a:cubicBezTo>
                    <a:pt x="5625942" y="300514"/>
                    <a:pt x="5625942" y="300514"/>
                    <a:pt x="5625942" y="300514"/>
                  </a:cubicBezTo>
                  <a:cubicBezTo>
                    <a:pt x="5624989" y="298609"/>
                    <a:pt x="5624037" y="297656"/>
                    <a:pt x="5622131" y="295751"/>
                  </a:cubicBezTo>
                  <a:cubicBezTo>
                    <a:pt x="5622131" y="293846"/>
                    <a:pt x="5622131" y="290989"/>
                    <a:pt x="5623084" y="289084"/>
                  </a:cubicBezTo>
                  <a:close/>
                  <a:moveTo>
                    <a:pt x="5621179" y="310991"/>
                  </a:moveTo>
                  <a:cubicBezTo>
                    <a:pt x="5621179" y="310991"/>
                    <a:pt x="5621179" y="310991"/>
                    <a:pt x="5621179" y="310991"/>
                  </a:cubicBezTo>
                  <a:cubicBezTo>
                    <a:pt x="5621179" y="310991"/>
                    <a:pt x="5621179" y="310991"/>
                    <a:pt x="5621179" y="310991"/>
                  </a:cubicBezTo>
                  <a:cubicBezTo>
                    <a:pt x="5621179" y="310991"/>
                    <a:pt x="5621179" y="310991"/>
                    <a:pt x="5621179" y="310991"/>
                  </a:cubicBezTo>
                  <a:close/>
                  <a:moveTo>
                    <a:pt x="5618321" y="270034"/>
                  </a:moveTo>
                  <a:cubicBezTo>
                    <a:pt x="5618321" y="270034"/>
                    <a:pt x="5618321" y="270986"/>
                    <a:pt x="5618321" y="270034"/>
                  </a:cubicBezTo>
                  <a:cubicBezTo>
                    <a:pt x="5618321" y="270986"/>
                    <a:pt x="5618321" y="270986"/>
                    <a:pt x="5618321" y="270034"/>
                  </a:cubicBezTo>
                  <a:cubicBezTo>
                    <a:pt x="5618321" y="270986"/>
                    <a:pt x="5618321" y="270034"/>
                    <a:pt x="5618321" y="270034"/>
                  </a:cubicBezTo>
                  <a:close/>
                  <a:moveTo>
                    <a:pt x="5617369" y="272891"/>
                  </a:moveTo>
                  <a:cubicBezTo>
                    <a:pt x="5617369" y="272891"/>
                    <a:pt x="5617369" y="273844"/>
                    <a:pt x="5618321" y="273844"/>
                  </a:cubicBezTo>
                  <a:cubicBezTo>
                    <a:pt x="5617369" y="277654"/>
                    <a:pt x="5617369" y="282416"/>
                    <a:pt x="5616417" y="286226"/>
                  </a:cubicBezTo>
                  <a:cubicBezTo>
                    <a:pt x="5615464" y="285274"/>
                    <a:pt x="5614512" y="283369"/>
                    <a:pt x="5613559" y="282416"/>
                  </a:cubicBezTo>
                  <a:cubicBezTo>
                    <a:pt x="5614512" y="279559"/>
                    <a:pt x="5615464" y="276701"/>
                    <a:pt x="5617369" y="272891"/>
                  </a:cubicBezTo>
                  <a:close/>
                  <a:moveTo>
                    <a:pt x="5608796" y="290989"/>
                  </a:moveTo>
                  <a:cubicBezTo>
                    <a:pt x="5608796" y="290989"/>
                    <a:pt x="5609749" y="290989"/>
                    <a:pt x="5608796" y="290989"/>
                  </a:cubicBezTo>
                  <a:cubicBezTo>
                    <a:pt x="5609749" y="291941"/>
                    <a:pt x="5610701" y="293846"/>
                    <a:pt x="5611654" y="294799"/>
                  </a:cubicBezTo>
                  <a:cubicBezTo>
                    <a:pt x="5612606" y="295751"/>
                    <a:pt x="5612606" y="296704"/>
                    <a:pt x="5613559" y="297656"/>
                  </a:cubicBezTo>
                  <a:cubicBezTo>
                    <a:pt x="5612606" y="302419"/>
                    <a:pt x="5612606" y="306229"/>
                    <a:pt x="5611654" y="310991"/>
                  </a:cubicBezTo>
                  <a:cubicBezTo>
                    <a:pt x="5610701" y="305276"/>
                    <a:pt x="5609749" y="298609"/>
                    <a:pt x="5608796" y="292894"/>
                  </a:cubicBezTo>
                  <a:cubicBezTo>
                    <a:pt x="5608796" y="291941"/>
                    <a:pt x="5608796" y="291941"/>
                    <a:pt x="5608796" y="290989"/>
                  </a:cubicBezTo>
                  <a:close/>
                  <a:moveTo>
                    <a:pt x="5594509" y="241459"/>
                  </a:moveTo>
                  <a:cubicBezTo>
                    <a:pt x="5594509" y="247174"/>
                    <a:pt x="5594509" y="252889"/>
                    <a:pt x="5595462" y="258604"/>
                  </a:cubicBezTo>
                  <a:cubicBezTo>
                    <a:pt x="5595462" y="258604"/>
                    <a:pt x="5595462" y="259556"/>
                    <a:pt x="5595462" y="259556"/>
                  </a:cubicBezTo>
                  <a:cubicBezTo>
                    <a:pt x="5595462" y="260509"/>
                    <a:pt x="5595462" y="260509"/>
                    <a:pt x="5595462" y="261461"/>
                  </a:cubicBezTo>
                  <a:cubicBezTo>
                    <a:pt x="5594509" y="260509"/>
                    <a:pt x="5594509" y="260509"/>
                    <a:pt x="5593556" y="259556"/>
                  </a:cubicBezTo>
                  <a:cubicBezTo>
                    <a:pt x="5593556" y="256699"/>
                    <a:pt x="5592604" y="252889"/>
                    <a:pt x="5592604" y="250031"/>
                  </a:cubicBezTo>
                  <a:cubicBezTo>
                    <a:pt x="5591651" y="246221"/>
                    <a:pt x="5593556" y="244316"/>
                    <a:pt x="5594509" y="241459"/>
                  </a:cubicBezTo>
                  <a:close/>
                  <a:moveTo>
                    <a:pt x="5578317" y="284321"/>
                  </a:moveTo>
                  <a:cubicBezTo>
                    <a:pt x="5578317" y="285274"/>
                    <a:pt x="5578317" y="285274"/>
                    <a:pt x="5578317" y="286226"/>
                  </a:cubicBezTo>
                  <a:cubicBezTo>
                    <a:pt x="5578317" y="286226"/>
                    <a:pt x="5578317" y="285274"/>
                    <a:pt x="5577364" y="285274"/>
                  </a:cubicBezTo>
                  <a:cubicBezTo>
                    <a:pt x="5578317" y="284321"/>
                    <a:pt x="5578317" y="284321"/>
                    <a:pt x="5578317" y="284321"/>
                  </a:cubicBezTo>
                  <a:close/>
                  <a:moveTo>
                    <a:pt x="5573554" y="299561"/>
                  </a:moveTo>
                  <a:cubicBezTo>
                    <a:pt x="5574506" y="301466"/>
                    <a:pt x="5575459" y="303371"/>
                    <a:pt x="5576412" y="305276"/>
                  </a:cubicBezTo>
                  <a:cubicBezTo>
                    <a:pt x="5576412" y="306229"/>
                    <a:pt x="5577364" y="306229"/>
                    <a:pt x="5577364" y="307181"/>
                  </a:cubicBezTo>
                  <a:cubicBezTo>
                    <a:pt x="5577364" y="311944"/>
                    <a:pt x="5576412" y="317659"/>
                    <a:pt x="5576412" y="325279"/>
                  </a:cubicBezTo>
                  <a:cubicBezTo>
                    <a:pt x="5576412" y="326231"/>
                    <a:pt x="5576412" y="327184"/>
                    <a:pt x="5576412" y="328136"/>
                  </a:cubicBezTo>
                  <a:cubicBezTo>
                    <a:pt x="5576412" y="325279"/>
                    <a:pt x="5575459" y="322421"/>
                    <a:pt x="5575459" y="319564"/>
                  </a:cubicBezTo>
                  <a:cubicBezTo>
                    <a:pt x="5574506" y="313849"/>
                    <a:pt x="5573554" y="309086"/>
                    <a:pt x="5573554" y="303371"/>
                  </a:cubicBezTo>
                  <a:cubicBezTo>
                    <a:pt x="5572601" y="301466"/>
                    <a:pt x="5573554" y="300514"/>
                    <a:pt x="5573554" y="299561"/>
                  </a:cubicBezTo>
                  <a:close/>
                  <a:moveTo>
                    <a:pt x="5550694" y="308134"/>
                  </a:moveTo>
                  <a:cubicBezTo>
                    <a:pt x="5550694" y="305276"/>
                    <a:pt x="5549742" y="303371"/>
                    <a:pt x="5549742" y="301466"/>
                  </a:cubicBezTo>
                  <a:cubicBezTo>
                    <a:pt x="5550694" y="299561"/>
                    <a:pt x="5550694" y="296704"/>
                    <a:pt x="5551646" y="294799"/>
                  </a:cubicBezTo>
                  <a:cubicBezTo>
                    <a:pt x="5551646" y="293846"/>
                    <a:pt x="5552599" y="292894"/>
                    <a:pt x="5552599" y="291941"/>
                  </a:cubicBezTo>
                  <a:cubicBezTo>
                    <a:pt x="5553551" y="294799"/>
                    <a:pt x="5553551" y="298609"/>
                    <a:pt x="5554504" y="302419"/>
                  </a:cubicBezTo>
                  <a:cubicBezTo>
                    <a:pt x="5553551" y="303371"/>
                    <a:pt x="5553551" y="304324"/>
                    <a:pt x="5552599" y="306229"/>
                  </a:cubicBezTo>
                  <a:cubicBezTo>
                    <a:pt x="5551646" y="306229"/>
                    <a:pt x="5551646" y="307181"/>
                    <a:pt x="5550694" y="308134"/>
                  </a:cubicBezTo>
                  <a:close/>
                  <a:moveTo>
                    <a:pt x="5557362" y="313849"/>
                  </a:moveTo>
                  <a:cubicBezTo>
                    <a:pt x="5557362" y="313849"/>
                    <a:pt x="5557362" y="314801"/>
                    <a:pt x="5557362" y="313849"/>
                  </a:cubicBezTo>
                  <a:cubicBezTo>
                    <a:pt x="5556409" y="315754"/>
                    <a:pt x="5554504" y="317659"/>
                    <a:pt x="5553551" y="318611"/>
                  </a:cubicBezTo>
                  <a:cubicBezTo>
                    <a:pt x="5554504" y="315754"/>
                    <a:pt x="5555456" y="312896"/>
                    <a:pt x="5556409" y="310039"/>
                  </a:cubicBezTo>
                  <a:cubicBezTo>
                    <a:pt x="5556409" y="311944"/>
                    <a:pt x="5557362" y="312896"/>
                    <a:pt x="5557362" y="313849"/>
                  </a:cubicBezTo>
                  <a:cubicBezTo>
                    <a:pt x="5557362" y="313849"/>
                    <a:pt x="5557362" y="313849"/>
                    <a:pt x="5557362" y="313849"/>
                  </a:cubicBezTo>
                  <a:close/>
                  <a:moveTo>
                    <a:pt x="5561171" y="359569"/>
                  </a:moveTo>
                  <a:cubicBezTo>
                    <a:pt x="5561171" y="360521"/>
                    <a:pt x="5561171" y="360521"/>
                    <a:pt x="5561171" y="361474"/>
                  </a:cubicBezTo>
                  <a:cubicBezTo>
                    <a:pt x="5561171" y="361474"/>
                    <a:pt x="5560219" y="360521"/>
                    <a:pt x="5560219" y="360521"/>
                  </a:cubicBezTo>
                  <a:cubicBezTo>
                    <a:pt x="5559267" y="357664"/>
                    <a:pt x="5559267" y="353854"/>
                    <a:pt x="5558314" y="350996"/>
                  </a:cubicBezTo>
                  <a:cubicBezTo>
                    <a:pt x="5559267" y="348139"/>
                    <a:pt x="5560219" y="345281"/>
                    <a:pt x="5560219" y="342424"/>
                  </a:cubicBezTo>
                  <a:cubicBezTo>
                    <a:pt x="5561171" y="348139"/>
                    <a:pt x="5561171" y="353854"/>
                    <a:pt x="5561171" y="359569"/>
                  </a:cubicBezTo>
                  <a:close/>
                  <a:moveTo>
                    <a:pt x="5559267" y="303371"/>
                  </a:moveTo>
                  <a:cubicBezTo>
                    <a:pt x="5559267" y="303371"/>
                    <a:pt x="5559267" y="304324"/>
                    <a:pt x="5559267" y="303371"/>
                  </a:cubicBezTo>
                  <a:cubicBezTo>
                    <a:pt x="5559267" y="304324"/>
                    <a:pt x="5559267" y="304324"/>
                    <a:pt x="5559267" y="303371"/>
                  </a:cubicBezTo>
                  <a:cubicBezTo>
                    <a:pt x="5559267" y="303371"/>
                    <a:pt x="5559267" y="303371"/>
                    <a:pt x="5559267" y="303371"/>
                  </a:cubicBezTo>
                  <a:close/>
                  <a:moveTo>
                    <a:pt x="5557362" y="277654"/>
                  </a:moveTo>
                  <a:cubicBezTo>
                    <a:pt x="5557362" y="279559"/>
                    <a:pt x="5557362" y="281464"/>
                    <a:pt x="5558314" y="283369"/>
                  </a:cubicBezTo>
                  <a:cubicBezTo>
                    <a:pt x="5558314" y="287179"/>
                    <a:pt x="5559267" y="290989"/>
                    <a:pt x="5559267" y="293846"/>
                  </a:cubicBezTo>
                  <a:cubicBezTo>
                    <a:pt x="5558314" y="294799"/>
                    <a:pt x="5558314" y="295751"/>
                    <a:pt x="5557362" y="296704"/>
                  </a:cubicBezTo>
                  <a:cubicBezTo>
                    <a:pt x="5556409" y="292894"/>
                    <a:pt x="5555456" y="290036"/>
                    <a:pt x="5554504" y="287179"/>
                  </a:cubicBezTo>
                  <a:cubicBezTo>
                    <a:pt x="5554504" y="284321"/>
                    <a:pt x="5556409" y="281464"/>
                    <a:pt x="5557362" y="277654"/>
                  </a:cubicBezTo>
                  <a:close/>
                  <a:moveTo>
                    <a:pt x="5553551" y="252889"/>
                  </a:moveTo>
                  <a:cubicBezTo>
                    <a:pt x="5553551" y="252889"/>
                    <a:pt x="5553551" y="252889"/>
                    <a:pt x="5553551" y="252889"/>
                  </a:cubicBezTo>
                  <a:cubicBezTo>
                    <a:pt x="5553551" y="253841"/>
                    <a:pt x="5553551" y="253841"/>
                    <a:pt x="5553551" y="253841"/>
                  </a:cubicBezTo>
                  <a:cubicBezTo>
                    <a:pt x="5554504" y="258604"/>
                    <a:pt x="5554504" y="263366"/>
                    <a:pt x="5555456" y="268129"/>
                  </a:cubicBezTo>
                  <a:cubicBezTo>
                    <a:pt x="5555456" y="269081"/>
                    <a:pt x="5555456" y="270034"/>
                    <a:pt x="5555456" y="270986"/>
                  </a:cubicBezTo>
                  <a:cubicBezTo>
                    <a:pt x="5554504" y="272891"/>
                    <a:pt x="5553551" y="273844"/>
                    <a:pt x="5552599" y="275749"/>
                  </a:cubicBezTo>
                  <a:cubicBezTo>
                    <a:pt x="5551646" y="276701"/>
                    <a:pt x="5550694" y="278606"/>
                    <a:pt x="5549742" y="280511"/>
                  </a:cubicBezTo>
                  <a:cubicBezTo>
                    <a:pt x="5549742" y="280511"/>
                    <a:pt x="5549742" y="280511"/>
                    <a:pt x="5549742" y="280511"/>
                  </a:cubicBezTo>
                  <a:cubicBezTo>
                    <a:pt x="5549742" y="280511"/>
                    <a:pt x="5549742" y="280511"/>
                    <a:pt x="5549742" y="280511"/>
                  </a:cubicBezTo>
                  <a:cubicBezTo>
                    <a:pt x="5548789" y="282416"/>
                    <a:pt x="5547837" y="284321"/>
                    <a:pt x="5545931" y="286226"/>
                  </a:cubicBezTo>
                  <a:cubicBezTo>
                    <a:pt x="5545931" y="284321"/>
                    <a:pt x="5544979" y="282416"/>
                    <a:pt x="5544979" y="281464"/>
                  </a:cubicBezTo>
                  <a:cubicBezTo>
                    <a:pt x="5545931" y="279559"/>
                    <a:pt x="5545931" y="277654"/>
                    <a:pt x="5546884" y="275749"/>
                  </a:cubicBezTo>
                  <a:cubicBezTo>
                    <a:pt x="5547837" y="270986"/>
                    <a:pt x="5548789" y="266224"/>
                    <a:pt x="5549742" y="261461"/>
                  </a:cubicBezTo>
                  <a:cubicBezTo>
                    <a:pt x="5552599" y="258604"/>
                    <a:pt x="5553551" y="255746"/>
                    <a:pt x="5553551" y="252889"/>
                  </a:cubicBezTo>
                  <a:close/>
                  <a:moveTo>
                    <a:pt x="5548789" y="226219"/>
                  </a:moveTo>
                  <a:cubicBezTo>
                    <a:pt x="5548789" y="227171"/>
                    <a:pt x="5549742" y="229076"/>
                    <a:pt x="5549742" y="230029"/>
                  </a:cubicBezTo>
                  <a:cubicBezTo>
                    <a:pt x="5549742" y="231934"/>
                    <a:pt x="5550694" y="232886"/>
                    <a:pt x="5550694" y="234791"/>
                  </a:cubicBezTo>
                  <a:cubicBezTo>
                    <a:pt x="5549742" y="232886"/>
                    <a:pt x="5548789" y="230981"/>
                    <a:pt x="5547837" y="230029"/>
                  </a:cubicBezTo>
                  <a:cubicBezTo>
                    <a:pt x="5548789" y="229076"/>
                    <a:pt x="5548789" y="227171"/>
                    <a:pt x="5548789" y="226219"/>
                  </a:cubicBezTo>
                  <a:close/>
                  <a:moveTo>
                    <a:pt x="5546884" y="235744"/>
                  </a:moveTo>
                  <a:cubicBezTo>
                    <a:pt x="5547837" y="238601"/>
                    <a:pt x="5548789" y="241459"/>
                    <a:pt x="5550694" y="244316"/>
                  </a:cubicBezTo>
                  <a:cubicBezTo>
                    <a:pt x="5548789" y="249079"/>
                    <a:pt x="5546884" y="253841"/>
                    <a:pt x="5544979" y="259556"/>
                  </a:cubicBezTo>
                  <a:cubicBezTo>
                    <a:pt x="5544979" y="260509"/>
                    <a:pt x="5544026" y="261461"/>
                    <a:pt x="5544026" y="262414"/>
                  </a:cubicBezTo>
                  <a:cubicBezTo>
                    <a:pt x="5544026" y="260509"/>
                    <a:pt x="5543074" y="258604"/>
                    <a:pt x="5543074" y="257651"/>
                  </a:cubicBezTo>
                  <a:cubicBezTo>
                    <a:pt x="5543074" y="256699"/>
                    <a:pt x="5543074" y="255746"/>
                    <a:pt x="5542121" y="254794"/>
                  </a:cubicBezTo>
                  <a:cubicBezTo>
                    <a:pt x="5544026" y="248126"/>
                    <a:pt x="5545931" y="241459"/>
                    <a:pt x="5546884" y="235744"/>
                  </a:cubicBezTo>
                  <a:close/>
                  <a:moveTo>
                    <a:pt x="5540217" y="218599"/>
                  </a:moveTo>
                  <a:cubicBezTo>
                    <a:pt x="5540217" y="219551"/>
                    <a:pt x="5540217" y="219551"/>
                    <a:pt x="5539264" y="220504"/>
                  </a:cubicBezTo>
                  <a:cubicBezTo>
                    <a:pt x="5539264" y="221456"/>
                    <a:pt x="5538312" y="222409"/>
                    <a:pt x="5538312" y="223361"/>
                  </a:cubicBezTo>
                  <a:cubicBezTo>
                    <a:pt x="5537359" y="218599"/>
                    <a:pt x="5537359" y="214789"/>
                    <a:pt x="5536406" y="210026"/>
                  </a:cubicBezTo>
                  <a:cubicBezTo>
                    <a:pt x="5537359" y="211931"/>
                    <a:pt x="5538312" y="214789"/>
                    <a:pt x="5540217" y="218599"/>
                  </a:cubicBezTo>
                  <a:close/>
                  <a:moveTo>
                    <a:pt x="5507831" y="312896"/>
                  </a:moveTo>
                  <a:cubicBezTo>
                    <a:pt x="5507831" y="313849"/>
                    <a:pt x="5507831" y="313849"/>
                    <a:pt x="5507831" y="312896"/>
                  </a:cubicBezTo>
                  <a:cubicBezTo>
                    <a:pt x="5507831" y="313849"/>
                    <a:pt x="5507831" y="313849"/>
                    <a:pt x="5507831" y="313849"/>
                  </a:cubicBezTo>
                  <a:cubicBezTo>
                    <a:pt x="5507831" y="313849"/>
                    <a:pt x="5507831" y="313849"/>
                    <a:pt x="5507831" y="312896"/>
                  </a:cubicBezTo>
                  <a:close/>
                  <a:moveTo>
                    <a:pt x="5481162" y="326231"/>
                  </a:moveTo>
                  <a:cubicBezTo>
                    <a:pt x="5481162" y="327184"/>
                    <a:pt x="5480209" y="329089"/>
                    <a:pt x="5480209" y="330994"/>
                  </a:cubicBezTo>
                  <a:cubicBezTo>
                    <a:pt x="5480209" y="329089"/>
                    <a:pt x="5480209" y="326231"/>
                    <a:pt x="5479256" y="324326"/>
                  </a:cubicBezTo>
                  <a:cubicBezTo>
                    <a:pt x="5479256" y="323374"/>
                    <a:pt x="5479256" y="323374"/>
                    <a:pt x="5479256" y="322421"/>
                  </a:cubicBezTo>
                  <a:cubicBezTo>
                    <a:pt x="5479256" y="318611"/>
                    <a:pt x="5478304" y="315754"/>
                    <a:pt x="5478304" y="311944"/>
                  </a:cubicBezTo>
                  <a:cubicBezTo>
                    <a:pt x="5479256" y="315754"/>
                    <a:pt x="5480209" y="320516"/>
                    <a:pt x="5482114" y="325279"/>
                  </a:cubicBezTo>
                  <a:cubicBezTo>
                    <a:pt x="5481162" y="325279"/>
                    <a:pt x="5481162" y="325279"/>
                    <a:pt x="5481162" y="326231"/>
                  </a:cubicBezTo>
                  <a:close/>
                  <a:moveTo>
                    <a:pt x="5493544" y="339566"/>
                  </a:moveTo>
                  <a:cubicBezTo>
                    <a:pt x="5493544" y="339566"/>
                    <a:pt x="5493544" y="339566"/>
                    <a:pt x="5493544" y="339566"/>
                  </a:cubicBezTo>
                  <a:cubicBezTo>
                    <a:pt x="5493544" y="339566"/>
                    <a:pt x="5493544" y="339566"/>
                    <a:pt x="5493544" y="339566"/>
                  </a:cubicBezTo>
                  <a:cubicBezTo>
                    <a:pt x="5493544" y="339566"/>
                    <a:pt x="5493544" y="339566"/>
                    <a:pt x="5493544" y="339566"/>
                  </a:cubicBezTo>
                  <a:close/>
                  <a:moveTo>
                    <a:pt x="5488781" y="261461"/>
                  </a:moveTo>
                  <a:cubicBezTo>
                    <a:pt x="5488781" y="261461"/>
                    <a:pt x="5488781" y="261461"/>
                    <a:pt x="5488781" y="261461"/>
                  </a:cubicBezTo>
                  <a:cubicBezTo>
                    <a:pt x="5489734" y="263366"/>
                    <a:pt x="5489734" y="265271"/>
                    <a:pt x="5490687" y="267176"/>
                  </a:cubicBezTo>
                  <a:cubicBezTo>
                    <a:pt x="5489734" y="266224"/>
                    <a:pt x="5488781" y="265271"/>
                    <a:pt x="5487829" y="264319"/>
                  </a:cubicBezTo>
                  <a:cubicBezTo>
                    <a:pt x="5487829" y="263366"/>
                    <a:pt x="5487829" y="262414"/>
                    <a:pt x="5488781" y="261461"/>
                  </a:cubicBezTo>
                  <a:close/>
                  <a:moveTo>
                    <a:pt x="5483067" y="280511"/>
                  </a:moveTo>
                  <a:cubicBezTo>
                    <a:pt x="5484019" y="277654"/>
                    <a:pt x="5484971" y="275749"/>
                    <a:pt x="5484971" y="272891"/>
                  </a:cubicBezTo>
                  <a:cubicBezTo>
                    <a:pt x="5488781" y="278606"/>
                    <a:pt x="5492592" y="285274"/>
                    <a:pt x="5496401" y="291941"/>
                  </a:cubicBezTo>
                  <a:cubicBezTo>
                    <a:pt x="5497354" y="293846"/>
                    <a:pt x="5498306" y="295751"/>
                    <a:pt x="5500212" y="297656"/>
                  </a:cubicBezTo>
                  <a:cubicBezTo>
                    <a:pt x="5499259" y="300514"/>
                    <a:pt x="5498306" y="303371"/>
                    <a:pt x="5497354" y="307181"/>
                  </a:cubicBezTo>
                  <a:cubicBezTo>
                    <a:pt x="5497354" y="308134"/>
                    <a:pt x="5497354" y="310039"/>
                    <a:pt x="5496401" y="310991"/>
                  </a:cubicBezTo>
                  <a:cubicBezTo>
                    <a:pt x="5494496" y="309086"/>
                    <a:pt x="5493544" y="307181"/>
                    <a:pt x="5493544" y="307181"/>
                  </a:cubicBezTo>
                  <a:cubicBezTo>
                    <a:pt x="5493544" y="307181"/>
                    <a:pt x="5494496" y="309086"/>
                    <a:pt x="5495449" y="311944"/>
                  </a:cubicBezTo>
                  <a:cubicBezTo>
                    <a:pt x="5495449" y="314801"/>
                    <a:pt x="5494496" y="316706"/>
                    <a:pt x="5494496" y="319564"/>
                  </a:cubicBezTo>
                  <a:cubicBezTo>
                    <a:pt x="5493544" y="323374"/>
                    <a:pt x="5493544" y="326231"/>
                    <a:pt x="5492592" y="330041"/>
                  </a:cubicBezTo>
                  <a:cubicBezTo>
                    <a:pt x="5491639" y="330994"/>
                    <a:pt x="5490687" y="331946"/>
                    <a:pt x="5488781" y="333851"/>
                  </a:cubicBezTo>
                  <a:cubicBezTo>
                    <a:pt x="5487829" y="330994"/>
                    <a:pt x="5486876" y="329089"/>
                    <a:pt x="5485924" y="327184"/>
                  </a:cubicBezTo>
                  <a:cubicBezTo>
                    <a:pt x="5485924" y="321469"/>
                    <a:pt x="5486876" y="316706"/>
                    <a:pt x="5487829" y="312896"/>
                  </a:cubicBezTo>
                  <a:cubicBezTo>
                    <a:pt x="5488781" y="304324"/>
                    <a:pt x="5489734" y="299561"/>
                    <a:pt x="5489734" y="299561"/>
                  </a:cubicBezTo>
                  <a:cubicBezTo>
                    <a:pt x="5489734" y="299561"/>
                    <a:pt x="5487829" y="304324"/>
                    <a:pt x="5484019" y="311944"/>
                  </a:cubicBezTo>
                  <a:cubicBezTo>
                    <a:pt x="5484019" y="312896"/>
                    <a:pt x="5484019" y="312896"/>
                    <a:pt x="5483067" y="313849"/>
                  </a:cubicBezTo>
                  <a:cubicBezTo>
                    <a:pt x="5483067" y="313849"/>
                    <a:pt x="5483067" y="312896"/>
                    <a:pt x="5483067" y="312896"/>
                  </a:cubicBezTo>
                  <a:cubicBezTo>
                    <a:pt x="5480209" y="300514"/>
                    <a:pt x="5478304" y="292894"/>
                    <a:pt x="5478304" y="292894"/>
                  </a:cubicBezTo>
                  <a:cubicBezTo>
                    <a:pt x="5478304" y="292894"/>
                    <a:pt x="5478304" y="298609"/>
                    <a:pt x="5479256" y="309086"/>
                  </a:cubicBezTo>
                  <a:cubicBezTo>
                    <a:pt x="5479256" y="309086"/>
                    <a:pt x="5479256" y="308134"/>
                    <a:pt x="5479256" y="308134"/>
                  </a:cubicBezTo>
                  <a:cubicBezTo>
                    <a:pt x="5478304" y="305276"/>
                    <a:pt x="5477351" y="303371"/>
                    <a:pt x="5476399" y="300514"/>
                  </a:cubicBezTo>
                  <a:cubicBezTo>
                    <a:pt x="5479256" y="293846"/>
                    <a:pt x="5481162" y="287179"/>
                    <a:pt x="5483067" y="280511"/>
                  </a:cubicBezTo>
                  <a:close/>
                  <a:moveTo>
                    <a:pt x="5472589" y="254794"/>
                  </a:moveTo>
                  <a:cubicBezTo>
                    <a:pt x="5473542" y="255746"/>
                    <a:pt x="5474494" y="256699"/>
                    <a:pt x="5475446" y="258604"/>
                  </a:cubicBezTo>
                  <a:cubicBezTo>
                    <a:pt x="5474494" y="261461"/>
                    <a:pt x="5472589" y="265271"/>
                    <a:pt x="5471637" y="268129"/>
                  </a:cubicBezTo>
                  <a:cubicBezTo>
                    <a:pt x="5470684" y="261461"/>
                    <a:pt x="5469731" y="255746"/>
                    <a:pt x="5468779" y="249079"/>
                  </a:cubicBezTo>
                  <a:cubicBezTo>
                    <a:pt x="5469731" y="250984"/>
                    <a:pt x="5471637" y="252889"/>
                    <a:pt x="5472589" y="254794"/>
                  </a:cubicBezTo>
                  <a:close/>
                  <a:moveTo>
                    <a:pt x="5452587" y="208121"/>
                  </a:moveTo>
                  <a:cubicBezTo>
                    <a:pt x="5452587" y="209074"/>
                    <a:pt x="5452587" y="210026"/>
                    <a:pt x="5452587" y="210026"/>
                  </a:cubicBezTo>
                  <a:cubicBezTo>
                    <a:pt x="5453539" y="214789"/>
                    <a:pt x="5454492" y="220504"/>
                    <a:pt x="5454492" y="225266"/>
                  </a:cubicBezTo>
                  <a:cubicBezTo>
                    <a:pt x="5454492" y="226219"/>
                    <a:pt x="5454492" y="227171"/>
                    <a:pt x="5454492" y="228124"/>
                  </a:cubicBezTo>
                  <a:cubicBezTo>
                    <a:pt x="5453539" y="227171"/>
                    <a:pt x="5451634" y="226219"/>
                    <a:pt x="5450681" y="225266"/>
                  </a:cubicBezTo>
                  <a:cubicBezTo>
                    <a:pt x="5451634" y="219551"/>
                    <a:pt x="5452587" y="212884"/>
                    <a:pt x="5452587" y="208121"/>
                  </a:cubicBezTo>
                  <a:close/>
                  <a:moveTo>
                    <a:pt x="5449729" y="250031"/>
                  </a:moveTo>
                  <a:cubicBezTo>
                    <a:pt x="5450681" y="242411"/>
                    <a:pt x="5450681" y="234791"/>
                    <a:pt x="5451634" y="228124"/>
                  </a:cubicBezTo>
                  <a:cubicBezTo>
                    <a:pt x="5452587" y="229076"/>
                    <a:pt x="5452587" y="229076"/>
                    <a:pt x="5453539" y="230029"/>
                  </a:cubicBezTo>
                  <a:cubicBezTo>
                    <a:pt x="5454492" y="230981"/>
                    <a:pt x="5455444" y="231934"/>
                    <a:pt x="5455444" y="232886"/>
                  </a:cubicBezTo>
                  <a:cubicBezTo>
                    <a:pt x="5455444" y="236696"/>
                    <a:pt x="5456396" y="239554"/>
                    <a:pt x="5456396" y="243364"/>
                  </a:cubicBezTo>
                  <a:cubicBezTo>
                    <a:pt x="5457349" y="255746"/>
                    <a:pt x="5458301" y="268129"/>
                    <a:pt x="5459254" y="282416"/>
                  </a:cubicBezTo>
                  <a:cubicBezTo>
                    <a:pt x="5460206" y="288131"/>
                    <a:pt x="5460206" y="293846"/>
                    <a:pt x="5460206" y="299561"/>
                  </a:cubicBezTo>
                  <a:cubicBezTo>
                    <a:pt x="5458301" y="304324"/>
                    <a:pt x="5457349" y="309086"/>
                    <a:pt x="5455444" y="313849"/>
                  </a:cubicBezTo>
                  <a:cubicBezTo>
                    <a:pt x="5452587" y="302419"/>
                    <a:pt x="5450681" y="290989"/>
                    <a:pt x="5447824" y="280511"/>
                  </a:cubicBezTo>
                  <a:cubicBezTo>
                    <a:pt x="5447824" y="279559"/>
                    <a:pt x="5447824" y="277654"/>
                    <a:pt x="5446871" y="276701"/>
                  </a:cubicBezTo>
                  <a:cubicBezTo>
                    <a:pt x="5448776" y="267176"/>
                    <a:pt x="5448776" y="257651"/>
                    <a:pt x="5449729" y="250031"/>
                  </a:cubicBezTo>
                  <a:close/>
                  <a:moveTo>
                    <a:pt x="5443062" y="327184"/>
                  </a:moveTo>
                  <a:cubicBezTo>
                    <a:pt x="5444014" y="332899"/>
                    <a:pt x="5444967" y="338614"/>
                    <a:pt x="5445919" y="343376"/>
                  </a:cubicBezTo>
                  <a:cubicBezTo>
                    <a:pt x="5444967" y="340519"/>
                    <a:pt x="5444014" y="337661"/>
                    <a:pt x="5443062" y="334804"/>
                  </a:cubicBezTo>
                  <a:cubicBezTo>
                    <a:pt x="5442109" y="332899"/>
                    <a:pt x="5443062" y="330041"/>
                    <a:pt x="5443062" y="327184"/>
                  </a:cubicBezTo>
                  <a:close/>
                  <a:moveTo>
                    <a:pt x="5417344" y="318611"/>
                  </a:moveTo>
                  <a:cubicBezTo>
                    <a:pt x="5418296" y="316706"/>
                    <a:pt x="5418296" y="314801"/>
                    <a:pt x="5419249" y="312896"/>
                  </a:cubicBezTo>
                  <a:cubicBezTo>
                    <a:pt x="5420201" y="315754"/>
                    <a:pt x="5421154" y="318611"/>
                    <a:pt x="5421154" y="320516"/>
                  </a:cubicBezTo>
                  <a:cubicBezTo>
                    <a:pt x="5421154" y="320516"/>
                    <a:pt x="5421154" y="321469"/>
                    <a:pt x="5421154" y="321469"/>
                  </a:cubicBezTo>
                  <a:cubicBezTo>
                    <a:pt x="5421154" y="320516"/>
                    <a:pt x="5421154" y="320516"/>
                    <a:pt x="5421154" y="320516"/>
                  </a:cubicBezTo>
                  <a:cubicBezTo>
                    <a:pt x="5421154" y="320516"/>
                    <a:pt x="5421154" y="321469"/>
                    <a:pt x="5421154" y="322421"/>
                  </a:cubicBezTo>
                  <a:cubicBezTo>
                    <a:pt x="5420201" y="325279"/>
                    <a:pt x="5419249" y="329089"/>
                    <a:pt x="5418296" y="331946"/>
                  </a:cubicBezTo>
                  <a:cubicBezTo>
                    <a:pt x="5417344" y="330994"/>
                    <a:pt x="5417344" y="330041"/>
                    <a:pt x="5417344" y="329089"/>
                  </a:cubicBezTo>
                  <a:cubicBezTo>
                    <a:pt x="5417344" y="326231"/>
                    <a:pt x="5417344" y="322421"/>
                    <a:pt x="5417344" y="318611"/>
                  </a:cubicBezTo>
                  <a:close/>
                  <a:moveTo>
                    <a:pt x="5416392" y="334804"/>
                  </a:moveTo>
                  <a:cubicBezTo>
                    <a:pt x="5416392" y="335756"/>
                    <a:pt x="5416392" y="335756"/>
                    <a:pt x="5417344" y="335756"/>
                  </a:cubicBezTo>
                  <a:cubicBezTo>
                    <a:pt x="5417344" y="336709"/>
                    <a:pt x="5416392" y="337661"/>
                    <a:pt x="5416392" y="337661"/>
                  </a:cubicBezTo>
                  <a:cubicBezTo>
                    <a:pt x="5416392" y="336709"/>
                    <a:pt x="5416392" y="335756"/>
                    <a:pt x="5416392" y="334804"/>
                  </a:cubicBezTo>
                  <a:close/>
                  <a:moveTo>
                    <a:pt x="5405914" y="325279"/>
                  </a:moveTo>
                  <a:cubicBezTo>
                    <a:pt x="5406867" y="302419"/>
                    <a:pt x="5407819" y="284321"/>
                    <a:pt x="5407819" y="271939"/>
                  </a:cubicBezTo>
                  <a:cubicBezTo>
                    <a:pt x="5407819" y="270034"/>
                    <a:pt x="5407819" y="269081"/>
                    <a:pt x="5407819" y="267176"/>
                  </a:cubicBezTo>
                  <a:cubicBezTo>
                    <a:pt x="5409724" y="274796"/>
                    <a:pt x="5411629" y="283369"/>
                    <a:pt x="5414487" y="292894"/>
                  </a:cubicBezTo>
                  <a:cubicBezTo>
                    <a:pt x="5414487" y="292894"/>
                    <a:pt x="5414487" y="292894"/>
                    <a:pt x="5414487" y="293846"/>
                  </a:cubicBezTo>
                  <a:cubicBezTo>
                    <a:pt x="5413534" y="296704"/>
                    <a:pt x="5412581" y="299561"/>
                    <a:pt x="5411629" y="303371"/>
                  </a:cubicBezTo>
                  <a:cubicBezTo>
                    <a:pt x="5408771" y="311944"/>
                    <a:pt x="5406867" y="321469"/>
                    <a:pt x="5404962" y="331946"/>
                  </a:cubicBezTo>
                  <a:cubicBezTo>
                    <a:pt x="5404962" y="331946"/>
                    <a:pt x="5404962" y="332899"/>
                    <a:pt x="5404962" y="332899"/>
                  </a:cubicBezTo>
                  <a:cubicBezTo>
                    <a:pt x="5404962" y="330994"/>
                    <a:pt x="5404962" y="328136"/>
                    <a:pt x="5405914" y="325279"/>
                  </a:cubicBezTo>
                  <a:close/>
                  <a:moveTo>
                    <a:pt x="5384006" y="310991"/>
                  </a:moveTo>
                  <a:cubicBezTo>
                    <a:pt x="5384959" y="318611"/>
                    <a:pt x="5385912" y="326231"/>
                    <a:pt x="5386864" y="334804"/>
                  </a:cubicBezTo>
                  <a:cubicBezTo>
                    <a:pt x="5385912" y="336709"/>
                    <a:pt x="5385912" y="339566"/>
                    <a:pt x="5384959" y="341471"/>
                  </a:cubicBezTo>
                  <a:cubicBezTo>
                    <a:pt x="5384006" y="335756"/>
                    <a:pt x="5383054" y="330041"/>
                    <a:pt x="5382101" y="325279"/>
                  </a:cubicBezTo>
                  <a:cubicBezTo>
                    <a:pt x="5381149" y="317659"/>
                    <a:pt x="5380196" y="310991"/>
                    <a:pt x="5378292" y="305276"/>
                  </a:cubicBezTo>
                  <a:cubicBezTo>
                    <a:pt x="5379244" y="301466"/>
                    <a:pt x="5380196" y="298609"/>
                    <a:pt x="5381149" y="294799"/>
                  </a:cubicBezTo>
                  <a:cubicBezTo>
                    <a:pt x="5382101" y="299561"/>
                    <a:pt x="5383054" y="305276"/>
                    <a:pt x="5384006" y="310991"/>
                  </a:cubicBezTo>
                  <a:close/>
                  <a:moveTo>
                    <a:pt x="5379244" y="274796"/>
                  </a:moveTo>
                  <a:cubicBezTo>
                    <a:pt x="5379244" y="273844"/>
                    <a:pt x="5379244" y="272891"/>
                    <a:pt x="5379244" y="271939"/>
                  </a:cubicBezTo>
                  <a:cubicBezTo>
                    <a:pt x="5379244" y="275749"/>
                    <a:pt x="5380196" y="280511"/>
                    <a:pt x="5381149" y="284321"/>
                  </a:cubicBezTo>
                  <a:cubicBezTo>
                    <a:pt x="5381149" y="284321"/>
                    <a:pt x="5381149" y="285274"/>
                    <a:pt x="5380196" y="285274"/>
                  </a:cubicBezTo>
                  <a:cubicBezTo>
                    <a:pt x="5379244" y="287179"/>
                    <a:pt x="5379244" y="288131"/>
                    <a:pt x="5378292" y="290036"/>
                  </a:cubicBezTo>
                  <a:cubicBezTo>
                    <a:pt x="5378292" y="285274"/>
                    <a:pt x="5378292" y="280511"/>
                    <a:pt x="5379244" y="274796"/>
                  </a:cubicBezTo>
                  <a:close/>
                  <a:moveTo>
                    <a:pt x="5332571" y="321469"/>
                  </a:moveTo>
                  <a:cubicBezTo>
                    <a:pt x="5334476" y="316706"/>
                    <a:pt x="5336381" y="312896"/>
                    <a:pt x="5338287" y="309086"/>
                  </a:cubicBezTo>
                  <a:cubicBezTo>
                    <a:pt x="5338287" y="309086"/>
                    <a:pt x="5338287" y="310039"/>
                    <a:pt x="5338287" y="310039"/>
                  </a:cubicBezTo>
                  <a:cubicBezTo>
                    <a:pt x="5334476" y="323374"/>
                    <a:pt x="5330667" y="337661"/>
                    <a:pt x="5326856" y="351949"/>
                  </a:cubicBezTo>
                  <a:cubicBezTo>
                    <a:pt x="5325904" y="345281"/>
                    <a:pt x="5324951" y="340519"/>
                    <a:pt x="5323999" y="336709"/>
                  </a:cubicBezTo>
                  <a:cubicBezTo>
                    <a:pt x="5327809" y="330994"/>
                    <a:pt x="5330667" y="326231"/>
                    <a:pt x="5332571" y="321469"/>
                  </a:cubicBezTo>
                  <a:close/>
                  <a:moveTo>
                    <a:pt x="5319237" y="350996"/>
                  </a:moveTo>
                  <a:cubicBezTo>
                    <a:pt x="5320189" y="348139"/>
                    <a:pt x="5322094" y="345281"/>
                    <a:pt x="5323046" y="342424"/>
                  </a:cubicBezTo>
                  <a:cubicBezTo>
                    <a:pt x="5323046" y="350044"/>
                    <a:pt x="5322094" y="359569"/>
                    <a:pt x="5322094" y="371951"/>
                  </a:cubicBezTo>
                  <a:cubicBezTo>
                    <a:pt x="5321142" y="368141"/>
                    <a:pt x="5320189" y="365284"/>
                    <a:pt x="5319237" y="362426"/>
                  </a:cubicBezTo>
                  <a:cubicBezTo>
                    <a:pt x="5319237" y="357664"/>
                    <a:pt x="5319237" y="353854"/>
                    <a:pt x="5319237" y="350996"/>
                  </a:cubicBezTo>
                  <a:close/>
                  <a:moveTo>
                    <a:pt x="5316379" y="392906"/>
                  </a:moveTo>
                  <a:cubicBezTo>
                    <a:pt x="5316379" y="389096"/>
                    <a:pt x="5317331" y="386239"/>
                    <a:pt x="5317331" y="382429"/>
                  </a:cubicBezTo>
                  <a:cubicBezTo>
                    <a:pt x="5317331" y="384334"/>
                    <a:pt x="5318284" y="387191"/>
                    <a:pt x="5318284" y="390049"/>
                  </a:cubicBezTo>
                  <a:cubicBezTo>
                    <a:pt x="5317331" y="392906"/>
                    <a:pt x="5316379" y="395764"/>
                    <a:pt x="5315426" y="399574"/>
                  </a:cubicBezTo>
                  <a:cubicBezTo>
                    <a:pt x="5316379" y="396716"/>
                    <a:pt x="5316379" y="394811"/>
                    <a:pt x="5316379" y="392906"/>
                  </a:cubicBezTo>
                  <a:close/>
                  <a:moveTo>
                    <a:pt x="5285899" y="293846"/>
                  </a:moveTo>
                  <a:cubicBezTo>
                    <a:pt x="5285899" y="295751"/>
                    <a:pt x="5285899" y="296704"/>
                    <a:pt x="5286851" y="298609"/>
                  </a:cubicBezTo>
                  <a:cubicBezTo>
                    <a:pt x="5285899" y="299561"/>
                    <a:pt x="5284946" y="300514"/>
                    <a:pt x="5283994" y="302419"/>
                  </a:cubicBezTo>
                  <a:cubicBezTo>
                    <a:pt x="5284946" y="299561"/>
                    <a:pt x="5285899" y="296704"/>
                    <a:pt x="5285899" y="293846"/>
                  </a:cubicBezTo>
                  <a:close/>
                  <a:moveTo>
                    <a:pt x="5279231" y="319564"/>
                  </a:moveTo>
                  <a:cubicBezTo>
                    <a:pt x="5280184" y="316706"/>
                    <a:pt x="5281137" y="313849"/>
                    <a:pt x="5282089" y="311944"/>
                  </a:cubicBezTo>
                  <a:cubicBezTo>
                    <a:pt x="5283994" y="308134"/>
                    <a:pt x="5285899" y="305276"/>
                    <a:pt x="5287804" y="302419"/>
                  </a:cubicBezTo>
                  <a:cubicBezTo>
                    <a:pt x="5287804" y="304324"/>
                    <a:pt x="5288756" y="307181"/>
                    <a:pt x="5288756" y="309086"/>
                  </a:cubicBezTo>
                  <a:cubicBezTo>
                    <a:pt x="5289709" y="318611"/>
                    <a:pt x="5290662" y="329089"/>
                    <a:pt x="5292567" y="340519"/>
                  </a:cubicBezTo>
                  <a:cubicBezTo>
                    <a:pt x="5290662" y="347186"/>
                    <a:pt x="5288756" y="354806"/>
                    <a:pt x="5287804" y="363379"/>
                  </a:cubicBezTo>
                  <a:cubicBezTo>
                    <a:pt x="5287804" y="359569"/>
                    <a:pt x="5287804" y="354806"/>
                    <a:pt x="5287804" y="351949"/>
                  </a:cubicBezTo>
                  <a:cubicBezTo>
                    <a:pt x="5287804" y="341471"/>
                    <a:pt x="5287804" y="335756"/>
                    <a:pt x="5287804" y="335756"/>
                  </a:cubicBezTo>
                  <a:cubicBezTo>
                    <a:pt x="5287804" y="335756"/>
                    <a:pt x="5286851" y="341471"/>
                    <a:pt x="5283994" y="350996"/>
                  </a:cubicBezTo>
                  <a:cubicBezTo>
                    <a:pt x="5283042" y="355759"/>
                    <a:pt x="5282089" y="362426"/>
                    <a:pt x="5280184" y="369094"/>
                  </a:cubicBezTo>
                  <a:cubicBezTo>
                    <a:pt x="5280184" y="369094"/>
                    <a:pt x="5280184" y="369094"/>
                    <a:pt x="5280184" y="370046"/>
                  </a:cubicBezTo>
                  <a:cubicBezTo>
                    <a:pt x="5279231" y="363379"/>
                    <a:pt x="5278279" y="356711"/>
                    <a:pt x="5277326" y="350044"/>
                  </a:cubicBezTo>
                  <a:cubicBezTo>
                    <a:pt x="5276374" y="345281"/>
                    <a:pt x="5276374" y="340519"/>
                    <a:pt x="5275421" y="335756"/>
                  </a:cubicBezTo>
                  <a:cubicBezTo>
                    <a:pt x="5275421" y="330041"/>
                    <a:pt x="5277326" y="324326"/>
                    <a:pt x="5279231" y="319564"/>
                  </a:cubicBezTo>
                  <a:close/>
                  <a:moveTo>
                    <a:pt x="5236369" y="318611"/>
                  </a:moveTo>
                  <a:cubicBezTo>
                    <a:pt x="5236369" y="319564"/>
                    <a:pt x="5235417" y="319564"/>
                    <a:pt x="5235417" y="320516"/>
                  </a:cubicBezTo>
                  <a:cubicBezTo>
                    <a:pt x="5233512" y="317659"/>
                    <a:pt x="5232559" y="314801"/>
                    <a:pt x="5230654" y="311944"/>
                  </a:cubicBezTo>
                  <a:cubicBezTo>
                    <a:pt x="5230654" y="311944"/>
                    <a:pt x="5230654" y="310991"/>
                    <a:pt x="5230654" y="310991"/>
                  </a:cubicBezTo>
                  <a:cubicBezTo>
                    <a:pt x="5233512" y="305276"/>
                    <a:pt x="5236369" y="300514"/>
                    <a:pt x="5239226" y="295751"/>
                  </a:cubicBezTo>
                  <a:cubicBezTo>
                    <a:pt x="5238274" y="303371"/>
                    <a:pt x="5237321" y="310991"/>
                    <a:pt x="5236369" y="318611"/>
                  </a:cubicBezTo>
                  <a:close/>
                  <a:moveTo>
                    <a:pt x="5230654" y="281464"/>
                  </a:moveTo>
                  <a:cubicBezTo>
                    <a:pt x="5233512" y="275749"/>
                    <a:pt x="5235417" y="270034"/>
                    <a:pt x="5237321" y="265271"/>
                  </a:cubicBezTo>
                  <a:cubicBezTo>
                    <a:pt x="5239226" y="260509"/>
                    <a:pt x="5242084" y="255746"/>
                    <a:pt x="5243989" y="251936"/>
                  </a:cubicBezTo>
                  <a:cubicBezTo>
                    <a:pt x="5243037" y="255746"/>
                    <a:pt x="5243037" y="259556"/>
                    <a:pt x="5242084" y="264319"/>
                  </a:cubicBezTo>
                  <a:cubicBezTo>
                    <a:pt x="5241131" y="270034"/>
                    <a:pt x="5240179" y="276701"/>
                    <a:pt x="5240179" y="283369"/>
                  </a:cubicBezTo>
                  <a:cubicBezTo>
                    <a:pt x="5236369" y="288131"/>
                    <a:pt x="5232559" y="293846"/>
                    <a:pt x="5228749" y="299561"/>
                  </a:cubicBezTo>
                  <a:cubicBezTo>
                    <a:pt x="5228749" y="296704"/>
                    <a:pt x="5227796" y="292894"/>
                    <a:pt x="5227796" y="290036"/>
                  </a:cubicBezTo>
                  <a:cubicBezTo>
                    <a:pt x="5227796" y="286226"/>
                    <a:pt x="5228749" y="284321"/>
                    <a:pt x="5230654" y="281464"/>
                  </a:cubicBezTo>
                  <a:close/>
                  <a:moveTo>
                    <a:pt x="5211604" y="344329"/>
                  </a:moveTo>
                  <a:cubicBezTo>
                    <a:pt x="5212556" y="343376"/>
                    <a:pt x="5212556" y="342424"/>
                    <a:pt x="5213509" y="341471"/>
                  </a:cubicBezTo>
                  <a:cubicBezTo>
                    <a:pt x="5213509" y="341471"/>
                    <a:pt x="5213509" y="341471"/>
                    <a:pt x="5213509" y="341471"/>
                  </a:cubicBezTo>
                  <a:cubicBezTo>
                    <a:pt x="5213509" y="341471"/>
                    <a:pt x="5213509" y="342424"/>
                    <a:pt x="5213509" y="342424"/>
                  </a:cubicBezTo>
                  <a:cubicBezTo>
                    <a:pt x="5212556" y="343376"/>
                    <a:pt x="5212556" y="344329"/>
                    <a:pt x="5211604" y="344329"/>
                  </a:cubicBezTo>
                  <a:cubicBezTo>
                    <a:pt x="5211604" y="345281"/>
                    <a:pt x="5211604" y="345281"/>
                    <a:pt x="5211604" y="344329"/>
                  </a:cubicBezTo>
                  <a:close/>
                  <a:moveTo>
                    <a:pt x="5214462" y="343376"/>
                  </a:moveTo>
                  <a:cubicBezTo>
                    <a:pt x="5215414" y="345281"/>
                    <a:pt x="5216367" y="346234"/>
                    <a:pt x="5216367" y="348139"/>
                  </a:cubicBezTo>
                  <a:cubicBezTo>
                    <a:pt x="5215414" y="350044"/>
                    <a:pt x="5214462" y="350996"/>
                    <a:pt x="5213509" y="352901"/>
                  </a:cubicBezTo>
                  <a:cubicBezTo>
                    <a:pt x="5213509" y="351949"/>
                    <a:pt x="5212556" y="351949"/>
                    <a:pt x="5212556" y="350996"/>
                  </a:cubicBezTo>
                  <a:cubicBezTo>
                    <a:pt x="5212556" y="350044"/>
                    <a:pt x="5212556" y="350044"/>
                    <a:pt x="5212556" y="349091"/>
                  </a:cubicBezTo>
                  <a:cubicBezTo>
                    <a:pt x="5212556" y="347186"/>
                    <a:pt x="5213509" y="345281"/>
                    <a:pt x="5214462" y="343376"/>
                  </a:cubicBezTo>
                  <a:cubicBezTo>
                    <a:pt x="5213509" y="343376"/>
                    <a:pt x="5213509" y="343376"/>
                    <a:pt x="5214462" y="343376"/>
                  </a:cubicBezTo>
                  <a:close/>
                  <a:moveTo>
                    <a:pt x="5211604" y="290989"/>
                  </a:moveTo>
                  <a:cubicBezTo>
                    <a:pt x="5211604" y="290989"/>
                    <a:pt x="5211604" y="291941"/>
                    <a:pt x="5211604" y="290989"/>
                  </a:cubicBezTo>
                  <a:cubicBezTo>
                    <a:pt x="5212556" y="292894"/>
                    <a:pt x="5212556" y="294799"/>
                    <a:pt x="5213509" y="296704"/>
                  </a:cubicBezTo>
                  <a:cubicBezTo>
                    <a:pt x="5212556" y="298609"/>
                    <a:pt x="5211604" y="300514"/>
                    <a:pt x="5210651" y="302419"/>
                  </a:cubicBezTo>
                  <a:cubicBezTo>
                    <a:pt x="5211604" y="297656"/>
                    <a:pt x="5211604" y="293846"/>
                    <a:pt x="5211604" y="290989"/>
                  </a:cubicBezTo>
                  <a:close/>
                  <a:moveTo>
                    <a:pt x="5189696" y="260509"/>
                  </a:moveTo>
                  <a:cubicBezTo>
                    <a:pt x="5189696" y="261461"/>
                    <a:pt x="5189696" y="263366"/>
                    <a:pt x="5189696" y="264319"/>
                  </a:cubicBezTo>
                  <a:cubicBezTo>
                    <a:pt x="5188744" y="262414"/>
                    <a:pt x="5187792" y="260509"/>
                    <a:pt x="5186839" y="258604"/>
                  </a:cubicBezTo>
                  <a:cubicBezTo>
                    <a:pt x="5186839" y="258604"/>
                    <a:pt x="5186839" y="257651"/>
                    <a:pt x="5187792" y="257651"/>
                  </a:cubicBezTo>
                  <a:cubicBezTo>
                    <a:pt x="5188744" y="255746"/>
                    <a:pt x="5189696" y="254794"/>
                    <a:pt x="5189696" y="253841"/>
                  </a:cubicBezTo>
                  <a:cubicBezTo>
                    <a:pt x="5189696" y="255746"/>
                    <a:pt x="5189696" y="258604"/>
                    <a:pt x="5189696" y="260509"/>
                  </a:cubicBezTo>
                  <a:close/>
                  <a:moveTo>
                    <a:pt x="5178267" y="230981"/>
                  </a:moveTo>
                  <a:cubicBezTo>
                    <a:pt x="5181124" y="223361"/>
                    <a:pt x="5184934" y="217646"/>
                    <a:pt x="5186839" y="213836"/>
                  </a:cubicBezTo>
                  <a:cubicBezTo>
                    <a:pt x="5187792" y="212884"/>
                    <a:pt x="5187792" y="210979"/>
                    <a:pt x="5188744" y="210026"/>
                  </a:cubicBezTo>
                  <a:cubicBezTo>
                    <a:pt x="5188744" y="212884"/>
                    <a:pt x="5188744" y="215741"/>
                    <a:pt x="5188744" y="219551"/>
                  </a:cubicBezTo>
                  <a:cubicBezTo>
                    <a:pt x="5188744" y="230029"/>
                    <a:pt x="5188744" y="241459"/>
                    <a:pt x="5188744" y="254794"/>
                  </a:cubicBezTo>
                  <a:cubicBezTo>
                    <a:pt x="5187792" y="255746"/>
                    <a:pt x="5186839" y="256699"/>
                    <a:pt x="5185887" y="258604"/>
                  </a:cubicBezTo>
                  <a:cubicBezTo>
                    <a:pt x="5185887" y="258604"/>
                    <a:pt x="5185887" y="258604"/>
                    <a:pt x="5185887" y="258604"/>
                  </a:cubicBezTo>
                  <a:cubicBezTo>
                    <a:pt x="5183029" y="252889"/>
                    <a:pt x="5180171" y="248126"/>
                    <a:pt x="5178267" y="243364"/>
                  </a:cubicBezTo>
                  <a:cubicBezTo>
                    <a:pt x="5177314" y="241459"/>
                    <a:pt x="5176362" y="240506"/>
                    <a:pt x="5175409" y="238601"/>
                  </a:cubicBezTo>
                  <a:cubicBezTo>
                    <a:pt x="5176362" y="234791"/>
                    <a:pt x="5177314" y="232886"/>
                    <a:pt x="5178267" y="230981"/>
                  </a:cubicBezTo>
                  <a:close/>
                  <a:moveTo>
                    <a:pt x="5168742" y="238601"/>
                  </a:moveTo>
                  <a:cubicBezTo>
                    <a:pt x="5168742" y="239554"/>
                    <a:pt x="5168742" y="239554"/>
                    <a:pt x="5168742" y="238601"/>
                  </a:cubicBezTo>
                  <a:cubicBezTo>
                    <a:pt x="5168742" y="239554"/>
                    <a:pt x="5168742" y="239554"/>
                    <a:pt x="5168742" y="238601"/>
                  </a:cubicBezTo>
                  <a:cubicBezTo>
                    <a:pt x="5168742" y="239554"/>
                    <a:pt x="5168742" y="239554"/>
                    <a:pt x="5168742" y="238601"/>
                  </a:cubicBezTo>
                  <a:close/>
                  <a:moveTo>
                    <a:pt x="5166837" y="280511"/>
                  </a:moveTo>
                  <a:cubicBezTo>
                    <a:pt x="5166837" y="272891"/>
                    <a:pt x="5167789" y="266224"/>
                    <a:pt x="5167789" y="259556"/>
                  </a:cubicBezTo>
                  <a:cubicBezTo>
                    <a:pt x="5167789" y="259556"/>
                    <a:pt x="5167789" y="259556"/>
                    <a:pt x="5167789" y="259556"/>
                  </a:cubicBezTo>
                  <a:cubicBezTo>
                    <a:pt x="5168742" y="255746"/>
                    <a:pt x="5170646" y="251936"/>
                    <a:pt x="5171599" y="248126"/>
                  </a:cubicBezTo>
                  <a:cubicBezTo>
                    <a:pt x="5173504" y="252889"/>
                    <a:pt x="5175409" y="257651"/>
                    <a:pt x="5177314" y="263366"/>
                  </a:cubicBezTo>
                  <a:cubicBezTo>
                    <a:pt x="5178267" y="264319"/>
                    <a:pt x="5178267" y="266224"/>
                    <a:pt x="5179219" y="267176"/>
                  </a:cubicBezTo>
                  <a:cubicBezTo>
                    <a:pt x="5178267" y="268129"/>
                    <a:pt x="5177314" y="270034"/>
                    <a:pt x="5176362" y="271939"/>
                  </a:cubicBezTo>
                  <a:cubicBezTo>
                    <a:pt x="5173504" y="275749"/>
                    <a:pt x="5170646" y="281464"/>
                    <a:pt x="5166837" y="287179"/>
                  </a:cubicBezTo>
                  <a:cubicBezTo>
                    <a:pt x="5166837" y="283369"/>
                    <a:pt x="5166837" y="281464"/>
                    <a:pt x="5166837" y="280511"/>
                  </a:cubicBezTo>
                  <a:close/>
                  <a:moveTo>
                    <a:pt x="5166837" y="307181"/>
                  </a:moveTo>
                  <a:cubicBezTo>
                    <a:pt x="5167789" y="303371"/>
                    <a:pt x="5168742" y="299561"/>
                    <a:pt x="5170646" y="296704"/>
                  </a:cubicBezTo>
                  <a:cubicBezTo>
                    <a:pt x="5170646" y="295751"/>
                    <a:pt x="5171599" y="294799"/>
                    <a:pt x="5171599" y="293846"/>
                  </a:cubicBezTo>
                  <a:cubicBezTo>
                    <a:pt x="5173504" y="291941"/>
                    <a:pt x="5175409" y="290036"/>
                    <a:pt x="5176362" y="289084"/>
                  </a:cubicBezTo>
                  <a:cubicBezTo>
                    <a:pt x="5179219" y="286226"/>
                    <a:pt x="5181124" y="284321"/>
                    <a:pt x="5181124" y="284321"/>
                  </a:cubicBezTo>
                  <a:cubicBezTo>
                    <a:pt x="5181124" y="284321"/>
                    <a:pt x="5179219" y="285274"/>
                    <a:pt x="5175409" y="288131"/>
                  </a:cubicBezTo>
                  <a:cubicBezTo>
                    <a:pt x="5174456" y="289084"/>
                    <a:pt x="5173504" y="289084"/>
                    <a:pt x="5172551" y="290036"/>
                  </a:cubicBezTo>
                  <a:cubicBezTo>
                    <a:pt x="5175409" y="283369"/>
                    <a:pt x="5177314" y="277654"/>
                    <a:pt x="5179219" y="272891"/>
                  </a:cubicBezTo>
                  <a:cubicBezTo>
                    <a:pt x="5179219" y="271939"/>
                    <a:pt x="5180171" y="270986"/>
                    <a:pt x="5180171" y="270034"/>
                  </a:cubicBezTo>
                  <a:cubicBezTo>
                    <a:pt x="5182076" y="273844"/>
                    <a:pt x="5183029" y="276701"/>
                    <a:pt x="5184934" y="280511"/>
                  </a:cubicBezTo>
                  <a:cubicBezTo>
                    <a:pt x="5186839" y="284321"/>
                    <a:pt x="5188744" y="289084"/>
                    <a:pt x="5190649" y="292894"/>
                  </a:cubicBezTo>
                  <a:cubicBezTo>
                    <a:pt x="5190649" y="294799"/>
                    <a:pt x="5190649" y="296704"/>
                    <a:pt x="5190649" y="298609"/>
                  </a:cubicBezTo>
                  <a:cubicBezTo>
                    <a:pt x="5191601" y="308134"/>
                    <a:pt x="5191601" y="318611"/>
                    <a:pt x="5192554" y="330041"/>
                  </a:cubicBezTo>
                  <a:cubicBezTo>
                    <a:pt x="5192554" y="331946"/>
                    <a:pt x="5192554" y="333851"/>
                    <a:pt x="5192554" y="335756"/>
                  </a:cubicBezTo>
                  <a:cubicBezTo>
                    <a:pt x="5192554" y="335756"/>
                    <a:pt x="5192554" y="336709"/>
                    <a:pt x="5192554" y="336709"/>
                  </a:cubicBezTo>
                  <a:cubicBezTo>
                    <a:pt x="5192554" y="337661"/>
                    <a:pt x="5191601" y="337661"/>
                    <a:pt x="5191601" y="338614"/>
                  </a:cubicBezTo>
                  <a:cubicBezTo>
                    <a:pt x="5190649" y="341471"/>
                    <a:pt x="5188744" y="345281"/>
                    <a:pt x="5187792" y="348139"/>
                  </a:cubicBezTo>
                  <a:cubicBezTo>
                    <a:pt x="5185887" y="324326"/>
                    <a:pt x="5183981" y="309086"/>
                    <a:pt x="5183981" y="309086"/>
                  </a:cubicBezTo>
                  <a:cubicBezTo>
                    <a:pt x="5183981" y="309086"/>
                    <a:pt x="5180171" y="324326"/>
                    <a:pt x="5177314" y="348139"/>
                  </a:cubicBezTo>
                  <a:cubicBezTo>
                    <a:pt x="5177314" y="350044"/>
                    <a:pt x="5176362" y="352901"/>
                    <a:pt x="5176362" y="354806"/>
                  </a:cubicBezTo>
                  <a:cubicBezTo>
                    <a:pt x="5175409" y="352901"/>
                    <a:pt x="5174456" y="350996"/>
                    <a:pt x="5174456" y="349091"/>
                  </a:cubicBezTo>
                  <a:cubicBezTo>
                    <a:pt x="5173504" y="346234"/>
                    <a:pt x="5172551" y="344329"/>
                    <a:pt x="5171599" y="341471"/>
                  </a:cubicBezTo>
                  <a:cubicBezTo>
                    <a:pt x="5172551" y="336709"/>
                    <a:pt x="5173504" y="332899"/>
                    <a:pt x="5173504" y="328136"/>
                  </a:cubicBezTo>
                  <a:cubicBezTo>
                    <a:pt x="5172551" y="331946"/>
                    <a:pt x="5171599" y="334804"/>
                    <a:pt x="5169694" y="338614"/>
                  </a:cubicBezTo>
                  <a:cubicBezTo>
                    <a:pt x="5168742" y="337661"/>
                    <a:pt x="5168742" y="335756"/>
                    <a:pt x="5167789" y="334804"/>
                  </a:cubicBezTo>
                  <a:cubicBezTo>
                    <a:pt x="5166837" y="327184"/>
                    <a:pt x="5166837" y="320516"/>
                    <a:pt x="5165884" y="312896"/>
                  </a:cubicBezTo>
                  <a:cubicBezTo>
                    <a:pt x="5166837" y="310991"/>
                    <a:pt x="5166837" y="309086"/>
                    <a:pt x="5166837" y="307181"/>
                  </a:cubicBezTo>
                  <a:close/>
                  <a:moveTo>
                    <a:pt x="5161121" y="218599"/>
                  </a:moveTo>
                  <a:cubicBezTo>
                    <a:pt x="5162074" y="221456"/>
                    <a:pt x="5163979" y="225266"/>
                    <a:pt x="5164931" y="229076"/>
                  </a:cubicBezTo>
                  <a:cubicBezTo>
                    <a:pt x="5163979" y="234791"/>
                    <a:pt x="5162074" y="240506"/>
                    <a:pt x="5161121" y="248126"/>
                  </a:cubicBezTo>
                  <a:cubicBezTo>
                    <a:pt x="5160169" y="232886"/>
                    <a:pt x="5158264" y="218599"/>
                    <a:pt x="5157312" y="206216"/>
                  </a:cubicBezTo>
                  <a:cubicBezTo>
                    <a:pt x="5158264" y="209074"/>
                    <a:pt x="5159217" y="213836"/>
                    <a:pt x="5161121" y="218599"/>
                  </a:cubicBezTo>
                  <a:close/>
                  <a:moveTo>
                    <a:pt x="5148739" y="256699"/>
                  </a:moveTo>
                  <a:cubicBezTo>
                    <a:pt x="5148739" y="255746"/>
                    <a:pt x="5149692" y="255746"/>
                    <a:pt x="5149692" y="255746"/>
                  </a:cubicBezTo>
                  <a:cubicBezTo>
                    <a:pt x="5149692" y="264319"/>
                    <a:pt x="5149692" y="273844"/>
                    <a:pt x="5149692" y="283369"/>
                  </a:cubicBezTo>
                  <a:cubicBezTo>
                    <a:pt x="5149692" y="283369"/>
                    <a:pt x="5149692" y="284321"/>
                    <a:pt x="5149692" y="284321"/>
                  </a:cubicBezTo>
                  <a:cubicBezTo>
                    <a:pt x="5147787" y="276701"/>
                    <a:pt x="5144929" y="270034"/>
                    <a:pt x="5143024" y="263366"/>
                  </a:cubicBezTo>
                  <a:cubicBezTo>
                    <a:pt x="5145881" y="261461"/>
                    <a:pt x="5147787" y="258604"/>
                    <a:pt x="5148739" y="256699"/>
                  </a:cubicBezTo>
                  <a:close/>
                  <a:moveTo>
                    <a:pt x="5087779" y="317659"/>
                  </a:moveTo>
                  <a:cubicBezTo>
                    <a:pt x="5087779" y="316706"/>
                    <a:pt x="5087779" y="316706"/>
                    <a:pt x="5087779" y="315754"/>
                  </a:cubicBezTo>
                  <a:cubicBezTo>
                    <a:pt x="5087779" y="316706"/>
                    <a:pt x="5087779" y="316706"/>
                    <a:pt x="5087779" y="317659"/>
                  </a:cubicBezTo>
                  <a:cubicBezTo>
                    <a:pt x="5087779" y="317659"/>
                    <a:pt x="5087779" y="317659"/>
                    <a:pt x="5087779" y="317659"/>
                  </a:cubicBezTo>
                  <a:close/>
                  <a:moveTo>
                    <a:pt x="5122069" y="298609"/>
                  </a:moveTo>
                  <a:cubicBezTo>
                    <a:pt x="5123974" y="294799"/>
                    <a:pt x="5126831" y="290989"/>
                    <a:pt x="5128737" y="287179"/>
                  </a:cubicBezTo>
                  <a:cubicBezTo>
                    <a:pt x="5127784" y="298609"/>
                    <a:pt x="5125879" y="311944"/>
                    <a:pt x="5124926" y="327184"/>
                  </a:cubicBezTo>
                  <a:cubicBezTo>
                    <a:pt x="5123974" y="324326"/>
                    <a:pt x="5122069" y="321469"/>
                    <a:pt x="5121117" y="318611"/>
                  </a:cubicBezTo>
                  <a:cubicBezTo>
                    <a:pt x="5119212" y="314801"/>
                    <a:pt x="5118259" y="311944"/>
                    <a:pt x="5117306" y="308134"/>
                  </a:cubicBezTo>
                  <a:cubicBezTo>
                    <a:pt x="5118259" y="304324"/>
                    <a:pt x="5120164" y="301466"/>
                    <a:pt x="5122069" y="298609"/>
                  </a:cubicBezTo>
                  <a:close/>
                  <a:moveTo>
                    <a:pt x="5110639" y="321469"/>
                  </a:moveTo>
                  <a:cubicBezTo>
                    <a:pt x="5110639" y="321469"/>
                    <a:pt x="5110639" y="321469"/>
                    <a:pt x="5110639" y="321469"/>
                  </a:cubicBezTo>
                  <a:cubicBezTo>
                    <a:pt x="5113496" y="329089"/>
                    <a:pt x="5115401" y="336709"/>
                    <a:pt x="5118259" y="344329"/>
                  </a:cubicBezTo>
                  <a:cubicBezTo>
                    <a:pt x="5117306" y="345281"/>
                    <a:pt x="5117306" y="346234"/>
                    <a:pt x="5116354" y="347186"/>
                  </a:cubicBezTo>
                  <a:cubicBezTo>
                    <a:pt x="5115401" y="348139"/>
                    <a:pt x="5115401" y="349091"/>
                    <a:pt x="5114449" y="349091"/>
                  </a:cubicBezTo>
                  <a:cubicBezTo>
                    <a:pt x="5113496" y="344329"/>
                    <a:pt x="5111592" y="339566"/>
                    <a:pt x="5110639" y="335756"/>
                  </a:cubicBezTo>
                  <a:cubicBezTo>
                    <a:pt x="5109687" y="332899"/>
                    <a:pt x="5108734" y="330041"/>
                    <a:pt x="5107781" y="327184"/>
                  </a:cubicBezTo>
                  <a:cubicBezTo>
                    <a:pt x="5108734" y="325279"/>
                    <a:pt x="5109687" y="323374"/>
                    <a:pt x="5110639" y="321469"/>
                  </a:cubicBezTo>
                  <a:close/>
                  <a:moveTo>
                    <a:pt x="5105876" y="308134"/>
                  </a:moveTo>
                  <a:cubicBezTo>
                    <a:pt x="5104924" y="309086"/>
                    <a:pt x="5103971" y="310991"/>
                    <a:pt x="5103019" y="311944"/>
                  </a:cubicBezTo>
                  <a:cubicBezTo>
                    <a:pt x="5102067" y="310039"/>
                    <a:pt x="5102067" y="308134"/>
                    <a:pt x="5101114" y="306229"/>
                  </a:cubicBezTo>
                  <a:cubicBezTo>
                    <a:pt x="5101114" y="305276"/>
                    <a:pt x="5101114" y="304324"/>
                    <a:pt x="5101114" y="304324"/>
                  </a:cubicBezTo>
                  <a:cubicBezTo>
                    <a:pt x="5101114" y="304324"/>
                    <a:pt x="5101114" y="304324"/>
                    <a:pt x="5101114" y="305276"/>
                  </a:cubicBezTo>
                  <a:cubicBezTo>
                    <a:pt x="5099209" y="299561"/>
                    <a:pt x="5098256" y="293846"/>
                    <a:pt x="5096351" y="288131"/>
                  </a:cubicBezTo>
                  <a:cubicBezTo>
                    <a:pt x="5096351" y="285274"/>
                    <a:pt x="5097304" y="282416"/>
                    <a:pt x="5097304" y="281464"/>
                  </a:cubicBezTo>
                  <a:cubicBezTo>
                    <a:pt x="5100162" y="290989"/>
                    <a:pt x="5103019" y="299561"/>
                    <a:pt x="5105876" y="308134"/>
                  </a:cubicBezTo>
                  <a:close/>
                  <a:moveTo>
                    <a:pt x="5097304" y="282416"/>
                  </a:moveTo>
                  <a:cubicBezTo>
                    <a:pt x="5097304" y="283369"/>
                    <a:pt x="5096351" y="284321"/>
                    <a:pt x="5095399" y="286226"/>
                  </a:cubicBezTo>
                  <a:cubicBezTo>
                    <a:pt x="5094446" y="284321"/>
                    <a:pt x="5094446" y="281464"/>
                    <a:pt x="5093494" y="279559"/>
                  </a:cubicBezTo>
                  <a:cubicBezTo>
                    <a:pt x="5091589" y="271939"/>
                    <a:pt x="5089684" y="265271"/>
                    <a:pt x="5087779" y="258604"/>
                  </a:cubicBezTo>
                  <a:cubicBezTo>
                    <a:pt x="5087779" y="258604"/>
                    <a:pt x="5088731" y="257651"/>
                    <a:pt x="5089684" y="257651"/>
                  </a:cubicBezTo>
                  <a:cubicBezTo>
                    <a:pt x="5092542" y="265271"/>
                    <a:pt x="5094446" y="273844"/>
                    <a:pt x="5097304" y="282416"/>
                  </a:cubicBezTo>
                  <a:close/>
                  <a:moveTo>
                    <a:pt x="5080159" y="224314"/>
                  </a:moveTo>
                  <a:cubicBezTo>
                    <a:pt x="5081112" y="228124"/>
                    <a:pt x="5083969" y="238601"/>
                    <a:pt x="5089684" y="254794"/>
                  </a:cubicBezTo>
                  <a:cubicBezTo>
                    <a:pt x="5089684" y="254794"/>
                    <a:pt x="5088731" y="254794"/>
                    <a:pt x="5087779" y="254794"/>
                  </a:cubicBezTo>
                  <a:cubicBezTo>
                    <a:pt x="5085874" y="245269"/>
                    <a:pt x="5083017" y="236696"/>
                    <a:pt x="5081112" y="228124"/>
                  </a:cubicBezTo>
                  <a:cubicBezTo>
                    <a:pt x="5081112" y="228124"/>
                    <a:pt x="5080159" y="227171"/>
                    <a:pt x="5080159" y="224314"/>
                  </a:cubicBezTo>
                  <a:cubicBezTo>
                    <a:pt x="5080159" y="225266"/>
                    <a:pt x="5080159" y="225266"/>
                    <a:pt x="5080159" y="224314"/>
                  </a:cubicBezTo>
                  <a:close/>
                  <a:moveTo>
                    <a:pt x="5076349" y="272891"/>
                  </a:moveTo>
                  <a:cubicBezTo>
                    <a:pt x="5076349" y="270986"/>
                    <a:pt x="5076349" y="270034"/>
                    <a:pt x="5076349" y="268129"/>
                  </a:cubicBezTo>
                  <a:cubicBezTo>
                    <a:pt x="5077301" y="272891"/>
                    <a:pt x="5078254" y="277654"/>
                    <a:pt x="5079206" y="283369"/>
                  </a:cubicBezTo>
                  <a:cubicBezTo>
                    <a:pt x="5080159" y="289084"/>
                    <a:pt x="5082064" y="295751"/>
                    <a:pt x="5083017" y="301466"/>
                  </a:cubicBezTo>
                  <a:cubicBezTo>
                    <a:pt x="5083017" y="302419"/>
                    <a:pt x="5083017" y="303371"/>
                    <a:pt x="5083017" y="304324"/>
                  </a:cubicBezTo>
                  <a:cubicBezTo>
                    <a:pt x="5083017" y="306229"/>
                    <a:pt x="5082064" y="309086"/>
                    <a:pt x="5082064" y="311944"/>
                  </a:cubicBezTo>
                  <a:cubicBezTo>
                    <a:pt x="5079206" y="305276"/>
                    <a:pt x="5076349" y="298609"/>
                    <a:pt x="5073492" y="292894"/>
                  </a:cubicBezTo>
                  <a:cubicBezTo>
                    <a:pt x="5074444" y="285274"/>
                    <a:pt x="5075396" y="278606"/>
                    <a:pt x="5076349" y="272891"/>
                  </a:cubicBezTo>
                  <a:close/>
                  <a:moveTo>
                    <a:pt x="5066824" y="377666"/>
                  </a:moveTo>
                  <a:cubicBezTo>
                    <a:pt x="5066824" y="378619"/>
                    <a:pt x="5066824" y="379571"/>
                    <a:pt x="5066824" y="380524"/>
                  </a:cubicBezTo>
                  <a:cubicBezTo>
                    <a:pt x="5066824" y="381476"/>
                    <a:pt x="5066824" y="382429"/>
                    <a:pt x="5066824" y="383381"/>
                  </a:cubicBezTo>
                  <a:cubicBezTo>
                    <a:pt x="5066824" y="383381"/>
                    <a:pt x="5066824" y="384334"/>
                    <a:pt x="5065871" y="384334"/>
                  </a:cubicBezTo>
                  <a:cubicBezTo>
                    <a:pt x="5065871" y="383381"/>
                    <a:pt x="5064919" y="382429"/>
                    <a:pt x="5064919" y="381476"/>
                  </a:cubicBezTo>
                  <a:cubicBezTo>
                    <a:pt x="5065871" y="380524"/>
                    <a:pt x="5065871" y="379571"/>
                    <a:pt x="5066824" y="377666"/>
                  </a:cubicBezTo>
                  <a:close/>
                  <a:moveTo>
                    <a:pt x="5057299" y="303371"/>
                  </a:moveTo>
                  <a:cubicBezTo>
                    <a:pt x="5055394" y="300514"/>
                    <a:pt x="5053489" y="297656"/>
                    <a:pt x="5051584" y="294799"/>
                  </a:cubicBezTo>
                  <a:cubicBezTo>
                    <a:pt x="5051584" y="293846"/>
                    <a:pt x="5051584" y="291941"/>
                    <a:pt x="5052537" y="290989"/>
                  </a:cubicBezTo>
                  <a:cubicBezTo>
                    <a:pt x="5053489" y="290036"/>
                    <a:pt x="5054442" y="288131"/>
                    <a:pt x="5055394" y="287179"/>
                  </a:cubicBezTo>
                  <a:cubicBezTo>
                    <a:pt x="5056346" y="291941"/>
                    <a:pt x="5056346" y="297656"/>
                    <a:pt x="5057299" y="303371"/>
                  </a:cubicBezTo>
                  <a:close/>
                  <a:moveTo>
                    <a:pt x="5050631" y="252889"/>
                  </a:moveTo>
                  <a:cubicBezTo>
                    <a:pt x="5051584" y="254794"/>
                    <a:pt x="5051584" y="256699"/>
                    <a:pt x="5052537" y="258604"/>
                  </a:cubicBezTo>
                  <a:cubicBezTo>
                    <a:pt x="5052537" y="259556"/>
                    <a:pt x="5052537" y="260509"/>
                    <a:pt x="5053489" y="260509"/>
                  </a:cubicBezTo>
                  <a:cubicBezTo>
                    <a:pt x="5053489" y="262414"/>
                    <a:pt x="5053489" y="265271"/>
                    <a:pt x="5054442" y="268129"/>
                  </a:cubicBezTo>
                  <a:cubicBezTo>
                    <a:pt x="5053489" y="270034"/>
                    <a:pt x="5053489" y="271939"/>
                    <a:pt x="5052537" y="273844"/>
                  </a:cubicBezTo>
                  <a:cubicBezTo>
                    <a:pt x="5052537" y="274796"/>
                    <a:pt x="5051584" y="275749"/>
                    <a:pt x="5051584" y="276701"/>
                  </a:cubicBezTo>
                  <a:cubicBezTo>
                    <a:pt x="5050631" y="277654"/>
                    <a:pt x="5049679" y="278606"/>
                    <a:pt x="5048726" y="279559"/>
                  </a:cubicBezTo>
                  <a:cubicBezTo>
                    <a:pt x="5048726" y="279559"/>
                    <a:pt x="5048726" y="278606"/>
                    <a:pt x="5048726" y="278606"/>
                  </a:cubicBezTo>
                  <a:cubicBezTo>
                    <a:pt x="5048726" y="277654"/>
                    <a:pt x="5048726" y="275749"/>
                    <a:pt x="5048726" y="274796"/>
                  </a:cubicBezTo>
                  <a:cubicBezTo>
                    <a:pt x="5048726" y="271939"/>
                    <a:pt x="5048726" y="270034"/>
                    <a:pt x="5049679" y="268129"/>
                  </a:cubicBezTo>
                  <a:cubicBezTo>
                    <a:pt x="5049679" y="264319"/>
                    <a:pt x="5050631" y="262414"/>
                    <a:pt x="5050631" y="262414"/>
                  </a:cubicBezTo>
                  <a:cubicBezTo>
                    <a:pt x="5050631" y="262414"/>
                    <a:pt x="5049679" y="264319"/>
                    <a:pt x="5048726" y="268129"/>
                  </a:cubicBezTo>
                  <a:cubicBezTo>
                    <a:pt x="5048726" y="268129"/>
                    <a:pt x="5048726" y="269081"/>
                    <a:pt x="5048726" y="269081"/>
                  </a:cubicBezTo>
                  <a:cubicBezTo>
                    <a:pt x="5048726" y="268129"/>
                    <a:pt x="5048726" y="267176"/>
                    <a:pt x="5048726" y="266224"/>
                  </a:cubicBezTo>
                  <a:cubicBezTo>
                    <a:pt x="5048726" y="260509"/>
                    <a:pt x="5049679" y="256699"/>
                    <a:pt x="5050631" y="252889"/>
                  </a:cubicBezTo>
                  <a:close/>
                  <a:moveTo>
                    <a:pt x="5020151" y="390049"/>
                  </a:moveTo>
                  <a:cubicBezTo>
                    <a:pt x="5018246" y="385286"/>
                    <a:pt x="5016342" y="380524"/>
                    <a:pt x="5014437" y="376714"/>
                  </a:cubicBezTo>
                  <a:cubicBezTo>
                    <a:pt x="5014437" y="376714"/>
                    <a:pt x="5014437" y="375761"/>
                    <a:pt x="5014437" y="375761"/>
                  </a:cubicBezTo>
                  <a:cubicBezTo>
                    <a:pt x="5017294" y="365284"/>
                    <a:pt x="5020151" y="355759"/>
                    <a:pt x="5022056" y="347186"/>
                  </a:cubicBezTo>
                  <a:cubicBezTo>
                    <a:pt x="5022056" y="347186"/>
                    <a:pt x="5022056" y="348139"/>
                    <a:pt x="5022056" y="348139"/>
                  </a:cubicBezTo>
                  <a:cubicBezTo>
                    <a:pt x="5022056" y="352901"/>
                    <a:pt x="5022056" y="357664"/>
                    <a:pt x="5022056" y="363379"/>
                  </a:cubicBezTo>
                  <a:cubicBezTo>
                    <a:pt x="5022056" y="368141"/>
                    <a:pt x="5023009" y="373856"/>
                    <a:pt x="5023009" y="379571"/>
                  </a:cubicBezTo>
                  <a:cubicBezTo>
                    <a:pt x="5023009" y="381476"/>
                    <a:pt x="5023009" y="384334"/>
                    <a:pt x="5023962" y="386239"/>
                  </a:cubicBezTo>
                  <a:cubicBezTo>
                    <a:pt x="5023009" y="386239"/>
                    <a:pt x="5022056" y="388144"/>
                    <a:pt x="5020151" y="390049"/>
                  </a:cubicBezTo>
                  <a:close/>
                  <a:moveTo>
                    <a:pt x="5024914" y="400526"/>
                  </a:moveTo>
                  <a:cubicBezTo>
                    <a:pt x="5024914" y="400526"/>
                    <a:pt x="5024914" y="400526"/>
                    <a:pt x="5024914" y="400526"/>
                  </a:cubicBezTo>
                  <a:cubicBezTo>
                    <a:pt x="5024914" y="400526"/>
                    <a:pt x="5024914" y="400526"/>
                    <a:pt x="5024914" y="400526"/>
                  </a:cubicBezTo>
                  <a:cubicBezTo>
                    <a:pt x="5024914" y="400526"/>
                    <a:pt x="5024914" y="400526"/>
                    <a:pt x="5024914" y="400526"/>
                  </a:cubicBezTo>
                  <a:close/>
                  <a:moveTo>
                    <a:pt x="5035392" y="314801"/>
                  </a:moveTo>
                  <a:cubicBezTo>
                    <a:pt x="5035392" y="315754"/>
                    <a:pt x="5035392" y="316706"/>
                    <a:pt x="5035392" y="317659"/>
                  </a:cubicBezTo>
                  <a:cubicBezTo>
                    <a:pt x="5034439" y="329089"/>
                    <a:pt x="5032534" y="341471"/>
                    <a:pt x="5031581" y="353854"/>
                  </a:cubicBezTo>
                  <a:cubicBezTo>
                    <a:pt x="5031581" y="353854"/>
                    <a:pt x="5031581" y="353854"/>
                    <a:pt x="5031581" y="353854"/>
                  </a:cubicBezTo>
                  <a:cubicBezTo>
                    <a:pt x="5031581" y="353854"/>
                    <a:pt x="5031581" y="354806"/>
                    <a:pt x="5031581" y="354806"/>
                  </a:cubicBezTo>
                  <a:cubicBezTo>
                    <a:pt x="5031581" y="351949"/>
                    <a:pt x="5030629" y="349091"/>
                    <a:pt x="5030629" y="347186"/>
                  </a:cubicBezTo>
                  <a:cubicBezTo>
                    <a:pt x="5029676" y="340519"/>
                    <a:pt x="5028724" y="334804"/>
                    <a:pt x="5027771" y="329089"/>
                  </a:cubicBezTo>
                  <a:cubicBezTo>
                    <a:pt x="5027771" y="328136"/>
                    <a:pt x="5028724" y="326231"/>
                    <a:pt x="5028724" y="325279"/>
                  </a:cubicBezTo>
                  <a:cubicBezTo>
                    <a:pt x="5029676" y="323374"/>
                    <a:pt x="5030629" y="321469"/>
                    <a:pt x="5032534" y="319564"/>
                  </a:cubicBezTo>
                  <a:cubicBezTo>
                    <a:pt x="5033487" y="317659"/>
                    <a:pt x="5034439" y="315754"/>
                    <a:pt x="5035392" y="314801"/>
                  </a:cubicBezTo>
                  <a:close/>
                  <a:moveTo>
                    <a:pt x="5006817" y="242411"/>
                  </a:moveTo>
                  <a:cubicBezTo>
                    <a:pt x="5009674" y="246221"/>
                    <a:pt x="5013484" y="251936"/>
                    <a:pt x="5019199" y="259556"/>
                  </a:cubicBezTo>
                  <a:cubicBezTo>
                    <a:pt x="5022056" y="262414"/>
                    <a:pt x="5023962" y="266224"/>
                    <a:pt x="5025867" y="270034"/>
                  </a:cubicBezTo>
                  <a:cubicBezTo>
                    <a:pt x="5023962" y="268129"/>
                    <a:pt x="5022056" y="265271"/>
                    <a:pt x="5021104" y="263366"/>
                  </a:cubicBezTo>
                  <a:cubicBezTo>
                    <a:pt x="5019199" y="260509"/>
                    <a:pt x="5016342" y="258604"/>
                    <a:pt x="5014437" y="255746"/>
                  </a:cubicBezTo>
                  <a:cubicBezTo>
                    <a:pt x="5011579" y="251936"/>
                    <a:pt x="5007769" y="249079"/>
                    <a:pt x="5004912" y="245269"/>
                  </a:cubicBezTo>
                  <a:cubicBezTo>
                    <a:pt x="5006817" y="244316"/>
                    <a:pt x="5006817" y="243364"/>
                    <a:pt x="5006817" y="242411"/>
                  </a:cubicBezTo>
                  <a:close/>
                  <a:moveTo>
                    <a:pt x="5004912" y="242411"/>
                  </a:moveTo>
                  <a:cubicBezTo>
                    <a:pt x="5004912" y="241459"/>
                    <a:pt x="5004912" y="240506"/>
                    <a:pt x="5004912" y="238601"/>
                  </a:cubicBezTo>
                  <a:cubicBezTo>
                    <a:pt x="5004912" y="238601"/>
                    <a:pt x="5005864" y="239554"/>
                    <a:pt x="5006817" y="241459"/>
                  </a:cubicBezTo>
                  <a:cubicBezTo>
                    <a:pt x="5005864" y="242411"/>
                    <a:pt x="5005864" y="243364"/>
                    <a:pt x="5004912" y="244316"/>
                  </a:cubicBezTo>
                  <a:cubicBezTo>
                    <a:pt x="5004912" y="244316"/>
                    <a:pt x="5004912" y="244316"/>
                    <a:pt x="5004912" y="243364"/>
                  </a:cubicBezTo>
                  <a:cubicBezTo>
                    <a:pt x="5003959" y="243364"/>
                    <a:pt x="5003959" y="242411"/>
                    <a:pt x="5004912" y="242411"/>
                  </a:cubicBezTo>
                  <a:close/>
                  <a:moveTo>
                    <a:pt x="4999196" y="303371"/>
                  </a:moveTo>
                  <a:cubicBezTo>
                    <a:pt x="5001101" y="285274"/>
                    <a:pt x="5002054" y="268129"/>
                    <a:pt x="5003006" y="252889"/>
                  </a:cubicBezTo>
                  <a:cubicBezTo>
                    <a:pt x="5004912" y="255746"/>
                    <a:pt x="5006817" y="257651"/>
                    <a:pt x="5008721" y="260509"/>
                  </a:cubicBezTo>
                  <a:cubicBezTo>
                    <a:pt x="5010626" y="263366"/>
                    <a:pt x="5012531" y="266224"/>
                    <a:pt x="5014437" y="268129"/>
                  </a:cubicBezTo>
                  <a:cubicBezTo>
                    <a:pt x="5016342" y="270986"/>
                    <a:pt x="5018246" y="273844"/>
                    <a:pt x="5020151" y="276701"/>
                  </a:cubicBezTo>
                  <a:cubicBezTo>
                    <a:pt x="5023009" y="281464"/>
                    <a:pt x="5026819" y="287179"/>
                    <a:pt x="5029676" y="292894"/>
                  </a:cubicBezTo>
                  <a:cubicBezTo>
                    <a:pt x="5029676" y="292894"/>
                    <a:pt x="5029676" y="293846"/>
                    <a:pt x="5029676" y="293846"/>
                  </a:cubicBezTo>
                  <a:cubicBezTo>
                    <a:pt x="5028724" y="296704"/>
                    <a:pt x="5026819" y="299561"/>
                    <a:pt x="5025867" y="302419"/>
                  </a:cubicBezTo>
                  <a:cubicBezTo>
                    <a:pt x="5024914" y="303371"/>
                    <a:pt x="5023962" y="304324"/>
                    <a:pt x="5023009" y="305276"/>
                  </a:cubicBezTo>
                  <a:cubicBezTo>
                    <a:pt x="5023009" y="302419"/>
                    <a:pt x="5022056" y="301466"/>
                    <a:pt x="5022056" y="301466"/>
                  </a:cubicBezTo>
                  <a:cubicBezTo>
                    <a:pt x="5022056" y="301466"/>
                    <a:pt x="5022056" y="303371"/>
                    <a:pt x="5022056" y="306229"/>
                  </a:cubicBezTo>
                  <a:cubicBezTo>
                    <a:pt x="5021104" y="307181"/>
                    <a:pt x="5020151" y="308134"/>
                    <a:pt x="5019199" y="309086"/>
                  </a:cubicBezTo>
                  <a:cubicBezTo>
                    <a:pt x="5017294" y="311944"/>
                    <a:pt x="5014437" y="314801"/>
                    <a:pt x="5012531" y="318611"/>
                  </a:cubicBezTo>
                  <a:cubicBezTo>
                    <a:pt x="5012531" y="316706"/>
                    <a:pt x="5013484" y="313849"/>
                    <a:pt x="5013484" y="311944"/>
                  </a:cubicBezTo>
                  <a:cubicBezTo>
                    <a:pt x="5014437" y="305276"/>
                    <a:pt x="5015389" y="299561"/>
                    <a:pt x="5017294" y="294799"/>
                  </a:cubicBezTo>
                  <a:cubicBezTo>
                    <a:pt x="5019199" y="285274"/>
                    <a:pt x="5020151" y="279559"/>
                    <a:pt x="5020151" y="279559"/>
                  </a:cubicBezTo>
                  <a:cubicBezTo>
                    <a:pt x="5020151" y="279559"/>
                    <a:pt x="5017294" y="284321"/>
                    <a:pt x="5013484" y="293846"/>
                  </a:cubicBezTo>
                  <a:cubicBezTo>
                    <a:pt x="5011579" y="298609"/>
                    <a:pt x="5008721" y="304324"/>
                    <a:pt x="5006817" y="310039"/>
                  </a:cubicBezTo>
                  <a:cubicBezTo>
                    <a:pt x="5003959" y="316706"/>
                    <a:pt x="5002054" y="324326"/>
                    <a:pt x="4999196" y="331946"/>
                  </a:cubicBezTo>
                  <a:cubicBezTo>
                    <a:pt x="4999196" y="331946"/>
                    <a:pt x="4999196" y="332899"/>
                    <a:pt x="4999196" y="332899"/>
                  </a:cubicBezTo>
                  <a:cubicBezTo>
                    <a:pt x="4998244" y="330994"/>
                    <a:pt x="4997292" y="329089"/>
                    <a:pt x="4997292" y="327184"/>
                  </a:cubicBezTo>
                  <a:cubicBezTo>
                    <a:pt x="4998244" y="320516"/>
                    <a:pt x="4998244" y="311944"/>
                    <a:pt x="4999196" y="303371"/>
                  </a:cubicBezTo>
                  <a:close/>
                  <a:moveTo>
                    <a:pt x="4968717" y="208121"/>
                  </a:moveTo>
                  <a:cubicBezTo>
                    <a:pt x="4968717" y="209074"/>
                    <a:pt x="4968717" y="210026"/>
                    <a:pt x="4967764" y="212884"/>
                  </a:cubicBezTo>
                  <a:cubicBezTo>
                    <a:pt x="4967764" y="213836"/>
                    <a:pt x="4966812" y="215741"/>
                    <a:pt x="4966812" y="217646"/>
                  </a:cubicBezTo>
                  <a:cubicBezTo>
                    <a:pt x="4966812" y="216694"/>
                    <a:pt x="4966812" y="216694"/>
                    <a:pt x="4966812" y="215741"/>
                  </a:cubicBezTo>
                  <a:cubicBezTo>
                    <a:pt x="4967764" y="213836"/>
                    <a:pt x="4968717" y="210979"/>
                    <a:pt x="4968717" y="208121"/>
                  </a:cubicBezTo>
                  <a:close/>
                  <a:moveTo>
                    <a:pt x="4960144" y="364331"/>
                  </a:moveTo>
                  <a:cubicBezTo>
                    <a:pt x="4960144" y="370046"/>
                    <a:pt x="4961096" y="375761"/>
                    <a:pt x="4961096" y="381476"/>
                  </a:cubicBezTo>
                  <a:cubicBezTo>
                    <a:pt x="4960144" y="384334"/>
                    <a:pt x="4959192" y="388144"/>
                    <a:pt x="4958239" y="391001"/>
                  </a:cubicBezTo>
                  <a:cubicBezTo>
                    <a:pt x="4958239" y="389096"/>
                    <a:pt x="4957287" y="387191"/>
                    <a:pt x="4957287" y="386239"/>
                  </a:cubicBezTo>
                  <a:cubicBezTo>
                    <a:pt x="4957287" y="384334"/>
                    <a:pt x="4957287" y="382429"/>
                    <a:pt x="4957287" y="380524"/>
                  </a:cubicBezTo>
                  <a:cubicBezTo>
                    <a:pt x="4957287" y="371951"/>
                    <a:pt x="4957287" y="363379"/>
                    <a:pt x="4956334" y="356711"/>
                  </a:cubicBezTo>
                  <a:cubicBezTo>
                    <a:pt x="4956334" y="354806"/>
                    <a:pt x="4956334" y="353854"/>
                    <a:pt x="4956334" y="351949"/>
                  </a:cubicBezTo>
                  <a:cubicBezTo>
                    <a:pt x="4957287" y="350996"/>
                    <a:pt x="4958239" y="349091"/>
                    <a:pt x="4958239" y="348139"/>
                  </a:cubicBezTo>
                  <a:cubicBezTo>
                    <a:pt x="4959192" y="352901"/>
                    <a:pt x="4959192" y="358616"/>
                    <a:pt x="4960144" y="364331"/>
                  </a:cubicBezTo>
                  <a:close/>
                  <a:moveTo>
                    <a:pt x="4957287" y="256699"/>
                  </a:moveTo>
                  <a:cubicBezTo>
                    <a:pt x="4957287" y="257651"/>
                    <a:pt x="4957287" y="258604"/>
                    <a:pt x="4957287" y="258604"/>
                  </a:cubicBezTo>
                  <a:cubicBezTo>
                    <a:pt x="4957287" y="258604"/>
                    <a:pt x="4957287" y="259556"/>
                    <a:pt x="4957287" y="259556"/>
                  </a:cubicBezTo>
                  <a:cubicBezTo>
                    <a:pt x="4956334" y="262414"/>
                    <a:pt x="4956334" y="264319"/>
                    <a:pt x="4955381" y="267176"/>
                  </a:cubicBezTo>
                  <a:cubicBezTo>
                    <a:pt x="4955381" y="266224"/>
                    <a:pt x="4954429" y="266224"/>
                    <a:pt x="4954429" y="265271"/>
                  </a:cubicBezTo>
                  <a:cubicBezTo>
                    <a:pt x="4955381" y="263366"/>
                    <a:pt x="4956334" y="259556"/>
                    <a:pt x="4957287" y="256699"/>
                  </a:cubicBezTo>
                  <a:close/>
                  <a:moveTo>
                    <a:pt x="4954429" y="268129"/>
                  </a:moveTo>
                  <a:cubicBezTo>
                    <a:pt x="4954429" y="269081"/>
                    <a:pt x="4955381" y="270034"/>
                    <a:pt x="4955381" y="270986"/>
                  </a:cubicBezTo>
                  <a:cubicBezTo>
                    <a:pt x="4954429" y="276701"/>
                    <a:pt x="4952524" y="283369"/>
                    <a:pt x="4951571" y="290036"/>
                  </a:cubicBezTo>
                  <a:cubicBezTo>
                    <a:pt x="4949667" y="298609"/>
                    <a:pt x="4947762" y="307181"/>
                    <a:pt x="4944904" y="316706"/>
                  </a:cubicBezTo>
                  <a:cubicBezTo>
                    <a:pt x="4943951" y="312896"/>
                    <a:pt x="4943951" y="310991"/>
                    <a:pt x="4943951" y="310991"/>
                  </a:cubicBezTo>
                  <a:cubicBezTo>
                    <a:pt x="4943951" y="310991"/>
                    <a:pt x="4943951" y="314801"/>
                    <a:pt x="4943951" y="320516"/>
                  </a:cubicBezTo>
                  <a:cubicBezTo>
                    <a:pt x="4942999" y="326231"/>
                    <a:pt x="4941094" y="330994"/>
                    <a:pt x="4940142" y="336709"/>
                  </a:cubicBezTo>
                  <a:cubicBezTo>
                    <a:pt x="4940142" y="336709"/>
                    <a:pt x="4940142" y="335756"/>
                    <a:pt x="4940142" y="335756"/>
                  </a:cubicBezTo>
                  <a:cubicBezTo>
                    <a:pt x="4939189" y="331946"/>
                    <a:pt x="4939189" y="329089"/>
                    <a:pt x="4938237" y="325279"/>
                  </a:cubicBezTo>
                  <a:cubicBezTo>
                    <a:pt x="4943951" y="306229"/>
                    <a:pt x="4949667" y="286226"/>
                    <a:pt x="4954429" y="268129"/>
                  </a:cubicBezTo>
                  <a:close/>
                  <a:moveTo>
                    <a:pt x="4922044" y="378619"/>
                  </a:moveTo>
                  <a:cubicBezTo>
                    <a:pt x="4922044" y="378619"/>
                    <a:pt x="4922044" y="378619"/>
                    <a:pt x="4922044" y="378619"/>
                  </a:cubicBezTo>
                  <a:cubicBezTo>
                    <a:pt x="4922044" y="379571"/>
                    <a:pt x="4922044" y="379571"/>
                    <a:pt x="4922044" y="378619"/>
                  </a:cubicBezTo>
                  <a:cubicBezTo>
                    <a:pt x="4922044" y="379571"/>
                    <a:pt x="4922044" y="378619"/>
                    <a:pt x="4922044" y="378619"/>
                  </a:cubicBezTo>
                  <a:close/>
                  <a:moveTo>
                    <a:pt x="4908709" y="307181"/>
                  </a:moveTo>
                  <a:cubicBezTo>
                    <a:pt x="4910614" y="312896"/>
                    <a:pt x="4912519" y="318611"/>
                    <a:pt x="4915376" y="326231"/>
                  </a:cubicBezTo>
                  <a:cubicBezTo>
                    <a:pt x="4913471" y="330041"/>
                    <a:pt x="4911567" y="334804"/>
                    <a:pt x="4909662" y="338614"/>
                  </a:cubicBezTo>
                  <a:cubicBezTo>
                    <a:pt x="4908709" y="327184"/>
                    <a:pt x="4907756" y="316706"/>
                    <a:pt x="4906804" y="308134"/>
                  </a:cubicBezTo>
                  <a:cubicBezTo>
                    <a:pt x="4906804" y="306229"/>
                    <a:pt x="4906804" y="305276"/>
                    <a:pt x="4906804" y="305276"/>
                  </a:cubicBezTo>
                  <a:cubicBezTo>
                    <a:pt x="4906804" y="305276"/>
                    <a:pt x="4906804" y="306229"/>
                    <a:pt x="4905851" y="307181"/>
                  </a:cubicBezTo>
                  <a:cubicBezTo>
                    <a:pt x="4905851" y="303371"/>
                    <a:pt x="4904899" y="300514"/>
                    <a:pt x="4904899" y="297656"/>
                  </a:cubicBezTo>
                  <a:cubicBezTo>
                    <a:pt x="4906804" y="300514"/>
                    <a:pt x="4907756" y="303371"/>
                    <a:pt x="4908709" y="307181"/>
                  </a:cubicBezTo>
                  <a:close/>
                  <a:moveTo>
                    <a:pt x="4897279" y="351949"/>
                  </a:moveTo>
                  <a:cubicBezTo>
                    <a:pt x="4897279" y="356711"/>
                    <a:pt x="4897279" y="360521"/>
                    <a:pt x="4896326" y="365284"/>
                  </a:cubicBezTo>
                  <a:cubicBezTo>
                    <a:pt x="4896326" y="366236"/>
                    <a:pt x="4895374" y="367189"/>
                    <a:pt x="4895374" y="368141"/>
                  </a:cubicBezTo>
                  <a:cubicBezTo>
                    <a:pt x="4895374" y="365284"/>
                    <a:pt x="4894421" y="361474"/>
                    <a:pt x="4894421" y="357664"/>
                  </a:cubicBezTo>
                  <a:cubicBezTo>
                    <a:pt x="4893469" y="351949"/>
                    <a:pt x="4893469" y="347186"/>
                    <a:pt x="4892517" y="341471"/>
                  </a:cubicBezTo>
                  <a:cubicBezTo>
                    <a:pt x="4894421" y="345281"/>
                    <a:pt x="4895374" y="348139"/>
                    <a:pt x="4897279" y="351949"/>
                  </a:cubicBezTo>
                  <a:close/>
                  <a:moveTo>
                    <a:pt x="4822984" y="387191"/>
                  </a:moveTo>
                  <a:cubicBezTo>
                    <a:pt x="4822984" y="386239"/>
                    <a:pt x="4822984" y="386239"/>
                    <a:pt x="4822984" y="385286"/>
                  </a:cubicBezTo>
                  <a:cubicBezTo>
                    <a:pt x="4822984" y="386239"/>
                    <a:pt x="4822984" y="387191"/>
                    <a:pt x="4822984" y="387191"/>
                  </a:cubicBezTo>
                  <a:cubicBezTo>
                    <a:pt x="4822984" y="387191"/>
                    <a:pt x="4822984" y="387191"/>
                    <a:pt x="4822984" y="387191"/>
                  </a:cubicBezTo>
                  <a:close/>
                  <a:moveTo>
                    <a:pt x="4842987" y="338614"/>
                  </a:moveTo>
                  <a:cubicBezTo>
                    <a:pt x="4842987" y="344329"/>
                    <a:pt x="4842987" y="350044"/>
                    <a:pt x="4842987" y="356711"/>
                  </a:cubicBezTo>
                  <a:cubicBezTo>
                    <a:pt x="4842987" y="357664"/>
                    <a:pt x="4842987" y="359569"/>
                    <a:pt x="4842987" y="360521"/>
                  </a:cubicBezTo>
                  <a:cubicBezTo>
                    <a:pt x="4842034" y="366236"/>
                    <a:pt x="4841081" y="373856"/>
                    <a:pt x="4840129" y="382429"/>
                  </a:cubicBezTo>
                  <a:cubicBezTo>
                    <a:pt x="4839176" y="385286"/>
                    <a:pt x="4839176" y="387191"/>
                    <a:pt x="4838224" y="390049"/>
                  </a:cubicBezTo>
                  <a:cubicBezTo>
                    <a:pt x="4834414" y="389096"/>
                    <a:pt x="4830604" y="388144"/>
                    <a:pt x="4826794" y="387191"/>
                  </a:cubicBezTo>
                  <a:cubicBezTo>
                    <a:pt x="4825841" y="384334"/>
                    <a:pt x="4824889" y="381476"/>
                    <a:pt x="4824889" y="379571"/>
                  </a:cubicBezTo>
                  <a:cubicBezTo>
                    <a:pt x="4825841" y="376714"/>
                    <a:pt x="4826794" y="373856"/>
                    <a:pt x="4827747" y="370999"/>
                  </a:cubicBezTo>
                  <a:cubicBezTo>
                    <a:pt x="4830604" y="361474"/>
                    <a:pt x="4834414" y="352901"/>
                    <a:pt x="4838224" y="346234"/>
                  </a:cubicBezTo>
                  <a:cubicBezTo>
                    <a:pt x="4840129" y="342424"/>
                    <a:pt x="4842034" y="339566"/>
                    <a:pt x="4843939" y="336709"/>
                  </a:cubicBezTo>
                  <a:cubicBezTo>
                    <a:pt x="4842987" y="337661"/>
                    <a:pt x="4842987" y="338614"/>
                    <a:pt x="4842987" y="338614"/>
                  </a:cubicBezTo>
                  <a:cubicBezTo>
                    <a:pt x="4842987" y="338614"/>
                    <a:pt x="4842987" y="338614"/>
                    <a:pt x="4842987" y="338614"/>
                  </a:cubicBezTo>
                  <a:close/>
                  <a:moveTo>
                    <a:pt x="4843939" y="329089"/>
                  </a:moveTo>
                  <a:cubicBezTo>
                    <a:pt x="4843939" y="329089"/>
                    <a:pt x="4843939" y="329089"/>
                    <a:pt x="4843939" y="329089"/>
                  </a:cubicBezTo>
                  <a:cubicBezTo>
                    <a:pt x="4841081" y="324326"/>
                    <a:pt x="4838224" y="320516"/>
                    <a:pt x="4836319" y="318611"/>
                  </a:cubicBezTo>
                  <a:cubicBezTo>
                    <a:pt x="4836319" y="318611"/>
                    <a:pt x="4836319" y="318611"/>
                    <a:pt x="4836319" y="318611"/>
                  </a:cubicBezTo>
                  <a:cubicBezTo>
                    <a:pt x="4837272" y="316706"/>
                    <a:pt x="4838224" y="315754"/>
                    <a:pt x="4839176" y="314801"/>
                  </a:cubicBezTo>
                  <a:cubicBezTo>
                    <a:pt x="4840129" y="316706"/>
                    <a:pt x="4841081" y="319564"/>
                    <a:pt x="4842987" y="321469"/>
                  </a:cubicBezTo>
                  <a:cubicBezTo>
                    <a:pt x="4842987" y="322421"/>
                    <a:pt x="4843939" y="323374"/>
                    <a:pt x="4843939" y="323374"/>
                  </a:cubicBezTo>
                  <a:cubicBezTo>
                    <a:pt x="4843939" y="325279"/>
                    <a:pt x="4843939" y="327184"/>
                    <a:pt x="4843939" y="329089"/>
                  </a:cubicBezTo>
                  <a:close/>
                  <a:moveTo>
                    <a:pt x="4845844" y="296704"/>
                  </a:moveTo>
                  <a:cubicBezTo>
                    <a:pt x="4845844" y="302419"/>
                    <a:pt x="4844891" y="309086"/>
                    <a:pt x="4844891" y="316706"/>
                  </a:cubicBezTo>
                  <a:cubicBezTo>
                    <a:pt x="4842987" y="314801"/>
                    <a:pt x="4842034" y="311944"/>
                    <a:pt x="4840129" y="310039"/>
                  </a:cubicBezTo>
                  <a:cubicBezTo>
                    <a:pt x="4839176" y="309086"/>
                    <a:pt x="4838224" y="307181"/>
                    <a:pt x="4837272" y="306229"/>
                  </a:cubicBezTo>
                  <a:cubicBezTo>
                    <a:pt x="4840129" y="300514"/>
                    <a:pt x="4842987" y="295751"/>
                    <a:pt x="4845844" y="290989"/>
                  </a:cubicBezTo>
                  <a:cubicBezTo>
                    <a:pt x="4846797" y="290036"/>
                    <a:pt x="4846797" y="289084"/>
                    <a:pt x="4847749" y="288131"/>
                  </a:cubicBezTo>
                  <a:cubicBezTo>
                    <a:pt x="4846797" y="290989"/>
                    <a:pt x="4845844" y="293846"/>
                    <a:pt x="4845844" y="296704"/>
                  </a:cubicBezTo>
                  <a:close/>
                  <a:moveTo>
                    <a:pt x="4869656" y="325279"/>
                  </a:moveTo>
                  <a:cubicBezTo>
                    <a:pt x="4869656" y="326231"/>
                    <a:pt x="4869656" y="326231"/>
                    <a:pt x="4869656" y="327184"/>
                  </a:cubicBezTo>
                  <a:cubicBezTo>
                    <a:pt x="4869656" y="327184"/>
                    <a:pt x="4869656" y="326231"/>
                    <a:pt x="4869656" y="325279"/>
                  </a:cubicBezTo>
                  <a:cubicBezTo>
                    <a:pt x="4869656" y="323374"/>
                    <a:pt x="4869656" y="320516"/>
                    <a:pt x="4869656" y="318611"/>
                  </a:cubicBezTo>
                  <a:cubicBezTo>
                    <a:pt x="4869656" y="320516"/>
                    <a:pt x="4869656" y="323374"/>
                    <a:pt x="4869656" y="325279"/>
                  </a:cubicBezTo>
                  <a:close/>
                  <a:moveTo>
                    <a:pt x="4854416" y="276701"/>
                  </a:moveTo>
                  <a:cubicBezTo>
                    <a:pt x="4860131" y="267176"/>
                    <a:pt x="4865847" y="261461"/>
                    <a:pt x="4868704" y="256699"/>
                  </a:cubicBezTo>
                  <a:cubicBezTo>
                    <a:pt x="4869656" y="255746"/>
                    <a:pt x="4870609" y="253841"/>
                    <a:pt x="4871562" y="252889"/>
                  </a:cubicBezTo>
                  <a:cubicBezTo>
                    <a:pt x="4871562" y="254794"/>
                    <a:pt x="4871562" y="257651"/>
                    <a:pt x="4871562" y="259556"/>
                  </a:cubicBezTo>
                  <a:cubicBezTo>
                    <a:pt x="4868704" y="270986"/>
                    <a:pt x="4864894" y="283369"/>
                    <a:pt x="4861084" y="296704"/>
                  </a:cubicBezTo>
                  <a:cubicBezTo>
                    <a:pt x="4861084" y="297656"/>
                    <a:pt x="4860131" y="299561"/>
                    <a:pt x="4860131" y="300514"/>
                  </a:cubicBezTo>
                  <a:cubicBezTo>
                    <a:pt x="4857274" y="291941"/>
                    <a:pt x="4855369" y="284321"/>
                    <a:pt x="4853464" y="278606"/>
                  </a:cubicBezTo>
                  <a:cubicBezTo>
                    <a:pt x="4854416" y="277654"/>
                    <a:pt x="4854416" y="277654"/>
                    <a:pt x="4854416" y="276701"/>
                  </a:cubicBezTo>
                  <a:cubicBezTo>
                    <a:pt x="4854416" y="276701"/>
                    <a:pt x="4854416" y="276701"/>
                    <a:pt x="4854416" y="276701"/>
                  </a:cubicBezTo>
                  <a:close/>
                  <a:moveTo>
                    <a:pt x="4850606" y="281464"/>
                  </a:moveTo>
                  <a:cubicBezTo>
                    <a:pt x="4852512" y="290989"/>
                    <a:pt x="4854416" y="303371"/>
                    <a:pt x="4857274" y="316706"/>
                  </a:cubicBezTo>
                  <a:cubicBezTo>
                    <a:pt x="4856322" y="321469"/>
                    <a:pt x="4855369" y="325279"/>
                    <a:pt x="4854416" y="330041"/>
                  </a:cubicBezTo>
                  <a:cubicBezTo>
                    <a:pt x="4853464" y="329089"/>
                    <a:pt x="4852512" y="327184"/>
                    <a:pt x="4852512" y="326231"/>
                  </a:cubicBezTo>
                  <a:cubicBezTo>
                    <a:pt x="4852512" y="325279"/>
                    <a:pt x="4852512" y="323374"/>
                    <a:pt x="4852512" y="322421"/>
                  </a:cubicBezTo>
                  <a:cubicBezTo>
                    <a:pt x="4851559" y="311944"/>
                    <a:pt x="4851559" y="303371"/>
                    <a:pt x="4850606" y="295751"/>
                  </a:cubicBezTo>
                  <a:cubicBezTo>
                    <a:pt x="4850606" y="290989"/>
                    <a:pt x="4849654" y="287179"/>
                    <a:pt x="4849654" y="284321"/>
                  </a:cubicBezTo>
                  <a:cubicBezTo>
                    <a:pt x="4849654" y="283369"/>
                    <a:pt x="4849654" y="282416"/>
                    <a:pt x="4850606" y="281464"/>
                  </a:cubicBezTo>
                  <a:close/>
                  <a:moveTo>
                    <a:pt x="4838224" y="290036"/>
                  </a:moveTo>
                  <a:cubicBezTo>
                    <a:pt x="4841081" y="283369"/>
                    <a:pt x="4843939" y="277654"/>
                    <a:pt x="4845844" y="272891"/>
                  </a:cubicBezTo>
                  <a:cubicBezTo>
                    <a:pt x="4846797" y="270034"/>
                    <a:pt x="4847749" y="267176"/>
                    <a:pt x="4848701" y="265271"/>
                  </a:cubicBezTo>
                  <a:cubicBezTo>
                    <a:pt x="4848701" y="268129"/>
                    <a:pt x="4849654" y="271939"/>
                    <a:pt x="4849654" y="275749"/>
                  </a:cubicBezTo>
                  <a:cubicBezTo>
                    <a:pt x="4848701" y="276701"/>
                    <a:pt x="4848701" y="277654"/>
                    <a:pt x="4847749" y="277654"/>
                  </a:cubicBezTo>
                  <a:cubicBezTo>
                    <a:pt x="4847749" y="274796"/>
                    <a:pt x="4847749" y="273844"/>
                    <a:pt x="4847749" y="273844"/>
                  </a:cubicBezTo>
                  <a:cubicBezTo>
                    <a:pt x="4847749" y="273844"/>
                    <a:pt x="4847749" y="275749"/>
                    <a:pt x="4847749" y="278606"/>
                  </a:cubicBezTo>
                  <a:cubicBezTo>
                    <a:pt x="4845844" y="281464"/>
                    <a:pt x="4842987" y="284321"/>
                    <a:pt x="4841081" y="288131"/>
                  </a:cubicBezTo>
                  <a:cubicBezTo>
                    <a:pt x="4840129" y="290036"/>
                    <a:pt x="4838224" y="291941"/>
                    <a:pt x="4836319" y="294799"/>
                  </a:cubicBezTo>
                  <a:cubicBezTo>
                    <a:pt x="4836319" y="292894"/>
                    <a:pt x="4837272" y="291941"/>
                    <a:pt x="4838224" y="290036"/>
                  </a:cubicBezTo>
                  <a:close/>
                  <a:moveTo>
                    <a:pt x="4835366" y="309086"/>
                  </a:moveTo>
                  <a:cubicBezTo>
                    <a:pt x="4835366" y="309086"/>
                    <a:pt x="4835366" y="308134"/>
                    <a:pt x="4836319" y="308134"/>
                  </a:cubicBezTo>
                  <a:cubicBezTo>
                    <a:pt x="4837272" y="309086"/>
                    <a:pt x="4837272" y="310039"/>
                    <a:pt x="4838224" y="311944"/>
                  </a:cubicBezTo>
                  <a:cubicBezTo>
                    <a:pt x="4838224" y="312896"/>
                    <a:pt x="4839176" y="312896"/>
                    <a:pt x="4839176" y="313849"/>
                  </a:cubicBezTo>
                  <a:cubicBezTo>
                    <a:pt x="4838224" y="314801"/>
                    <a:pt x="4837272" y="315754"/>
                    <a:pt x="4835366" y="317659"/>
                  </a:cubicBezTo>
                  <a:cubicBezTo>
                    <a:pt x="4835366" y="317659"/>
                    <a:pt x="4835366" y="317659"/>
                    <a:pt x="4835366" y="317659"/>
                  </a:cubicBezTo>
                  <a:cubicBezTo>
                    <a:pt x="4835366" y="317659"/>
                    <a:pt x="4834414" y="316706"/>
                    <a:pt x="4834414" y="316706"/>
                  </a:cubicBezTo>
                  <a:cubicBezTo>
                    <a:pt x="4833462" y="315754"/>
                    <a:pt x="4833462" y="315754"/>
                    <a:pt x="4832509" y="314801"/>
                  </a:cubicBezTo>
                  <a:cubicBezTo>
                    <a:pt x="4833462" y="312896"/>
                    <a:pt x="4834414" y="310991"/>
                    <a:pt x="4835366" y="309086"/>
                  </a:cubicBezTo>
                  <a:close/>
                  <a:moveTo>
                    <a:pt x="4830604" y="319564"/>
                  </a:moveTo>
                  <a:cubicBezTo>
                    <a:pt x="4831556" y="317659"/>
                    <a:pt x="4831556" y="316706"/>
                    <a:pt x="4832509" y="314801"/>
                  </a:cubicBezTo>
                  <a:cubicBezTo>
                    <a:pt x="4832509" y="315754"/>
                    <a:pt x="4833462" y="315754"/>
                    <a:pt x="4833462" y="316706"/>
                  </a:cubicBezTo>
                  <a:cubicBezTo>
                    <a:pt x="4833462" y="317659"/>
                    <a:pt x="4834414" y="317659"/>
                    <a:pt x="4834414" y="318611"/>
                  </a:cubicBezTo>
                  <a:cubicBezTo>
                    <a:pt x="4832509" y="320516"/>
                    <a:pt x="4830604" y="322421"/>
                    <a:pt x="4828699" y="324326"/>
                  </a:cubicBezTo>
                  <a:cubicBezTo>
                    <a:pt x="4829651" y="322421"/>
                    <a:pt x="4829651" y="320516"/>
                    <a:pt x="4830604" y="319564"/>
                  </a:cubicBezTo>
                  <a:close/>
                  <a:moveTo>
                    <a:pt x="4817269" y="364331"/>
                  </a:moveTo>
                  <a:cubicBezTo>
                    <a:pt x="4817269" y="361474"/>
                    <a:pt x="4817269" y="359569"/>
                    <a:pt x="4817269" y="356711"/>
                  </a:cubicBezTo>
                  <a:cubicBezTo>
                    <a:pt x="4820126" y="349091"/>
                    <a:pt x="4822984" y="342424"/>
                    <a:pt x="4824889" y="335756"/>
                  </a:cubicBezTo>
                  <a:cubicBezTo>
                    <a:pt x="4824889" y="335756"/>
                    <a:pt x="4825841" y="334804"/>
                    <a:pt x="4825841" y="334804"/>
                  </a:cubicBezTo>
                  <a:cubicBezTo>
                    <a:pt x="4829651" y="328136"/>
                    <a:pt x="4833462" y="323374"/>
                    <a:pt x="4835366" y="319564"/>
                  </a:cubicBezTo>
                  <a:cubicBezTo>
                    <a:pt x="4835366" y="320516"/>
                    <a:pt x="4836319" y="321469"/>
                    <a:pt x="4837272" y="322421"/>
                  </a:cubicBezTo>
                  <a:cubicBezTo>
                    <a:pt x="4838224" y="324326"/>
                    <a:pt x="4839176" y="327184"/>
                    <a:pt x="4841081" y="330994"/>
                  </a:cubicBezTo>
                  <a:cubicBezTo>
                    <a:pt x="4842034" y="332899"/>
                    <a:pt x="4842034" y="333851"/>
                    <a:pt x="4842987" y="335756"/>
                  </a:cubicBezTo>
                  <a:cubicBezTo>
                    <a:pt x="4840129" y="338614"/>
                    <a:pt x="4838224" y="341471"/>
                    <a:pt x="4835366" y="345281"/>
                  </a:cubicBezTo>
                  <a:cubicBezTo>
                    <a:pt x="4831556" y="350996"/>
                    <a:pt x="4826794" y="357664"/>
                    <a:pt x="4822984" y="366236"/>
                  </a:cubicBezTo>
                  <a:cubicBezTo>
                    <a:pt x="4822031" y="367189"/>
                    <a:pt x="4821079" y="368141"/>
                    <a:pt x="4820126" y="369094"/>
                  </a:cubicBezTo>
                  <a:cubicBezTo>
                    <a:pt x="4819174" y="370046"/>
                    <a:pt x="4818222" y="370999"/>
                    <a:pt x="4817269" y="371951"/>
                  </a:cubicBezTo>
                  <a:cubicBezTo>
                    <a:pt x="4816316" y="369094"/>
                    <a:pt x="4817269" y="366236"/>
                    <a:pt x="4817269" y="364331"/>
                  </a:cubicBezTo>
                  <a:close/>
                  <a:moveTo>
                    <a:pt x="4816316" y="376714"/>
                  </a:moveTo>
                  <a:cubicBezTo>
                    <a:pt x="4817269" y="373856"/>
                    <a:pt x="4819174" y="370999"/>
                    <a:pt x="4820126" y="370046"/>
                  </a:cubicBezTo>
                  <a:cubicBezTo>
                    <a:pt x="4820126" y="370046"/>
                    <a:pt x="4820126" y="370046"/>
                    <a:pt x="4820126" y="370046"/>
                  </a:cubicBezTo>
                  <a:cubicBezTo>
                    <a:pt x="4820126" y="370046"/>
                    <a:pt x="4820126" y="370046"/>
                    <a:pt x="4820126" y="370046"/>
                  </a:cubicBezTo>
                  <a:cubicBezTo>
                    <a:pt x="4819174" y="372904"/>
                    <a:pt x="4817269" y="375761"/>
                    <a:pt x="4816316" y="378619"/>
                  </a:cubicBezTo>
                  <a:cubicBezTo>
                    <a:pt x="4816316" y="376714"/>
                    <a:pt x="4816316" y="376714"/>
                    <a:pt x="4816316" y="376714"/>
                  </a:cubicBezTo>
                  <a:close/>
                  <a:moveTo>
                    <a:pt x="4762024" y="305276"/>
                  </a:moveTo>
                  <a:cubicBezTo>
                    <a:pt x="4762024" y="306229"/>
                    <a:pt x="4762976" y="312896"/>
                    <a:pt x="4763929" y="322421"/>
                  </a:cubicBezTo>
                  <a:cubicBezTo>
                    <a:pt x="4762024" y="317659"/>
                    <a:pt x="4761072" y="313849"/>
                    <a:pt x="4760119" y="309086"/>
                  </a:cubicBezTo>
                  <a:cubicBezTo>
                    <a:pt x="4761072" y="306229"/>
                    <a:pt x="4761072" y="303371"/>
                    <a:pt x="4762024" y="300514"/>
                  </a:cubicBezTo>
                  <a:cubicBezTo>
                    <a:pt x="4762024" y="302419"/>
                    <a:pt x="4762024" y="303371"/>
                    <a:pt x="4762024" y="305276"/>
                  </a:cubicBezTo>
                  <a:close/>
                  <a:moveTo>
                    <a:pt x="4755356" y="279559"/>
                  </a:moveTo>
                  <a:cubicBezTo>
                    <a:pt x="4757262" y="284321"/>
                    <a:pt x="4758214" y="289084"/>
                    <a:pt x="4760119" y="294799"/>
                  </a:cubicBezTo>
                  <a:cubicBezTo>
                    <a:pt x="4760119" y="295751"/>
                    <a:pt x="4760119" y="296704"/>
                    <a:pt x="4761072" y="297656"/>
                  </a:cubicBezTo>
                  <a:cubicBezTo>
                    <a:pt x="4760119" y="299561"/>
                    <a:pt x="4759166" y="301466"/>
                    <a:pt x="4758214" y="304324"/>
                  </a:cubicBezTo>
                  <a:cubicBezTo>
                    <a:pt x="4757262" y="300514"/>
                    <a:pt x="4755356" y="296704"/>
                    <a:pt x="4754404" y="292894"/>
                  </a:cubicBezTo>
                  <a:cubicBezTo>
                    <a:pt x="4754404" y="288131"/>
                    <a:pt x="4754404" y="284321"/>
                    <a:pt x="4755356" y="279559"/>
                  </a:cubicBezTo>
                  <a:close/>
                  <a:moveTo>
                    <a:pt x="4759166" y="342424"/>
                  </a:moveTo>
                  <a:cubicBezTo>
                    <a:pt x="4757262" y="338614"/>
                    <a:pt x="4756309" y="335756"/>
                    <a:pt x="4755356" y="331946"/>
                  </a:cubicBezTo>
                  <a:cubicBezTo>
                    <a:pt x="4755356" y="330041"/>
                    <a:pt x="4756309" y="328136"/>
                    <a:pt x="4756309" y="326231"/>
                  </a:cubicBezTo>
                  <a:cubicBezTo>
                    <a:pt x="4757262" y="330994"/>
                    <a:pt x="4758214" y="336709"/>
                    <a:pt x="4759166" y="342424"/>
                  </a:cubicBezTo>
                  <a:close/>
                  <a:moveTo>
                    <a:pt x="4753451" y="312896"/>
                  </a:moveTo>
                  <a:cubicBezTo>
                    <a:pt x="4753451" y="313849"/>
                    <a:pt x="4753451" y="314801"/>
                    <a:pt x="4754404" y="315754"/>
                  </a:cubicBezTo>
                  <a:cubicBezTo>
                    <a:pt x="4754404" y="316706"/>
                    <a:pt x="4754404" y="316706"/>
                    <a:pt x="4753451" y="317659"/>
                  </a:cubicBezTo>
                  <a:cubicBezTo>
                    <a:pt x="4753451" y="315754"/>
                    <a:pt x="4753451" y="313849"/>
                    <a:pt x="4753451" y="312896"/>
                  </a:cubicBezTo>
                  <a:close/>
                  <a:moveTo>
                    <a:pt x="4755356" y="373856"/>
                  </a:moveTo>
                  <a:cubicBezTo>
                    <a:pt x="4755356" y="374809"/>
                    <a:pt x="4755356" y="374809"/>
                    <a:pt x="4756309" y="375761"/>
                  </a:cubicBezTo>
                  <a:cubicBezTo>
                    <a:pt x="4755356" y="376714"/>
                    <a:pt x="4755356" y="378619"/>
                    <a:pt x="4754404" y="379571"/>
                  </a:cubicBezTo>
                  <a:cubicBezTo>
                    <a:pt x="4753451" y="379571"/>
                    <a:pt x="4753451" y="379571"/>
                    <a:pt x="4752499" y="379571"/>
                  </a:cubicBezTo>
                  <a:cubicBezTo>
                    <a:pt x="4753451" y="377666"/>
                    <a:pt x="4754404" y="375761"/>
                    <a:pt x="4755356" y="373856"/>
                  </a:cubicBezTo>
                  <a:close/>
                  <a:moveTo>
                    <a:pt x="4748689" y="291941"/>
                  </a:moveTo>
                  <a:cubicBezTo>
                    <a:pt x="4747737" y="295751"/>
                    <a:pt x="4747737" y="299561"/>
                    <a:pt x="4746784" y="303371"/>
                  </a:cubicBezTo>
                  <a:cubicBezTo>
                    <a:pt x="4746784" y="303371"/>
                    <a:pt x="4746784" y="303371"/>
                    <a:pt x="4746784" y="303371"/>
                  </a:cubicBezTo>
                  <a:cubicBezTo>
                    <a:pt x="4746784" y="302419"/>
                    <a:pt x="4746784" y="300514"/>
                    <a:pt x="4746784" y="299561"/>
                  </a:cubicBezTo>
                  <a:cubicBezTo>
                    <a:pt x="4746784" y="296704"/>
                    <a:pt x="4747737" y="293846"/>
                    <a:pt x="4748689" y="291941"/>
                  </a:cubicBezTo>
                  <a:close/>
                  <a:moveTo>
                    <a:pt x="4738212" y="327184"/>
                  </a:moveTo>
                  <a:cubicBezTo>
                    <a:pt x="4738212" y="331946"/>
                    <a:pt x="4737259" y="335756"/>
                    <a:pt x="4737259" y="341471"/>
                  </a:cubicBezTo>
                  <a:cubicBezTo>
                    <a:pt x="4737259" y="339566"/>
                    <a:pt x="4736306" y="338614"/>
                    <a:pt x="4736306" y="336709"/>
                  </a:cubicBezTo>
                  <a:cubicBezTo>
                    <a:pt x="4737259" y="332899"/>
                    <a:pt x="4737259" y="330041"/>
                    <a:pt x="4738212" y="327184"/>
                  </a:cubicBezTo>
                  <a:close/>
                  <a:moveTo>
                    <a:pt x="4720114" y="261461"/>
                  </a:moveTo>
                  <a:cubicBezTo>
                    <a:pt x="4720114" y="261461"/>
                    <a:pt x="4720114" y="261461"/>
                    <a:pt x="4720114" y="261461"/>
                  </a:cubicBezTo>
                  <a:cubicBezTo>
                    <a:pt x="4722972" y="270034"/>
                    <a:pt x="4725829" y="279559"/>
                    <a:pt x="4729639" y="290989"/>
                  </a:cubicBezTo>
                  <a:cubicBezTo>
                    <a:pt x="4730591" y="292894"/>
                    <a:pt x="4730591" y="294799"/>
                    <a:pt x="4731544" y="296704"/>
                  </a:cubicBezTo>
                  <a:cubicBezTo>
                    <a:pt x="4730591" y="300514"/>
                    <a:pt x="4728687" y="304324"/>
                    <a:pt x="4727734" y="308134"/>
                  </a:cubicBezTo>
                  <a:cubicBezTo>
                    <a:pt x="4726781" y="304324"/>
                    <a:pt x="4724876" y="299561"/>
                    <a:pt x="4723924" y="295751"/>
                  </a:cubicBezTo>
                  <a:cubicBezTo>
                    <a:pt x="4722019" y="289084"/>
                    <a:pt x="4720114" y="282416"/>
                    <a:pt x="4718209" y="276701"/>
                  </a:cubicBezTo>
                  <a:cubicBezTo>
                    <a:pt x="4718209" y="270034"/>
                    <a:pt x="4719162" y="265271"/>
                    <a:pt x="4720114" y="261461"/>
                  </a:cubicBezTo>
                  <a:close/>
                  <a:moveTo>
                    <a:pt x="4709637" y="324326"/>
                  </a:moveTo>
                  <a:cubicBezTo>
                    <a:pt x="4711541" y="315754"/>
                    <a:pt x="4712494" y="308134"/>
                    <a:pt x="4713447" y="301466"/>
                  </a:cubicBezTo>
                  <a:cubicBezTo>
                    <a:pt x="4715351" y="310991"/>
                    <a:pt x="4717256" y="321469"/>
                    <a:pt x="4719162" y="331946"/>
                  </a:cubicBezTo>
                  <a:cubicBezTo>
                    <a:pt x="4718209" y="335756"/>
                    <a:pt x="4716304" y="339566"/>
                    <a:pt x="4715351" y="343376"/>
                  </a:cubicBezTo>
                  <a:cubicBezTo>
                    <a:pt x="4715351" y="343376"/>
                    <a:pt x="4715351" y="343376"/>
                    <a:pt x="4715351" y="343376"/>
                  </a:cubicBezTo>
                  <a:cubicBezTo>
                    <a:pt x="4712494" y="339566"/>
                    <a:pt x="4709637" y="335756"/>
                    <a:pt x="4707731" y="332899"/>
                  </a:cubicBezTo>
                  <a:cubicBezTo>
                    <a:pt x="4708684" y="330041"/>
                    <a:pt x="4708684" y="327184"/>
                    <a:pt x="4709637" y="324326"/>
                  </a:cubicBezTo>
                  <a:close/>
                  <a:moveTo>
                    <a:pt x="4703922" y="355759"/>
                  </a:moveTo>
                  <a:cubicBezTo>
                    <a:pt x="4704874" y="357664"/>
                    <a:pt x="4704874" y="358616"/>
                    <a:pt x="4705826" y="360521"/>
                  </a:cubicBezTo>
                  <a:cubicBezTo>
                    <a:pt x="4706779" y="363379"/>
                    <a:pt x="4707731" y="366236"/>
                    <a:pt x="4708684" y="369094"/>
                  </a:cubicBezTo>
                  <a:cubicBezTo>
                    <a:pt x="4707731" y="371951"/>
                    <a:pt x="4705826" y="374809"/>
                    <a:pt x="4704874" y="377666"/>
                  </a:cubicBezTo>
                  <a:cubicBezTo>
                    <a:pt x="4704874" y="377666"/>
                    <a:pt x="4704874" y="376714"/>
                    <a:pt x="4704874" y="376714"/>
                  </a:cubicBezTo>
                  <a:cubicBezTo>
                    <a:pt x="4703922" y="374809"/>
                    <a:pt x="4702969" y="373856"/>
                    <a:pt x="4702016" y="371951"/>
                  </a:cubicBezTo>
                  <a:cubicBezTo>
                    <a:pt x="4702016" y="366236"/>
                    <a:pt x="4702969" y="361474"/>
                    <a:pt x="4703922" y="355759"/>
                  </a:cubicBezTo>
                  <a:close/>
                  <a:moveTo>
                    <a:pt x="4682966" y="380524"/>
                  </a:moveTo>
                  <a:cubicBezTo>
                    <a:pt x="4682014" y="384334"/>
                    <a:pt x="4681062" y="388144"/>
                    <a:pt x="4680109" y="392906"/>
                  </a:cubicBezTo>
                  <a:cubicBezTo>
                    <a:pt x="4679156" y="392906"/>
                    <a:pt x="4677251" y="393859"/>
                    <a:pt x="4676299" y="393859"/>
                  </a:cubicBezTo>
                  <a:cubicBezTo>
                    <a:pt x="4676299" y="391954"/>
                    <a:pt x="4675347" y="390049"/>
                    <a:pt x="4675347" y="388144"/>
                  </a:cubicBezTo>
                  <a:cubicBezTo>
                    <a:pt x="4678204" y="384334"/>
                    <a:pt x="4681062" y="381476"/>
                    <a:pt x="4682966" y="378619"/>
                  </a:cubicBezTo>
                  <a:cubicBezTo>
                    <a:pt x="4682014" y="379571"/>
                    <a:pt x="4682966" y="380524"/>
                    <a:pt x="4682966" y="380524"/>
                  </a:cubicBezTo>
                  <a:close/>
                  <a:moveTo>
                    <a:pt x="4672489" y="361474"/>
                  </a:moveTo>
                  <a:cubicBezTo>
                    <a:pt x="4674394" y="365284"/>
                    <a:pt x="4677251" y="370046"/>
                    <a:pt x="4679156" y="373856"/>
                  </a:cubicBezTo>
                  <a:cubicBezTo>
                    <a:pt x="4677251" y="375761"/>
                    <a:pt x="4674394" y="377666"/>
                    <a:pt x="4672489" y="379571"/>
                  </a:cubicBezTo>
                  <a:cubicBezTo>
                    <a:pt x="4672489" y="378619"/>
                    <a:pt x="4672489" y="377666"/>
                    <a:pt x="4671537" y="376714"/>
                  </a:cubicBezTo>
                  <a:cubicBezTo>
                    <a:pt x="4671537" y="374809"/>
                    <a:pt x="4670584" y="372904"/>
                    <a:pt x="4670584" y="370999"/>
                  </a:cubicBezTo>
                  <a:cubicBezTo>
                    <a:pt x="4671537" y="368141"/>
                    <a:pt x="4671537" y="364331"/>
                    <a:pt x="4672489" y="361474"/>
                  </a:cubicBezTo>
                  <a:close/>
                  <a:moveTo>
                    <a:pt x="4661059" y="265271"/>
                  </a:moveTo>
                  <a:cubicBezTo>
                    <a:pt x="4662012" y="260509"/>
                    <a:pt x="4662964" y="256699"/>
                    <a:pt x="4663916" y="252889"/>
                  </a:cubicBezTo>
                  <a:cubicBezTo>
                    <a:pt x="4665822" y="246221"/>
                    <a:pt x="4667726" y="241459"/>
                    <a:pt x="4669631" y="237649"/>
                  </a:cubicBezTo>
                  <a:cubicBezTo>
                    <a:pt x="4669631" y="239554"/>
                    <a:pt x="4669631" y="240506"/>
                    <a:pt x="4669631" y="242411"/>
                  </a:cubicBezTo>
                  <a:cubicBezTo>
                    <a:pt x="4667726" y="250031"/>
                    <a:pt x="4664869" y="259556"/>
                    <a:pt x="4661059" y="269081"/>
                  </a:cubicBezTo>
                  <a:cubicBezTo>
                    <a:pt x="4661059" y="268129"/>
                    <a:pt x="4661059" y="266224"/>
                    <a:pt x="4661059" y="265271"/>
                  </a:cubicBezTo>
                  <a:close/>
                  <a:moveTo>
                    <a:pt x="4645819" y="278606"/>
                  </a:moveTo>
                  <a:cubicBezTo>
                    <a:pt x="4646772" y="271939"/>
                    <a:pt x="4647724" y="266224"/>
                    <a:pt x="4648676" y="260509"/>
                  </a:cubicBezTo>
                  <a:cubicBezTo>
                    <a:pt x="4649629" y="257651"/>
                    <a:pt x="4649629" y="253841"/>
                    <a:pt x="4650581" y="250984"/>
                  </a:cubicBezTo>
                  <a:cubicBezTo>
                    <a:pt x="4650581" y="250984"/>
                    <a:pt x="4650581" y="251936"/>
                    <a:pt x="4650581" y="251936"/>
                  </a:cubicBezTo>
                  <a:cubicBezTo>
                    <a:pt x="4651534" y="254794"/>
                    <a:pt x="4652487" y="259556"/>
                    <a:pt x="4652487" y="265271"/>
                  </a:cubicBezTo>
                  <a:cubicBezTo>
                    <a:pt x="4652487" y="267176"/>
                    <a:pt x="4652487" y="269081"/>
                    <a:pt x="4652487" y="270034"/>
                  </a:cubicBezTo>
                  <a:cubicBezTo>
                    <a:pt x="4651534" y="272891"/>
                    <a:pt x="4651534" y="275749"/>
                    <a:pt x="4650581" y="278606"/>
                  </a:cubicBezTo>
                  <a:cubicBezTo>
                    <a:pt x="4649629" y="282416"/>
                    <a:pt x="4648676" y="287179"/>
                    <a:pt x="4648676" y="290989"/>
                  </a:cubicBezTo>
                  <a:cubicBezTo>
                    <a:pt x="4648676" y="287179"/>
                    <a:pt x="4646772" y="283369"/>
                    <a:pt x="4645819" y="278606"/>
                  </a:cubicBezTo>
                  <a:cubicBezTo>
                    <a:pt x="4645819" y="278606"/>
                    <a:pt x="4645819" y="278606"/>
                    <a:pt x="4645819" y="278606"/>
                  </a:cubicBezTo>
                  <a:close/>
                  <a:moveTo>
                    <a:pt x="4642962" y="293846"/>
                  </a:moveTo>
                  <a:cubicBezTo>
                    <a:pt x="4643914" y="296704"/>
                    <a:pt x="4643914" y="299561"/>
                    <a:pt x="4644866" y="302419"/>
                  </a:cubicBezTo>
                  <a:cubicBezTo>
                    <a:pt x="4644866" y="304324"/>
                    <a:pt x="4645819" y="307181"/>
                    <a:pt x="4645819" y="309086"/>
                  </a:cubicBezTo>
                  <a:cubicBezTo>
                    <a:pt x="4645819" y="309086"/>
                    <a:pt x="4645819" y="309086"/>
                    <a:pt x="4645819" y="309086"/>
                  </a:cubicBezTo>
                  <a:cubicBezTo>
                    <a:pt x="4644866" y="308134"/>
                    <a:pt x="4643914" y="307181"/>
                    <a:pt x="4642962" y="306229"/>
                  </a:cubicBezTo>
                  <a:cubicBezTo>
                    <a:pt x="4642962" y="304324"/>
                    <a:pt x="4642009" y="302419"/>
                    <a:pt x="4642009" y="299561"/>
                  </a:cubicBezTo>
                  <a:cubicBezTo>
                    <a:pt x="4642962" y="297656"/>
                    <a:pt x="4642962" y="295751"/>
                    <a:pt x="4642962" y="293846"/>
                  </a:cubicBezTo>
                  <a:close/>
                  <a:moveTo>
                    <a:pt x="4595337" y="280511"/>
                  </a:moveTo>
                  <a:cubicBezTo>
                    <a:pt x="4596289" y="284321"/>
                    <a:pt x="4597241" y="289084"/>
                    <a:pt x="4598194" y="293846"/>
                  </a:cubicBezTo>
                  <a:cubicBezTo>
                    <a:pt x="4598194" y="295751"/>
                    <a:pt x="4598194" y="298609"/>
                    <a:pt x="4598194" y="300514"/>
                  </a:cubicBezTo>
                  <a:cubicBezTo>
                    <a:pt x="4598194" y="304324"/>
                    <a:pt x="4598194" y="308134"/>
                    <a:pt x="4598194" y="311944"/>
                  </a:cubicBezTo>
                  <a:cubicBezTo>
                    <a:pt x="4597241" y="313849"/>
                    <a:pt x="4597241" y="316706"/>
                    <a:pt x="4596289" y="319564"/>
                  </a:cubicBezTo>
                  <a:cubicBezTo>
                    <a:pt x="4595337" y="316706"/>
                    <a:pt x="4594384" y="314801"/>
                    <a:pt x="4593431" y="311944"/>
                  </a:cubicBezTo>
                  <a:cubicBezTo>
                    <a:pt x="4593431" y="310039"/>
                    <a:pt x="4593431" y="307181"/>
                    <a:pt x="4593431" y="305276"/>
                  </a:cubicBezTo>
                  <a:cubicBezTo>
                    <a:pt x="4593431" y="298609"/>
                    <a:pt x="4593431" y="292894"/>
                    <a:pt x="4593431" y="286226"/>
                  </a:cubicBezTo>
                  <a:cubicBezTo>
                    <a:pt x="4593431" y="284321"/>
                    <a:pt x="4594384" y="282416"/>
                    <a:pt x="4595337" y="280511"/>
                  </a:cubicBezTo>
                  <a:cubicBezTo>
                    <a:pt x="4595337" y="280511"/>
                    <a:pt x="4595337" y="280511"/>
                    <a:pt x="4595337" y="280511"/>
                  </a:cubicBezTo>
                  <a:close/>
                  <a:moveTo>
                    <a:pt x="4595337" y="277654"/>
                  </a:moveTo>
                  <a:cubicBezTo>
                    <a:pt x="4594384" y="278606"/>
                    <a:pt x="4594384" y="278606"/>
                    <a:pt x="4593431" y="279559"/>
                  </a:cubicBezTo>
                  <a:cubicBezTo>
                    <a:pt x="4593431" y="279559"/>
                    <a:pt x="4593431" y="280511"/>
                    <a:pt x="4592479" y="280511"/>
                  </a:cubicBezTo>
                  <a:cubicBezTo>
                    <a:pt x="4592479" y="274796"/>
                    <a:pt x="4592479" y="269081"/>
                    <a:pt x="4592479" y="263366"/>
                  </a:cubicBezTo>
                  <a:cubicBezTo>
                    <a:pt x="4593431" y="267176"/>
                    <a:pt x="4594384" y="271939"/>
                    <a:pt x="4595337" y="277654"/>
                  </a:cubicBezTo>
                  <a:close/>
                  <a:moveTo>
                    <a:pt x="4576287" y="253841"/>
                  </a:moveTo>
                  <a:cubicBezTo>
                    <a:pt x="4576287" y="260509"/>
                    <a:pt x="4576287" y="267176"/>
                    <a:pt x="4575334" y="273844"/>
                  </a:cubicBezTo>
                  <a:cubicBezTo>
                    <a:pt x="4573429" y="270034"/>
                    <a:pt x="4571524" y="266224"/>
                    <a:pt x="4569619" y="262414"/>
                  </a:cubicBezTo>
                  <a:cubicBezTo>
                    <a:pt x="4572476" y="259556"/>
                    <a:pt x="4574381" y="256699"/>
                    <a:pt x="4576287" y="253841"/>
                  </a:cubicBezTo>
                  <a:close/>
                  <a:moveTo>
                    <a:pt x="4566762" y="268129"/>
                  </a:moveTo>
                  <a:cubicBezTo>
                    <a:pt x="4566762" y="268129"/>
                    <a:pt x="4566762" y="269081"/>
                    <a:pt x="4566762" y="268129"/>
                  </a:cubicBezTo>
                  <a:cubicBezTo>
                    <a:pt x="4568666" y="273844"/>
                    <a:pt x="4570572" y="278606"/>
                    <a:pt x="4571524" y="284321"/>
                  </a:cubicBezTo>
                  <a:cubicBezTo>
                    <a:pt x="4572476" y="288131"/>
                    <a:pt x="4573429" y="292894"/>
                    <a:pt x="4574381" y="296704"/>
                  </a:cubicBezTo>
                  <a:cubicBezTo>
                    <a:pt x="4574381" y="298609"/>
                    <a:pt x="4574381" y="299561"/>
                    <a:pt x="4574381" y="301466"/>
                  </a:cubicBezTo>
                  <a:cubicBezTo>
                    <a:pt x="4570572" y="293846"/>
                    <a:pt x="4568666" y="289084"/>
                    <a:pt x="4568666" y="289084"/>
                  </a:cubicBezTo>
                  <a:cubicBezTo>
                    <a:pt x="4568666" y="289084"/>
                    <a:pt x="4570572" y="296704"/>
                    <a:pt x="4574381" y="309086"/>
                  </a:cubicBezTo>
                  <a:cubicBezTo>
                    <a:pt x="4573429" y="310991"/>
                    <a:pt x="4572476" y="312896"/>
                    <a:pt x="4571524" y="314801"/>
                  </a:cubicBezTo>
                  <a:cubicBezTo>
                    <a:pt x="4571524" y="314801"/>
                    <a:pt x="4571524" y="314801"/>
                    <a:pt x="4571524" y="315754"/>
                  </a:cubicBezTo>
                  <a:cubicBezTo>
                    <a:pt x="4568666" y="293846"/>
                    <a:pt x="4566762" y="278606"/>
                    <a:pt x="4564856" y="271939"/>
                  </a:cubicBezTo>
                  <a:cubicBezTo>
                    <a:pt x="4564856" y="270986"/>
                    <a:pt x="4565809" y="270034"/>
                    <a:pt x="4566762" y="268129"/>
                  </a:cubicBezTo>
                  <a:close/>
                  <a:moveTo>
                    <a:pt x="4560094" y="254794"/>
                  </a:moveTo>
                  <a:cubicBezTo>
                    <a:pt x="4561047" y="256699"/>
                    <a:pt x="4561999" y="258604"/>
                    <a:pt x="4562951" y="260509"/>
                  </a:cubicBezTo>
                  <a:cubicBezTo>
                    <a:pt x="4561999" y="261461"/>
                    <a:pt x="4561047" y="262414"/>
                    <a:pt x="4561047" y="263366"/>
                  </a:cubicBezTo>
                  <a:cubicBezTo>
                    <a:pt x="4560094" y="265271"/>
                    <a:pt x="4558189" y="266224"/>
                    <a:pt x="4557237" y="268129"/>
                  </a:cubicBezTo>
                  <a:cubicBezTo>
                    <a:pt x="4558189" y="263366"/>
                    <a:pt x="4559141" y="258604"/>
                    <a:pt x="4560094" y="254794"/>
                  </a:cubicBezTo>
                  <a:close/>
                  <a:moveTo>
                    <a:pt x="4548664" y="317659"/>
                  </a:moveTo>
                  <a:cubicBezTo>
                    <a:pt x="4551522" y="307181"/>
                    <a:pt x="4554379" y="298609"/>
                    <a:pt x="4557237" y="290036"/>
                  </a:cubicBezTo>
                  <a:cubicBezTo>
                    <a:pt x="4559141" y="284321"/>
                    <a:pt x="4561047" y="279559"/>
                    <a:pt x="4562951" y="275749"/>
                  </a:cubicBezTo>
                  <a:cubicBezTo>
                    <a:pt x="4561999" y="283369"/>
                    <a:pt x="4561047" y="298609"/>
                    <a:pt x="4560094" y="318611"/>
                  </a:cubicBezTo>
                  <a:cubicBezTo>
                    <a:pt x="4557237" y="313849"/>
                    <a:pt x="4555331" y="310991"/>
                    <a:pt x="4555331" y="310991"/>
                  </a:cubicBezTo>
                  <a:cubicBezTo>
                    <a:pt x="4555331" y="310991"/>
                    <a:pt x="4557237" y="314801"/>
                    <a:pt x="4560094" y="321469"/>
                  </a:cubicBezTo>
                  <a:cubicBezTo>
                    <a:pt x="4560094" y="321469"/>
                    <a:pt x="4560094" y="321469"/>
                    <a:pt x="4560094" y="321469"/>
                  </a:cubicBezTo>
                  <a:cubicBezTo>
                    <a:pt x="4560094" y="328136"/>
                    <a:pt x="4559141" y="334804"/>
                    <a:pt x="4559141" y="342424"/>
                  </a:cubicBezTo>
                  <a:cubicBezTo>
                    <a:pt x="4558189" y="346234"/>
                    <a:pt x="4556284" y="349091"/>
                    <a:pt x="4555331" y="352901"/>
                  </a:cubicBezTo>
                  <a:cubicBezTo>
                    <a:pt x="4554379" y="355759"/>
                    <a:pt x="4553426" y="358616"/>
                    <a:pt x="4552474" y="361474"/>
                  </a:cubicBezTo>
                  <a:cubicBezTo>
                    <a:pt x="4550569" y="354806"/>
                    <a:pt x="4549616" y="349091"/>
                    <a:pt x="4547712" y="343376"/>
                  </a:cubicBezTo>
                  <a:cubicBezTo>
                    <a:pt x="4547712" y="333851"/>
                    <a:pt x="4547712" y="328136"/>
                    <a:pt x="4547712" y="328136"/>
                  </a:cubicBezTo>
                  <a:cubicBezTo>
                    <a:pt x="4547712" y="328136"/>
                    <a:pt x="4546759" y="331946"/>
                    <a:pt x="4545806" y="338614"/>
                  </a:cubicBezTo>
                  <a:cubicBezTo>
                    <a:pt x="4545806" y="338614"/>
                    <a:pt x="4545806" y="337661"/>
                    <a:pt x="4545806" y="337661"/>
                  </a:cubicBezTo>
                  <a:cubicBezTo>
                    <a:pt x="4545806" y="336709"/>
                    <a:pt x="4545806" y="336709"/>
                    <a:pt x="4544854" y="335756"/>
                  </a:cubicBezTo>
                  <a:cubicBezTo>
                    <a:pt x="4546759" y="329089"/>
                    <a:pt x="4547712" y="323374"/>
                    <a:pt x="4548664" y="317659"/>
                  </a:cubicBezTo>
                  <a:close/>
                  <a:moveTo>
                    <a:pt x="4457224" y="306229"/>
                  </a:moveTo>
                  <a:cubicBezTo>
                    <a:pt x="4457224" y="306229"/>
                    <a:pt x="4456272" y="306229"/>
                    <a:pt x="4457224" y="306229"/>
                  </a:cubicBezTo>
                  <a:cubicBezTo>
                    <a:pt x="4457224" y="305276"/>
                    <a:pt x="4457224" y="305276"/>
                    <a:pt x="4457224" y="304324"/>
                  </a:cubicBezTo>
                  <a:cubicBezTo>
                    <a:pt x="4457224" y="305276"/>
                    <a:pt x="4457224" y="306229"/>
                    <a:pt x="4457224" y="306229"/>
                  </a:cubicBezTo>
                  <a:close/>
                  <a:moveTo>
                    <a:pt x="4478179" y="359569"/>
                  </a:moveTo>
                  <a:cubicBezTo>
                    <a:pt x="4477226" y="352901"/>
                    <a:pt x="4476274" y="346234"/>
                    <a:pt x="4476274" y="339566"/>
                  </a:cubicBezTo>
                  <a:cubicBezTo>
                    <a:pt x="4476274" y="338614"/>
                    <a:pt x="4476274" y="337661"/>
                    <a:pt x="4476274" y="336709"/>
                  </a:cubicBezTo>
                  <a:cubicBezTo>
                    <a:pt x="4479131" y="340519"/>
                    <a:pt x="4481037" y="343376"/>
                    <a:pt x="4483894" y="347186"/>
                  </a:cubicBezTo>
                  <a:cubicBezTo>
                    <a:pt x="4481037" y="350996"/>
                    <a:pt x="4480084" y="355759"/>
                    <a:pt x="4478179" y="359569"/>
                  </a:cubicBezTo>
                  <a:close/>
                  <a:moveTo>
                    <a:pt x="4497229" y="371951"/>
                  </a:moveTo>
                  <a:cubicBezTo>
                    <a:pt x="4497229" y="370046"/>
                    <a:pt x="4497229" y="369094"/>
                    <a:pt x="4497229" y="367189"/>
                  </a:cubicBezTo>
                  <a:cubicBezTo>
                    <a:pt x="4497229" y="368141"/>
                    <a:pt x="4497229" y="369094"/>
                    <a:pt x="4498181" y="370046"/>
                  </a:cubicBezTo>
                  <a:cubicBezTo>
                    <a:pt x="4497229" y="370999"/>
                    <a:pt x="4497229" y="370999"/>
                    <a:pt x="4497229" y="371951"/>
                  </a:cubicBezTo>
                  <a:close/>
                  <a:moveTo>
                    <a:pt x="4504849" y="322421"/>
                  </a:moveTo>
                  <a:cubicBezTo>
                    <a:pt x="4504849" y="325279"/>
                    <a:pt x="4504849" y="328136"/>
                    <a:pt x="4504849" y="330994"/>
                  </a:cubicBezTo>
                  <a:cubicBezTo>
                    <a:pt x="4503897" y="333851"/>
                    <a:pt x="4502944" y="337661"/>
                    <a:pt x="4501991" y="341471"/>
                  </a:cubicBezTo>
                  <a:cubicBezTo>
                    <a:pt x="4501991" y="343376"/>
                    <a:pt x="4501039" y="346234"/>
                    <a:pt x="4501039" y="348139"/>
                  </a:cubicBezTo>
                  <a:cubicBezTo>
                    <a:pt x="4500087" y="347186"/>
                    <a:pt x="4499134" y="346234"/>
                    <a:pt x="4499134" y="345281"/>
                  </a:cubicBezTo>
                  <a:cubicBezTo>
                    <a:pt x="4499134" y="344329"/>
                    <a:pt x="4498181" y="343376"/>
                    <a:pt x="4498181" y="342424"/>
                  </a:cubicBezTo>
                  <a:cubicBezTo>
                    <a:pt x="4499134" y="336709"/>
                    <a:pt x="4501039" y="330994"/>
                    <a:pt x="4501991" y="326231"/>
                  </a:cubicBezTo>
                  <a:cubicBezTo>
                    <a:pt x="4502944" y="320516"/>
                    <a:pt x="4504849" y="315754"/>
                    <a:pt x="4506754" y="310991"/>
                  </a:cubicBezTo>
                  <a:cubicBezTo>
                    <a:pt x="4505801" y="314801"/>
                    <a:pt x="4505801" y="318611"/>
                    <a:pt x="4504849" y="322421"/>
                  </a:cubicBezTo>
                  <a:close/>
                  <a:moveTo>
                    <a:pt x="4462939" y="250984"/>
                  </a:moveTo>
                  <a:cubicBezTo>
                    <a:pt x="4465797" y="242411"/>
                    <a:pt x="4468654" y="233839"/>
                    <a:pt x="4470559" y="226219"/>
                  </a:cubicBezTo>
                  <a:cubicBezTo>
                    <a:pt x="4470559" y="227171"/>
                    <a:pt x="4472464" y="229076"/>
                    <a:pt x="4474369" y="231934"/>
                  </a:cubicBezTo>
                  <a:cubicBezTo>
                    <a:pt x="4475322" y="233839"/>
                    <a:pt x="4477226" y="235744"/>
                    <a:pt x="4479131" y="238601"/>
                  </a:cubicBezTo>
                  <a:cubicBezTo>
                    <a:pt x="4481037" y="241459"/>
                    <a:pt x="4481989" y="245269"/>
                    <a:pt x="4483894" y="248126"/>
                  </a:cubicBezTo>
                  <a:cubicBezTo>
                    <a:pt x="4485799" y="251936"/>
                    <a:pt x="4487704" y="255746"/>
                    <a:pt x="4489609" y="260509"/>
                  </a:cubicBezTo>
                  <a:cubicBezTo>
                    <a:pt x="4491514" y="265271"/>
                    <a:pt x="4493419" y="270034"/>
                    <a:pt x="4495324" y="275749"/>
                  </a:cubicBezTo>
                  <a:cubicBezTo>
                    <a:pt x="4497229" y="281464"/>
                    <a:pt x="4499134" y="287179"/>
                    <a:pt x="4501039" y="293846"/>
                  </a:cubicBezTo>
                  <a:cubicBezTo>
                    <a:pt x="4501991" y="296704"/>
                    <a:pt x="4502944" y="299561"/>
                    <a:pt x="4503897" y="303371"/>
                  </a:cubicBezTo>
                  <a:cubicBezTo>
                    <a:pt x="4501991" y="308134"/>
                    <a:pt x="4499134" y="312896"/>
                    <a:pt x="4497229" y="317659"/>
                  </a:cubicBezTo>
                  <a:cubicBezTo>
                    <a:pt x="4496276" y="320516"/>
                    <a:pt x="4494372" y="323374"/>
                    <a:pt x="4493419" y="326231"/>
                  </a:cubicBezTo>
                  <a:cubicBezTo>
                    <a:pt x="4490562" y="297656"/>
                    <a:pt x="4488656" y="280511"/>
                    <a:pt x="4488656" y="280511"/>
                  </a:cubicBezTo>
                  <a:cubicBezTo>
                    <a:pt x="4488656" y="280511"/>
                    <a:pt x="4487704" y="294799"/>
                    <a:pt x="4487704" y="319564"/>
                  </a:cubicBezTo>
                  <a:cubicBezTo>
                    <a:pt x="4486751" y="316706"/>
                    <a:pt x="4484847" y="313849"/>
                    <a:pt x="4483894" y="311944"/>
                  </a:cubicBezTo>
                  <a:cubicBezTo>
                    <a:pt x="4477226" y="297656"/>
                    <a:pt x="4473416" y="289084"/>
                    <a:pt x="4473416" y="289084"/>
                  </a:cubicBezTo>
                  <a:cubicBezTo>
                    <a:pt x="4473416" y="289084"/>
                    <a:pt x="4476274" y="297656"/>
                    <a:pt x="4481037" y="312896"/>
                  </a:cubicBezTo>
                  <a:cubicBezTo>
                    <a:pt x="4482941" y="317659"/>
                    <a:pt x="4484847" y="323374"/>
                    <a:pt x="4486751" y="330041"/>
                  </a:cubicBezTo>
                  <a:cubicBezTo>
                    <a:pt x="4485799" y="329089"/>
                    <a:pt x="4485799" y="328136"/>
                    <a:pt x="4484847" y="328136"/>
                  </a:cubicBezTo>
                  <a:cubicBezTo>
                    <a:pt x="4481037" y="324326"/>
                    <a:pt x="4478179" y="321469"/>
                    <a:pt x="4475322" y="318611"/>
                  </a:cubicBezTo>
                  <a:cubicBezTo>
                    <a:pt x="4474369" y="313849"/>
                    <a:pt x="4473416" y="309086"/>
                    <a:pt x="4473416" y="304324"/>
                  </a:cubicBezTo>
                  <a:cubicBezTo>
                    <a:pt x="4471512" y="294799"/>
                    <a:pt x="4470559" y="286226"/>
                    <a:pt x="4468654" y="278606"/>
                  </a:cubicBezTo>
                  <a:cubicBezTo>
                    <a:pt x="4474369" y="264319"/>
                    <a:pt x="4477226" y="256699"/>
                    <a:pt x="4477226" y="256699"/>
                  </a:cubicBezTo>
                  <a:cubicBezTo>
                    <a:pt x="4477226" y="256699"/>
                    <a:pt x="4473416" y="262414"/>
                    <a:pt x="4466749" y="273844"/>
                  </a:cubicBezTo>
                  <a:cubicBezTo>
                    <a:pt x="4465797" y="268129"/>
                    <a:pt x="4464844" y="263366"/>
                    <a:pt x="4462939" y="258604"/>
                  </a:cubicBezTo>
                  <a:cubicBezTo>
                    <a:pt x="4462939" y="257651"/>
                    <a:pt x="4462939" y="256699"/>
                    <a:pt x="4462939" y="256699"/>
                  </a:cubicBezTo>
                  <a:cubicBezTo>
                    <a:pt x="4461987" y="253841"/>
                    <a:pt x="4461987" y="252889"/>
                    <a:pt x="4462939" y="250984"/>
                  </a:cubicBezTo>
                  <a:close/>
                  <a:moveTo>
                    <a:pt x="4461034" y="255746"/>
                  </a:moveTo>
                  <a:cubicBezTo>
                    <a:pt x="4461034" y="255746"/>
                    <a:pt x="4461034" y="256699"/>
                    <a:pt x="4461034" y="255746"/>
                  </a:cubicBezTo>
                  <a:cubicBezTo>
                    <a:pt x="4461034" y="256699"/>
                    <a:pt x="4461034" y="256699"/>
                    <a:pt x="4461034" y="255746"/>
                  </a:cubicBezTo>
                  <a:cubicBezTo>
                    <a:pt x="4461034" y="255746"/>
                    <a:pt x="4461034" y="255746"/>
                    <a:pt x="4461034" y="255746"/>
                  </a:cubicBezTo>
                  <a:close/>
                  <a:moveTo>
                    <a:pt x="4455319" y="274796"/>
                  </a:moveTo>
                  <a:cubicBezTo>
                    <a:pt x="4456272" y="272891"/>
                    <a:pt x="4457224" y="270034"/>
                    <a:pt x="4457224" y="268129"/>
                  </a:cubicBezTo>
                  <a:cubicBezTo>
                    <a:pt x="4457224" y="270034"/>
                    <a:pt x="4457224" y="271939"/>
                    <a:pt x="4457224" y="273844"/>
                  </a:cubicBezTo>
                  <a:cubicBezTo>
                    <a:pt x="4457224" y="277654"/>
                    <a:pt x="4457224" y="280511"/>
                    <a:pt x="4458176" y="284321"/>
                  </a:cubicBezTo>
                  <a:cubicBezTo>
                    <a:pt x="4457224" y="287179"/>
                    <a:pt x="4455319" y="290036"/>
                    <a:pt x="4454366" y="292894"/>
                  </a:cubicBezTo>
                  <a:cubicBezTo>
                    <a:pt x="4454366" y="287179"/>
                    <a:pt x="4454366" y="280511"/>
                    <a:pt x="4455319" y="274796"/>
                  </a:cubicBezTo>
                  <a:close/>
                  <a:moveTo>
                    <a:pt x="4449604" y="361474"/>
                  </a:moveTo>
                  <a:cubicBezTo>
                    <a:pt x="4450556" y="353854"/>
                    <a:pt x="4450556" y="346234"/>
                    <a:pt x="4451509" y="339566"/>
                  </a:cubicBezTo>
                  <a:cubicBezTo>
                    <a:pt x="4452462" y="340519"/>
                    <a:pt x="4452462" y="342424"/>
                    <a:pt x="4453414" y="343376"/>
                  </a:cubicBezTo>
                  <a:cubicBezTo>
                    <a:pt x="4453414" y="343376"/>
                    <a:pt x="4453414" y="343376"/>
                    <a:pt x="4453414" y="344329"/>
                  </a:cubicBezTo>
                  <a:cubicBezTo>
                    <a:pt x="4453414" y="344329"/>
                    <a:pt x="4453414" y="344329"/>
                    <a:pt x="4453414" y="344329"/>
                  </a:cubicBezTo>
                  <a:cubicBezTo>
                    <a:pt x="4452462" y="350996"/>
                    <a:pt x="4451509" y="358616"/>
                    <a:pt x="4451509" y="366236"/>
                  </a:cubicBezTo>
                  <a:cubicBezTo>
                    <a:pt x="4450556" y="372904"/>
                    <a:pt x="4449604" y="380524"/>
                    <a:pt x="4448651" y="388144"/>
                  </a:cubicBezTo>
                  <a:cubicBezTo>
                    <a:pt x="4447699" y="387191"/>
                    <a:pt x="4447699" y="387191"/>
                    <a:pt x="4446747" y="386239"/>
                  </a:cubicBezTo>
                  <a:cubicBezTo>
                    <a:pt x="4447699" y="377666"/>
                    <a:pt x="4448651" y="370046"/>
                    <a:pt x="4449604" y="361474"/>
                  </a:cubicBezTo>
                  <a:close/>
                  <a:moveTo>
                    <a:pt x="4386739" y="331946"/>
                  </a:moveTo>
                  <a:cubicBezTo>
                    <a:pt x="4387691" y="332899"/>
                    <a:pt x="4388644" y="334804"/>
                    <a:pt x="4390549" y="335756"/>
                  </a:cubicBezTo>
                  <a:cubicBezTo>
                    <a:pt x="4390549" y="337661"/>
                    <a:pt x="4390549" y="339566"/>
                    <a:pt x="4390549" y="342424"/>
                  </a:cubicBezTo>
                  <a:cubicBezTo>
                    <a:pt x="4389597" y="343376"/>
                    <a:pt x="4388644" y="345281"/>
                    <a:pt x="4386739" y="347186"/>
                  </a:cubicBezTo>
                  <a:cubicBezTo>
                    <a:pt x="4386739" y="341471"/>
                    <a:pt x="4386739" y="336709"/>
                    <a:pt x="4386739" y="331946"/>
                  </a:cubicBezTo>
                  <a:close/>
                  <a:moveTo>
                    <a:pt x="4389597" y="376714"/>
                  </a:moveTo>
                  <a:cubicBezTo>
                    <a:pt x="4389597" y="376714"/>
                    <a:pt x="4389597" y="375761"/>
                    <a:pt x="4388644" y="375761"/>
                  </a:cubicBezTo>
                  <a:cubicBezTo>
                    <a:pt x="4388644" y="373856"/>
                    <a:pt x="4387691" y="371951"/>
                    <a:pt x="4387691" y="370046"/>
                  </a:cubicBezTo>
                  <a:cubicBezTo>
                    <a:pt x="4387691" y="367189"/>
                    <a:pt x="4387691" y="363379"/>
                    <a:pt x="4387691" y="360521"/>
                  </a:cubicBezTo>
                  <a:cubicBezTo>
                    <a:pt x="4387691" y="357664"/>
                    <a:pt x="4387691" y="354806"/>
                    <a:pt x="4387691" y="351949"/>
                  </a:cubicBezTo>
                  <a:cubicBezTo>
                    <a:pt x="4388644" y="349091"/>
                    <a:pt x="4390549" y="347186"/>
                    <a:pt x="4391501" y="345281"/>
                  </a:cubicBezTo>
                  <a:cubicBezTo>
                    <a:pt x="4391501" y="346234"/>
                    <a:pt x="4391501" y="348139"/>
                    <a:pt x="4391501" y="349091"/>
                  </a:cubicBezTo>
                  <a:cubicBezTo>
                    <a:pt x="4391501" y="355759"/>
                    <a:pt x="4392454" y="362426"/>
                    <a:pt x="4392454" y="370046"/>
                  </a:cubicBezTo>
                  <a:cubicBezTo>
                    <a:pt x="4390549" y="371951"/>
                    <a:pt x="4389597" y="374809"/>
                    <a:pt x="4389597" y="376714"/>
                  </a:cubicBezTo>
                  <a:close/>
                  <a:moveTo>
                    <a:pt x="4424839" y="351949"/>
                  </a:moveTo>
                  <a:cubicBezTo>
                    <a:pt x="4424839" y="352901"/>
                    <a:pt x="4424839" y="353854"/>
                    <a:pt x="4424839" y="354806"/>
                  </a:cubicBezTo>
                  <a:cubicBezTo>
                    <a:pt x="4423887" y="355759"/>
                    <a:pt x="4423887" y="356711"/>
                    <a:pt x="4422934" y="356711"/>
                  </a:cubicBezTo>
                  <a:cubicBezTo>
                    <a:pt x="4422934" y="354806"/>
                    <a:pt x="4423887" y="353854"/>
                    <a:pt x="4424839" y="351949"/>
                  </a:cubicBezTo>
                  <a:close/>
                  <a:moveTo>
                    <a:pt x="4415314" y="411004"/>
                  </a:moveTo>
                  <a:cubicBezTo>
                    <a:pt x="4415314" y="411004"/>
                    <a:pt x="4415314" y="411956"/>
                    <a:pt x="4415314" y="411956"/>
                  </a:cubicBezTo>
                  <a:cubicBezTo>
                    <a:pt x="4414362" y="411004"/>
                    <a:pt x="4413409" y="410051"/>
                    <a:pt x="4412456" y="409099"/>
                  </a:cubicBezTo>
                  <a:cubicBezTo>
                    <a:pt x="4412456" y="401479"/>
                    <a:pt x="4412456" y="392906"/>
                    <a:pt x="4411504" y="385286"/>
                  </a:cubicBezTo>
                  <a:cubicBezTo>
                    <a:pt x="4414362" y="380524"/>
                    <a:pt x="4417219" y="376714"/>
                    <a:pt x="4420076" y="372904"/>
                  </a:cubicBezTo>
                  <a:cubicBezTo>
                    <a:pt x="4420076" y="373856"/>
                    <a:pt x="4421029" y="373856"/>
                    <a:pt x="4421029" y="374809"/>
                  </a:cubicBezTo>
                  <a:cubicBezTo>
                    <a:pt x="4419124" y="386239"/>
                    <a:pt x="4417219" y="397669"/>
                    <a:pt x="4415314" y="411004"/>
                  </a:cubicBezTo>
                  <a:close/>
                  <a:moveTo>
                    <a:pt x="4410551" y="254794"/>
                  </a:moveTo>
                  <a:cubicBezTo>
                    <a:pt x="4413409" y="260509"/>
                    <a:pt x="4417219" y="267176"/>
                    <a:pt x="4421029" y="273844"/>
                  </a:cubicBezTo>
                  <a:cubicBezTo>
                    <a:pt x="4419124" y="280511"/>
                    <a:pt x="4417219" y="287179"/>
                    <a:pt x="4415314" y="293846"/>
                  </a:cubicBezTo>
                  <a:cubicBezTo>
                    <a:pt x="4413409" y="301466"/>
                    <a:pt x="4410551" y="309086"/>
                    <a:pt x="4408647" y="316706"/>
                  </a:cubicBezTo>
                  <a:cubicBezTo>
                    <a:pt x="4407694" y="305276"/>
                    <a:pt x="4406741" y="297656"/>
                    <a:pt x="4406741" y="297656"/>
                  </a:cubicBezTo>
                  <a:cubicBezTo>
                    <a:pt x="4406741" y="297656"/>
                    <a:pt x="4404837" y="310991"/>
                    <a:pt x="4402931" y="331946"/>
                  </a:cubicBezTo>
                  <a:cubicBezTo>
                    <a:pt x="4402931" y="333851"/>
                    <a:pt x="4401979" y="335756"/>
                    <a:pt x="4401026" y="337661"/>
                  </a:cubicBezTo>
                  <a:cubicBezTo>
                    <a:pt x="4401026" y="337661"/>
                    <a:pt x="4400074" y="336709"/>
                    <a:pt x="4400074" y="336709"/>
                  </a:cubicBezTo>
                  <a:cubicBezTo>
                    <a:pt x="4393406" y="295751"/>
                    <a:pt x="4388644" y="270034"/>
                    <a:pt x="4388644" y="270034"/>
                  </a:cubicBezTo>
                  <a:cubicBezTo>
                    <a:pt x="4388644" y="270034"/>
                    <a:pt x="4388644" y="292894"/>
                    <a:pt x="4389597" y="328136"/>
                  </a:cubicBezTo>
                  <a:cubicBezTo>
                    <a:pt x="4388644" y="327184"/>
                    <a:pt x="4387691" y="326231"/>
                    <a:pt x="4386739" y="325279"/>
                  </a:cubicBezTo>
                  <a:cubicBezTo>
                    <a:pt x="4386739" y="324326"/>
                    <a:pt x="4386739" y="324326"/>
                    <a:pt x="4386739" y="323374"/>
                  </a:cubicBezTo>
                  <a:cubicBezTo>
                    <a:pt x="4387691" y="311944"/>
                    <a:pt x="4386739" y="300514"/>
                    <a:pt x="4387691" y="290989"/>
                  </a:cubicBezTo>
                  <a:cubicBezTo>
                    <a:pt x="4388644" y="280511"/>
                    <a:pt x="4388644" y="271939"/>
                    <a:pt x="4389597" y="263366"/>
                  </a:cubicBezTo>
                  <a:cubicBezTo>
                    <a:pt x="4390549" y="254794"/>
                    <a:pt x="4390549" y="248126"/>
                    <a:pt x="4391501" y="242411"/>
                  </a:cubicBezTo>
                  <a:cubicBezTo>
                    <a:pt x="4392454" y="233839"/>
                    <a:pt x="4393406" y="228124"/>
                    <a:pt x="4393406" y="225266"/>
                  </a:cubicBezTo>
                  <a:cubicBezTo>
                    <a:pt x="4399122" y="232886"/>
                    <a:pt x="4403884" y="243364"/>
                    <a:pt x="4410551" y="254794"/>
                  </a:cubicBezTo>
                  <a:close/>
                  <a:moveTo>
                    <a:pt x="4389597" y="217646"/>
                  </a:moveTo>
                  <a:cubicBezTo>
                    <a:pt x="4390549" y="219551"/>
                    <a:pt x="4392454" y="221456"/>
                    <a:pt x="4393406" y="224314"/>
                  </a:cubicBezTo>
                  <a:cubicBezTo>
                    <a:pt x="4392454" y="227171"/>
                    <a:pt x="4390549" y="232886"/>
                    <a:pt x="4387691" y="240506"/>
                  </a:cubicBezTo>
                  <a:cubicBezTo>
                    <a:pt x="4385787" y="246221"/>
                    <a:pt x="4383881" y="252889"/>
                    <a:pt x="4381976" y="260509"/>
                  </a:cubicBezTo>
                  <a:cubicBezTo>
                    <a:pt x="4381976" y="259556"/>
                    <a:pt x="4381976" y="257651"/>
                    <a:pt x="4381976" y="256699"/>
                  </a:cubicBezTo>
                  <a:cubicBezTo>
                    <a:pt x="4384834" y="242411"/>
                    <a:pt x="4386739" y="229076"/>
                    <a:pt x="4389597" y="217646"/>
                  </a:cubicBezTo>
                  <a:close/>
                  <a:moveTo>
                    <a:pt x="4374356" y="291941"/>
                  </a:moveTo>
                  <a:cubicBezTo>
                    <a:pt x="4374356" y="291941"/>
                    <a:pt x="4374356" y="292894"/>
                    <a:pt x="4374356" y="292894"/>
                  </a:cubicBezTo>
                  <a:cubicBezTo>
                    <a:pt x="4374356" y="292894"/>
                    <a:pt x="4374356" y="292894"/>
                    <a:pt x="4374356" y="291941"/>
                  </a:cubicBezTo>
                  <a:cubicBezTo>
                    <a:pt x="4374356" y="291941"/>
                    <a:pt x="4374356" y="291941"/>
                    <a:pt x="4374356" y="291941"/>
                  </a:cubicBezTo>
                  <a:close/>
                  <a:moveTo>
                    <a:pt x="4360069" y="282416"/>
                  </a:moveTo>
                  <a:cubicBezTo>
                    <a:pt x="4360069" y="284321"/>
                    <a:pt x="4360069" y="287179"/>
                    <a:pt x="4360069" y="290036"/>
                  </a:cubicBezTo>
                  <a:cubicBezTo>
                    <a:pt x="4360069" y="289084"/>
                    <a:pt x="4359116" y="288131"/>
                    <a:pt x="4359116" y="288131"/>
                  </a:cubicBezTo>
                  <a:cubicBezTo>
                    <a:pt x="4359116" y="285274"/>
                    <a:pt x="4359116" y="283369"/>
                    <a:pt x="4360069" y="282416"/>
                  </a:cubicBezTo>
                  <a:close/>
                  <a:moveTo>
                    <a:pt x="4313397" y="387191"/>
                  </a:moveTo>
                  <a:cubicBezTo>
                    <a:pt x="4312444" y="388144"/>
                    <a:pt x="4312444" y="390049"/>
                    <a:pt x="4311491" y="391001"/>
                  </a:cubicBezTo>
                  <a:cubicBezTo>
                    <a:pt x="4312444" y="389096"/>
                    <a:pt x="4312444" y="388144"/>
                    <a:pt x="4313397" y="387191"/>
                  </a:cubicBezTo>
                  <a:cubicBezTo>
                    <a:pt x="4313397" y="386239"/>
                    <a:pt x="4313397" y="387191"/>
                    <a:pt x="4313397" y="387191"/>
                  </a:cubicBezTo>
                  <a:close/>
                  <a:moveTo>
                    <a:pt x="4311491" y="351949"/>
                  </a:moveTo>
                  <a:cubicBezTo>
                    <a:pt x="4311491" y="356711"/>
                    <a:pt x="4312444" y="360521"/>
                    <a:pt x="4312444" y="365284"/>
                  </a:cubicBezTo>
                  <a:cubicBezTo>
                    <a:pt x="4311491" y="364331"/>
                    <a:pt x="4311491" y="364331"/>
                    <a:pt x="4311491" y="363379"/>
                  </a:cubicBezTo>
                  <a:cubicBezTo>
                    <a:pt x="4311491" y="358616"/>
                    <a:pt x="4311491" y="355759"/>
                    <a:pt x="4311491" y="351949"/>
                  </a:cubicBezTo>
                  <a:close/>
                  <a:moveTo>
                    <a:pt x="4247674" y="313849"/>
                  </a:moveTo>
                  <a:cubicBezTo>
                    <a:pt x="4247674" y="312896"/>
                    <a:pt x="4247674" y="312896"/>
                    <a:pt x="4247674" y="311944"/>
                  </a:cubicBezTo>
                  <a:cubicBezTo>
                    <a:pt x="4247674" y="312896"/>
                    <a:pt x="4247674" y="312896"/>
                    <a:pt x="4247674" y="313849"/>
                  </a:cubicBezTo>
                  <a:cubicBezTo>
                    <a:pt x="4247674" y="317659"/>
                    <a:pt x="4247674" y="320516"/>
                    <a:pt x="4246722" y="324326"/>
                  </a:cubicBezTo>
                  <a:cubicBezTo>
                    <a:pt x="4246722" y="323374"/>
                    <a:pt x="4246722" y="322421"/>
                    <a:pt x="4246722" y="322421"/>
                  </a:cubicBezTo>
                  <a:cubicBezTo>
                    <a:pt x="4246722" y="318611"/>
                    <a:pt x="4247674" y="315754"/>
                    <a:pt x="4247674" y="313849"/>
                  </a:cubicBezTo>
                  <a:close/>
                  <a:moveTo>
                    <a:pt x="4181951" y="367189"/>
                  </a:moveTo>
                  <a:cubicBezTo>
                    <a:pt x="4181951" y="351949"/>
                    <a:pt x="4182904" y="337661"/>
                    <a:pt x="4182904" y="324326"/>
                  </a:cubicBezTo>
                  <a:cubicBezTo>
                    <a:pt x="4182904" y="326231"/>
                    <a:pt x="4183856" y="328136"/>
                    <a:pt x="4183856" y="330041"/>
                  </a:cubicBezTo>
                  <a:cubicBezTo>
                    <a:pt x="4184809" y="333851"/>
                    <a:pt x="4185761" y="336709"/>
                    <a:pt x="4185761" y="340519"/>
                  </a:cubicBezTo>
                  <a:cubicBezTo>
                    <a:pt x="4185761" y="341471"/>
                    <a:pt x="4185761" y="342424"/>
                    <a:pt x="4185761" y="342424"/>
                  </a:cubicBezTo>
                  <a:cubicBezTo>
                    <a:pt x="4184809" y="339566"/>
                    <a:pt x="4183856" y="338614"/>
                    <a:pt x="4183856" y="338614"/>
                  </a:cubicBezTo>
                  <a:cubicBezTo>
                    <a:pt x="4183856" y="338614"/>
                    <a:pt x="4184809" y="345281"/>
                    <a:pt x="4187666" y="357664"/>
                  </a:cubicBezTo>
                  <a:cubicBezTo>
                    <a:pt x="4187666" y="360521"/>
                    <a:pt x="4188619" y="362426"/>
                    <a:pt x="4189571" y="365284"/>
                  </a:cubicBezTo>
                  <a:cubicBezTo>
                    <a:pt x="4189571" y="368141"/>
                    <a:pt x="4190524" y="370999"/>
                    <a:pt x="4191476" y="373856"/>
                  </a:cubicBezTo>
                  <a:cubicBezTo>
                    <a:pt x="4191476" y="377666"/>
                    <a:pt x="4190524" y="382429"/>
                    <a:pt x="4190524" y="386239"/>
                  </a:cubicBezTo>
                  <a:cubicBezTo>
                    <a:pt x="4190524" y="388144"/>
                    <a:pt x="4190524" y="390049"/>
                    <a:pt x="4190524" y="391954"/>
                  </a:cubicBezTo>
                  <a:cubicBezTo>
                    <a:pt x="4187666" y="383381"/>
                    <a:pt x="4184809" y="374809"/>
                    <a:pt x="4181951" y="367189"/>
                  </a:cubicBezTo>
                  <a:cubicBezTo>
                    <a:pt x="4181951" y="369094"/>
                    <a:pt x="4181951" y="368141"/>
                    <a:pt x="4181951" y="367189"/>
                  </a:cubicBezTo>
                  <a:close/>
                  <a:moveTo>
                    <a:pt x="4161949" y="401479"/>
                  </a:moveTo>
                  <a:cubicBezTo>
                    <a:pt x="4161949" y="400526"/>
                    <a:pt x="4161949" y="400526"/>
                    <a:pt x="4161949" y="399574"/>
                  </a:cubicBezTo>
                  <a:cubicBezTo>
                    <a:pt x="4161949" y="399574"/>
                    <a:pt x="4161949" y="399574"/>
                    <a:pt x="4161949" y="399574"/>
                  </a:cubicBezTo>
                  <a:cubicBezTo>
                    <a:pt x="4161949" y="400526"/>
                    <a:pt x="4161949" y="401479"/>
                    <a:pt x="4161949" y="401479"/>
                  </a:cubicBezTo>
                  <a:close/>
                  <a:moveTo>
                    <a:pt x="4160044" y="306229"/>
                  </a:moveTo>
                  <a:cubicBezTo>
                    <a:pt x="4160044" y="299561"/>
                    <a:pt x="4160996" y="295751"/>
                    <a:pt x="4160996" y="292894"/>
                  </a:cubicBezTo>
                  <a:cubicBezTo>
                    <a:pt x="4161949" y="289084"/>
                    <a:pt x="4162901" y="286226"/>
                    <a:pt x="4163854" y="282416"/>
                  </a:cubicBezTo>
                  <a:cubicBezTo>
                    <a:pt x="4163854" y="292894"/>
                    <a:pt x="4162901" y="303371"/>
                    <a:pt x="4162901" y="313849"/>
                  </a:cubicBezTo>
                  <a:cubicBezTo>
                    <a:pt x="4161949" y="310991"/>
                    <a:pt x="4160996" y="309086"/>
                    <a:pt x="4160044" y="306229"/>
                  </a:cubicBezTo>
                  <a:cubicBezTo>
                    <a:pt x="4160044" y="306229"/>
                    <a:pt x="4160044" y="306229"/>
                    <a:pt x="4160044" y="306229"/>
                  </a:cubicBezTo>
                  <a:close/>
                  <a:moveTo>
                    <a:pt x="4128611" y="354806"/>
                  </a:moveTo>
                  <a:cubicBezTo>
                    <a:pt x="4128611" y="350996"/>
                    <a:pt x="4128611" y="347186"/>
                    <a:pt x="4127659" y="343376"/>
                  </a:cubicBezTo>
                  <a:cubicBezTo>
                    <a:pt x="4127659" y="345281"/>
                    <a:pt x="4127659" y="347186"/>
                    <a:pt x="4128611" y="350044"/>
                  </a:cubicBezTo>
                  <a:cubicBezTo>
                    <a:pt x="4129564" y="354806"/>
                    <a:pt x="4129564" y="360521"/>
                    <a:pt x="4130516" y="365284"/>
                  </a:cubicBezTo>
                  <a:cubicBezTo>
                    <a:pt x="4129564" y="361474"/>
                    <a:pt x="4129564" y="358616"/>
                    <a:pt x="4128611" y="354806"/>
                  </a:cubicBezTo>
                  <a:close/>
                  <a:moveTo>
                    <a:pt x="4124801" y="255746"/>
                  </a:moveTo>
                  <a:cubicBezTo>
                    <a:pt x="4124801" y="252889"/>
                    <a:pt x="4124801" y="250031"/>
                    <a:pt x="4124801" y="248126"/>
                  </a:cubicBezTo>
                  <a:cubicBezTo>
                    <a:pt x="4129564" y="265271"/>
                    <a:pt x="4134326" y="284321"/>
                    <a:pt x="4140041" y="303371"/>
                  </a:cubicBezTo>
                  <a:cubicBezTo>
                    <a:pt x="4140041" y="304324"/>
                    <a:pt x="4140994" y="306229"/>
                    <a:pt x="4140994" y="307181"/>
                  </a:cubicBezTo>
                  <a:cubicBezTo>
                    <a:pt x="4140994" y="311944"/>
                    <a:pt x="4140994" y="316706"/>
                    <a:pt x="4140994" y="321469"/>
                  </a:cubicBezTo>
                  <a:cubicBezTo>
                    <a:pt x="4136231" y="310991"/>
                    <a:pt x="4133374" y="305276"/>
                    <a:pt x="4133374" y="305276"/>
                  </a:cubicBezTo>
                  <a:cubicBezTo>
                    <a:pt x="4133374" y="305276"/>
                    <a:pt x="4134326" y="308134"/>
                    <a:pt x="4135279" y="312896"/>
                  </a:cubicBezTo>
                  <a:cubicBezTo>
                    <a:pt x="4132421" y="309086"/>
                    <a:pt x="4130516" y="304324"/>
                    <a:pt x="4127659" y="300514"/>
                  </a:cubicBezTo>
                  <a:cubicBezTo>
                    <a:pt x="4125754" y="293846"/>
                    <a:pt x="4124801" y="288131"/>
                    <a:pt x="4123849" y="284321"/>
                  </a:cubicBezTo>
                  <a:cubicBezTo>
                    <a:pt x="4124801" y="273844"/>
                    <a:pt x="4124801" y="264319"/>
                    <a:pt x="4124801" y="255746"/>
                  </a:cubicBezTo>
                  <a:close/>
                  <a:moveTo>
                    <a:pt x="4095274" y="395764"/>
                  </a:moveTo>
                  <a:cubicBezTo>
                    <a:pt x="4094321" y="395764"/>
                    <a:pt x="4094321" y="395764"/>
                    <a:pt x="4095274" y="395764"/>
                  </a:cubicBezTo>
                  <a:cubicBezTo>
                    <a:pt x="4095274" y="394811"/>
                    <a:pt x="4095274" y="394811"/>
                    <a:pt x="4095274" y="394811"/>
                  </a:cubicBezTo>
                  <a:cubicBezTo>
                    <a:pt x="4095274" y="394811"/>
                    <a:pt x="4095274" y="395764"/>
                    <a:pt x="4095274" y="395764"/>
                  </a:cubicBezTo>
                  <a:close/>
                  <a:moveTo>
                    <a:pt x="4093369" y="386239"/>
                  </a:moveTo>
                  <a:cubicBezTo>
                    <a:pt x="4093369" y="383381"/>
                    <a:pt x="4093369" y="379571"/>
                    <a:pt x="4093369" y="376714"/>
                  </a:cubicBezTo>
                  <a:cubicBezTo>
                    <a:pt x="4094321" y="378619"/>
                    <a:pt x="4095274" y="380524"/>
                    <a:pt x="4096226" y="382429"/>
                  </a:cubicBezTo>
                  <a:cubicBezTo>
                    <a:pt x="4094321" y="384334"/>
                    <a:pt x="4094321" y="385286"/>
                    <a:pt x="4093369" y="386239"/>
                  </a:cubicBezTo>
                  <a:close/>
                  <a:moveTo>
                    <a:pt x="4097179" y="342424"/>
                  </a:moveTo>
                  <a:cubicBezTo>
                    <a:pt x="4098131" y="339566"/>
                    <a:pt x="4098131" y="337661"/>
                    <a:pt x="4099084" y="334804"/>
                  </a:cubicBezTo>
                  <a:cubicBezTo>
                    <a:pt x="4099084" y="335756"/>
                    <a:pt x="4099084" y="336709"/>
                    <a:pt x="4099084" y="337661"/>
                  </a:cubicBezTo>
                  <a:cubicBezTo>
                    <a:pt x="4099084" y="339566"/>
                    <a:pt x="4098131" y="340519"/>
                    <a:pt x="4097179" y="342424"/>
                  </a:cubicBezTo>
                  <a:close/>
                  <a:moveTo>
                    <a:pt x="4100989" y="353854"/>
                  </a:moveTo>
                  <a:cubicBezTo>
                    <a:pt x="4100989" y="352901"/>
                    <a:pt x="4100989" y="351949"/>
                    <a:pt x="4100989" y="351949"/>
                  </a:cubicBezTo>
                  <a:cubicBezTo>
                    <a:pt x="4100989" y="351949"/>
                    <a:pt x="4100989" y="351949"/>
                    <a:pt x="4100989" y="351949"/>
                  </a:cubicBezTo>
                  <a:cubicBezTo>
                    <a:pt x="4100989" y="352901"/>
                    <a:pt x="4100989" y="353854"/>
                    <a:pt x="4100989" y="353854"/>
                  </a:cubicBezTo>
                  <a:cubicBezTo>
                    <a:pt x="4100989" y="354806"/>
                    <a:pt x="4100989" y="353854"/>
                    <a:pt x="4100989" y="353854"/>
                  </a:cubicBezTo>
                  <a:close/>
                  <a:moveTo>
                    <a:pt x="4115276" y="322421"/>
                  </a:moveTo>
                  <a:cubicBezTo>
                    <a:pt x="4115276" y="330994"/>
                    <a:pt x="4114324" y="341471"/>
                    <a:pt x="4114324" y="350996"/>
                  </a:cubicBezTo>
                  <a:cubicBezTo>
                    <a:pt x="4113371" y="336709"/>
                    <a:pt x="4111466" y="327184"/>
                    <a:pt x="4111466" y="327184"/>
                  </a:cubicBezTo>
                  <a:cubicBezTo>
                    <a:pt x="4111466" y="327184"/>
                    <a:pt x="4110514" y="332899"/>
                    <a:pt x="4108609" y="342424"/>
                  </a:cubicBezTo>
                  <a:cubicBezTo>
                    <a:pt x="4108609" y="342424"/>
                    <a:pt x="4107656" y="341471"/>
                    <a:pt x="4107656" y="341471"/>
                  </a:cubicBezTo>
                  <a:cubicBezTo>
                    <a:pt x="4107656" y="339566"/>
                    <a:pt x="4106704" y="338614"/>
                    <a:pt x="4106704" y="336709"/>
                  </a:cubicBezTo>
                  <a:cubicBezTo>
                    <a:pt x="4108609" y="330994"/>
                    <a:pt x="4111466" y="326231"/>
                    <a:pt x="4113371" y="322421"/>
                  </a:cubicBezTo>
                  <a:cubicBezTo>
                    <a:pt x="4114324" y="321469"/>
                    <a:pt x="4114324" y="319564"/>
                    <a:pt x="4115276" y="318611"/>
                  </a:cubicBezTo>
                  <a:cubicBezTo>
                    <a:pt x="4115276" y="319564"/>
                    <a:pt x="4115276" y="320516"/>
                    <a:pt x="4115276" y="322421"/>
                  </a:cubicBezTo>
                  <a:close/>
                  <a:moveTo>
                    <a:pt x="4109561" y="295751"/>
                  </a:moveTo>
                  <a:cubicBezTo>
                    <a:pt x="4111466" y="299561"/>
                    <a:pt x="4113371" y="303371"/>
                    <a:pt x="4116229" y="308134"/>
                  </a:cubicBezTo>
                  <a:cubicBezTo>
                    <a:pt x="4116229" y="309086"/>
                    <a:pt x="4116229" y="310991"/>
                    <a:pt x="4116229" y="311944"/>
                  </a:cubicBezTo>
                  <a:cubicBezTo>
                    <a:pt x="4114324" y="314801"/>
                    <a:pt x="4112419" y="316706"/>
                    <a:pt x="4110514" y="320516"/>
                  </a:cubicBezTo>
                  <a:cubicBezTo>
                    <a:pt x="4108609" y="323374"/>
                    <a:pt x="4106704" y="326231"/>
                    <a:pt x="4104799" y="329089"/>
                  </a:cubicBezTo>
                  <a:cubicBezTo>
                    <a:pt x="4103846" y="326231"/>
                    <a:pt x="4102894" y="324326"/>
                    <a:pt x="4102894" y="322421"/>
                  </a:cubicBezTo>
                  <a:cubicBezTo>
                    <a:pt x="4105751" y="311944"/>
                    <a:pt x="4107656" y="303371"/>
                    <a:pt x="4109561" y="295751"/>
                  </a:cubicBezTo>
                  <a:close/>
                  <a:moveTo>
                    <a:pt x="4092416" y="294799"/>
                  </a:moveTo>
                  <a:cubicBezTo>
                    <a:pt x="4093369" y="284321"/>
                    <a:pt x="4093369" y="274796"/>
                    <a:pt x="4094321" y="265271"/>
                  </a:cubicBezTo>
                  <a:cubicBezTo>
                    <a:pt x="4095274" y="268129"/>
                    <a:pt x="4096226" y="270034"/>
                    <a:pt x="4098131" y="272891"/>
                  </a:cubicBezTo>
                  <a:cubicBezTo>
                    <a:pt x="4100989" y="278606"/>
                    <a:pt x="4103846" y="284321"/>
                    <a:pt x="4106704" y="290989"/>
                  </a:cubicBezTo>
                  <a:cubicBezTo>
                    <a:pt x="4103846" y="296704"/>
                    <a:pt x="4101941" y="304324"/>
                    <a:pt x="4098131" y="311944"/>
                  </a:cubicBezTo>
                  <a:cubicBezTo>
                    <a:pt x="4097179" y="308134"/>
                    <a:pt x="4096226" y="306229"/>
                    <a:pt x="4096226" y="306229"/>
                  </a:cubicBezTo>
                  <a:cubicBezTo>
                    <a:pt x="4096226" y="306229"/>
                    <a:pt x="4096226" y="310039"/>
                    <a:pt x="4097179" y="315754"/>
                  </a:cubicBezTo>
                  <a:cubicBezTo>
                    <a:pt x="4095274" y="320516"/>
                    <a:pt x="4093369" y="324326"/>
                    <a:pt x="4092416" y="329089"/>
                  </a:cubicBezTo>
                  <a:cubicBezTo>
                    <a:pt x="4092416" y="328136"/>
                    <a:pt x="4091464" y="326231"/>
                    <a:pt x="4091464" y="325279"/>
                  </a:cubicBezTo>
                  <a:cubicBezTo>
                    <a:pt x="4091464" y="324326"/>
                    <a:pt x="4090511" y="323374"/>
                    <a:pt x="4090511" y="321469"/>
                  </a:cubicBezTo>
                  <a:cubicBezTo>
                    <a:pt x="4091464" y="311944"/>
                    <a:pt x="4092416" y="303371"/>
                    <a:pt x="4092416" y="294799"/>
                  </a:cubicBezTo>
                  <a:close/>
                  <a:moveTo>
                    <a:pt x="4085749" y="244316"/>
                  </a:moveTo>
                  <a:cubicBezTo>
                    <a:pt x="4085749" y="245269"/>
                    <a:pt x="4085749" y="245269"/>
                    <a:pt x="4085749" y="244316"/>
                  </a:cubicBezTo>
                  <a:cubicBezTo>
                    <a:pt x="4085749" y="247174"/>
                    <a:pt x="4085749" y="248126"/>
                    <a:pt x="4084796" y="250031"/>
                  </a:cubicBezTo>
                  <a:cubicBezTo>
                    <a:pt x="4084796" y="249079"/>
                    <a:pt x="4084796" y="246221"/>
                    <a:pt x="4085749" y="244316"/>
                  </a:cubicBezTo>
                  <a:close/>
                  <a:moveTo>
                    <a:pt x="4043839" y="279559"/>
                  </a:moveTo>
                  <a:cubicBezTo>
                    <a:pt x="4044791" y="280511"/>
                    <a:pt x="4044791" y="280511"/>
                    <a:pt x="4043839" y="279559"/>
                  </a:cubicBezTo>
                  <a:cubicBezTo>
                    <a:pt x="4044791" y="281464"/>
                    <a:pt x="4044791" y="282416"/>
                    <a:pt x="4044791" y="283369"/>
                  </a:cubicBezTo>
                  <a:cubicBezTo>
                    <a:pt x="4043839" y="282416"/>
                    <a:pt x="4043839" y="281464"/>
                    <a:pt x="4043839" y="281464"/>
                  </a:cubicBezTo>
                  <a:cubicBezTo>
                    <a:pt x="4043839" y="281464"/>
                    <a:pt x="4043839" y="283369"/>
                    <a:pt x="4044791" y="286226"/>
                  </a:cubicBezTo>
                  <a:cubicBezTo>
                    <a:pt x="4044791" y="287179"/>
                    <a:pt x="4044791" y="288131"/>
                    <a:pt x="4044791" y="290036"/>
                  </a:cubicBezTo>
                  <a:cubicBezTo>
                    <a:pt x="4043839" y="288131"/>
                    <a:pt x="4042886" y="286226"/>
                    <a:pt x="4042886" y="284321"/>
                  </a:cubicBezTo>
                  <a:cubicBezTo>
                    <a:pt x="4043839" y="282416"/>
                    <a:pt x="4043839" y="281464"/>
                    <a:pt x="4043839" y="279559"/>
                  </a:cubicBezTo>
                  <a:close/>
                  <a:moveTo>
                    <a:pt x="4044791" y="333851"/>
                  </a:moveTo>
                  <a:cubicBezTo>
                    <a:pt x="4044791" y="333851"/>
                    <a:pt x="4044791" y="333851"/>
                    <a:pt x="4044791" y="333851"/>
                  </a:cubicBezTo>
                  <a:cubicBezTo>
                    <a:pt x="4044791" y="335756"/>
                    <a:pt x="4044791" y="337661"/>
                    <a:pt x="4044791" y="339566"/>
                  </a:cubicBezTo>
                  <a:cubicBezTo>
                    <a:pt x="4043839" y="338614"/>
                    <a:pt x="4043839" y="338614"/>
                    <a:pt x="4042886" y="337661"/>
                  </a:cubicBezTo>
                  <a:cubicBezTo>
                    <a:pt x="4042886" y="335756"/>
                    <a:pt x="4043839" y="334804"/>
                    <a:pt x="4044791" y="333851"/>
                  </a:cubicBezTo>
                  <a:close/>
                  <a:moveTo>
                    <a:pt x="4039076" y="271939"/>
                  </a:moveTo>
                  <a:cubicBezTo>
                    <a:pt x="4039076" y="272891"/>
                    <a:pt x="4039076" y="272891"/>
                    <a:pt x="4039076" y="273844"/>
                  </a:cubicBezTo>
                  <a:cubicBezTo>
                    <a:pt x="4039076" y="272891"/>
                    <a:pt x="4038124" y="271939"/>
                    <a:pt x="4038124" y="270034"/>
                  </a:cubicBezTo>
                  <a:cubicBezTo>
                    <a:pt x="4037171" y="268129"/>
                    <a:pt x="4037171" y="267176"/>
                    <a:pt x="4036219" y="265271"/>
                  </a:cubicBezTo>
                  <a:cubicBezTo>
                    <a:pt x="4037171" y="267176"/>
                    <a:pt x="4038124" y="269081"/>
                    <a:pt x="4039076" y="271939"/>
                  </a:cubicBezTo>
                  <a:close/>
                  <a:moveTo>
                    <a:pt x="4033361" y="358616"/>
                  </a:moveTo>
                  <a:cubicBezTo>
                    <a:pt x="4033361" y="355759"/>
                    <a:pt x="4034314" y="353854"/>
                    <a:pt x="4034314" y="351949"/>
                  </a:cubicBezTo>
                  <a:cubicBezTo>
                    <a:pt x="4035266" y="350044"/>
                    <a:pt x="4037171" y="347186"/>
                    <a:pt x="4038124" y="345281"/>
                  </a:cubicBezTo>
                  <a:cubicBezTo>
                    <a:pt x="4040029" y="347186"/>
                    <a:pt x="4041934" y="350044"/>
                    <a:pt x="4043839" y="351949"/>
                  </a:cubicBezTo>
                  <a:cubicBezTo>
                    <a:pt x="4042886" y="363379"/>
                    <a:pt x="4041934" y="376714"/>
                    <a:pt x="4040981" y="391954"/>
                  </a:cubicBezTo>
                  <a:cubicBezTo>
                    <a:pt x="4039076" y="398621"/>
                    <a:pt x="4037171" y="406241"/>
                    <a:pt x="4035266" y="413861"/>
                  </a:cubicBezTo>
                  <a:cubicBezTo>
                    <a:pt x="4033361" y="407194"/>
                    <a:pt x="4030504" y="401479"/>
                    <a:pt x="4029551" y="395764"/>
                  </a:cubicBezTo>
                  <a:cubicBezTo>
                    <a:pt x="4028599" y="392906"/>
                    <a:pt x="4027646" y="391001"/>
                    <a:pt x="4027646" y="388144"/>
                  </a:cubicBezTo>
                  <a:cubicBezTo>
                    <a:pt x="4029551" y="377666"/>
                    <a:pt x="4031456" y="368141"/>
                    <a:pt x="4033361" y="358616"/>
                  </a:cubicBezTo>
                  <a:close/>
                  <a:moveTo>
                    <a:pt x="4020026" y="324326"/>
                  </a:moveTo>
                  <a:cubicBezTo>
                    <a:pt x="4020979" y="325279"/>
                    <a:pt x="4020979" y="325279"/>
                    <a:pt x="4021931" y="326231"/>
                  </a:cubicBezTo>
                  <a:cubicBezTo>
                    <a:pt x="4020979" y="329089"/>
                    <a:pt x="4020026" y="331946"/>
                    <a:pt x="4019074" y="334804"/>
                  </a:cubicBezTo>
                  <a:cubicBezTo>
                    <a:pt x="4018121" y="336709"/>
                    <a:pt x="4018121" y="339566"/>
                    <a:pt x="4017169" y="341471"/>
                  </a:cubicBezTo>
                  <a:cubicBezTo>
                    <a:pt x="4017169" y="341471"/>
                    <a:pt x="4017169" y="342424"/>
                    <a:pt x="4016216" y="342424"/>
                  </a:cubicBezTo>
                  <a:cubicBezTo>
                    <a:pt x="4016216" y="343376"/>
                    <a:pt x="4015264" y="343376"/>
                    <a:pt x="4015264" y="344329"/>
                  </a:cubicBezTo>
                  <a:cubicBezTo>
                    <a:pt x="4014311" y="333851"/>
                    <a:pt x="4012406" y="324326"/>
                    <a:pt x="4011454" y="315754"/>
                  </a:cubicBezTo>
                  <a:cubicBezTo>
                    <a:pt x="4014311" y="317659"/>
                    <a:pt x="4017169" y="320516"/>
                    <a:pt x="4020026" y="324326"/>
                  </a:cubicBezTo>
                  <a:close/>
                  <a:moveTo>
                    <a:pt x="3999071" y="282416"/>
                  </a:moveTo>
                  <a:cubicBezTo>
                    <a:pt x="4000024" y="282416"/>
                    <a:pt x="4000024" y="282416"/>
                    <a:pt x="3999071" y="282416"/>
                  </a:cubicBezTo>
                  <a:cubicBezTo>
                    <a:pt x="4000024" y="290989"/>
                    <a:pt x="4000024" y="300514"/>
                    <a:pt x="4000024" y="310991"/>
                  </a:cubicBezTo>
                  <a:cubicBezTo>
                    <a:pt x="4000024" y="312896"/>
                    <a:pt x="4000024" y="314801"/>
                    <a:pt x="4000024" y="316706"/>
                  </a:cubicBezTo>
                  <a:cubicBezTo>
                    <a:pt x="4000024" y="319564"/>
                    <a:pt x="3999071" y="322421"/>
                    <a:pt x="3999071" y="325279"/>
                  </a:cubicBezTo>
                  <a:cubicBezTo>
                    <a:pt x="3999071" y="325279"/>
                    <a:pt x="3999071" y="326231"/>
                    <a:pt x="3999071" y="327184"/>
                  </a:cubicBezTo>
                  <a:cubicBezTo>
                    <a:pt x="3999071" y="326231"/>
                    <a:pt x="3998119" y="325279"/>
                    <a:pt x="3998119" y="324326"/>
                  </a:cubicBezTo>
                  <a:lnTo>
                    <a:pt x="3997166" y="314801"/>
                  </a:lnTo>
                  <a:lnTo>
                    <a:pt x="3996214" y="286226"/>
                  </a:lnTo>
                  <a:cubicBezTo>
                    <a:pt x="3997166" y="285274"/>
                    <a:pt x="3998119" y="284321"/>
                    <a:pt x="3999071" y="282416"/>
                  </a:cubicBezTo>
                  <a:close/>
                  <a:moveTo>
                    <a:pt x="3983831" y="405289"/>
                  </a:moveTo>
                  <a:cubicBezTo>
                    <a:pt x="3982879" y="408146"/>
                    <a:pt x="3981926" y="410051"/>
                    <a:pt x="3980021" y="412909"/>
                  </a:cubicBezTo>
                  <a:cubicBezTo>
                    <a:pt x="3980021" y="412909"/>
                    <a:pt x="3980021" y="412909"/>
                    <a:pt x="3980021" y="412909"/>
                  </a:cubicBezTo>
                  <a:cubicBezTo>
                    <a:pt x="3981926" y="407194"/>
                    <a:pt x="3981926" y="404336"/>
                    <a:pt x="3982879" y="402431"/>
                  </a:cubicBezTo>
                  <a:cubicBezTo>
                    <a:pt x="3982879" y="403384"/>
                    <a:pt x="3982879" y="404336"/>
                    <a:pt x="3983831" y="405289"/>
                  </a:cubicBezTo>
                  <a:close/>
                  <a:moveTo>
                    <a:pt x="3980974" y="395764"/>
                  </a:moveTo>
                  <a:cubicBezTo>
                    <a:pt x="3981926" y="397669"/>
                    <a:pt x="3981926" y="399574"/>
                    <a:pt x="3982879" y="401479"/>
                  </a:cubicBezTo>
                  <a:cubicBezTo>
                    <a:pt x="3982879" y="402431"/>
                    <a:pt x="3980974" y="404336"/>
                    <a:pt x="3979069" y="407194"/>
                  </a:cubicBezTo>
                  <a:cubicBezTo>
                    <a:pt x="3979069" y="407194"/>
                    <a:pt x="3979069" y="406241"/>
                    <a:pt x="3979069" y="406241"/>
                  </a:cubicBezTo>
                  <a:cubicBezTo>
                    <a:pt x="3980021" y="403384"/>
                    <a:pt x="3980021" y="399574"/>
                    <a:pt x="3980974" y="395764"/>
                  </a:cubicBezTo>
                  <a:close/>
                  <a:moveTo>
                    <a:pt x="3976211" y="378619"/>
                  </a:moveTo>
                  <a:cubicBezTo>
                    <a:pt x="3976211" y="378619"/>
                    <a:pt x="3976211" y="378619"/>
                    <a:pt x="3976211" y="378619"/>
                  </a:cubicBezTo>
                  <a:cubicBezTo>
                    <a:pt x="3976211" y="379571"/>
                    <a:pt x="3976211" y="379571"/>
                    <a:pt x="3976211" y="380524"/>
                  </a:cubicBezTo>
                  <a:cubicBezTo>
                    <a:pt x="3976211" y="379571"/>
                    <a:pt x="3976211" y="378619"/>
                    <a:pt x="3976211" y="378619"/>
                  </a:cubicBezTo>
                  <a:close/>
                  <a:moveTo>
                    <a:pt x="3948589" y="255746"/>
                  </a:moveTo>
                  <a:cubicBezTo>
                    <a:pt x="3948589" y="262414"/>
                    <a:pt x="3947636" y="270034"/>
                    <a:pt x="3946684" y="277654"/>
                  </a:cubicBezTo>
                  <a:cubicBezTo>
                    <a:pt x="3946684" y="279559"/>
                    <a:pt x="3946684" y="282416"/>
                    <a:pt x="3945731" y="285274"/>
                  </a:cubicBezTo>
                  <a:cubicBezTo>
                    <a:pt x="3944779" y="278606"/>
                    <a:pt x="3944779" y="272891"/>
                    <a:pt x="3943826" y="266224"/>
                  </a:cubicBezTo>
                  <a:cubicBezTo>
                    <a:pt x="3942874" y="257651"/>
                    <a:pt x="3940969" y="249079"/>
                    <a:pt x="3940016" y="240506"/>
                  </a:cubicBezTo>
                  <a:cubicBezTo>
                    <a:pt x="3940016" y="240506"/>
                    <a:pt x="3940016" y="240506"/>
                    <a:pt x="3940016" y="239554"/>
                  </a:cubicBezTo>
                  <a:cubicBezTo>
                    <a:pt x="3940016" y="238601"/>
                    <a:pt x="3940016" y="237649"/>
                    <a:pt x="3940016" y="236696"/>
                  </a:cubicBezTo>
                  <a:cubicBezTo>
                    <a:pt x="3940969" y="237649"/>
                    <a:pt x="3941921" y="239554"/>
                    <a:pt x="3942874" y="240506"/>
                  </a:cubicBezTo>
                  <a:cubicBezTo>
                    <a:pt x="3944779" y="243364"/>
                    <a:pt x="3945731" y="245269"/>
                    <a:pt x="3947636" y="248126"/>
                  </a:cubicBezTo>
                  <a:cubicBezTo>
                    <a:pt x="3948589" y="251936"/>
                    <a:pt x="3948589" y="253841"/>
                    <a:pt x="3948589" y="255746"/>
                  </a:cubicBezTo>
                  <a:close/>
                  <a:moveTo>
                    <a:pt x="3943826" y="205264"/>
                  </a:moveTo>
                  <a:cubicBezTo>
                    <a:pt x="3943826" y="207169"/>
                    <a:pt x="3943826" y="209074"/>
                    <a:pt x="3943826" y="210979"/>
                  </a:cubicBezTo>
                  <a:cubicBezTo>
                    <a:pt x="3943826" y="216694"/>
                    <a:pt x="3944779" y="223361"/>
                    <a:pt x="3945731" y="230981"/>
                  </a:cubicBezTo>
                  <a:cubicBezTo>
                    <a:pt x="3945731" y="232886"/>
                    <a:pt x="3945731" y="234791"/>
                    <a:pt x="3946684" y="236696"/>
                  </a:cubicBezTo>
                  <a:cubicBezTo>
                    <a:pt x="3943826" y="233839"/>
                    <a:pt x="3941921" y="230029"/>
                    <a:pt x="3939064" y="228124"/>
                  </a:cubicBezTo>
                  <a:cubicBezTo>
                    <a:pt x="3938111" y="224314"/>
                    <a:pt x="3938111" y="219551"/>
                    <a:pt x="3937159" y="215741"/>
                  </a:cubicBezTo>
                  <a:cubicBezTo>
                    <a:pt x="3940016" y="210979"/>
                    <a:pt x="3941921" y="208121"/>
                    <a:pt x="3943826" y="205264"/>
                  </a:cubicBezTo>
                  <a:close/>
                  <a:moveTo>
                    <a:pt x="3866674" y="369094"/>
                  </a:moveTo>
                  <a:cubicBezTo>
                    <a:pt x="3866674" y="369094"/>
                    <a:pt x="3866674" y="368141"/>
                    <a:pt x="3867626" y="368141"/>
                  </a:cubicBezTo>
                  <a:cubicBezTo>
                    <a:pt x="3867626" y="369094"/>
                    <a:pt x="3867626" y="370046"/>
                    <a:pt x="3867626" y="370999"/>
                  </a:cubicBezTo>
                  <a:cubicBezTo>
                    <a:pt x="3867626" y="370046"/>
                    <a:pt x="3866674" y="370046"/>
                    <a:pt x="3866674" y="369094"/>
                  </a:cubicBezTo>
                  <a:close/>
                  <a:moveTo>
                    <a:pt x="3886676" y="354806"/>
                  </a:moveTo>
                  <a:cubicBezTo>
                    <a:pt x="3885724" y="351949"/>
                    <a:pt x="3883819" y="350044"/>
                    <a:pt x="3882866" y="348139"/>
                  </a:cubicBezTo>
                  <a:cubicBezTo>
                    <a:pt x="3882866" y="345281"/>
                    <a:pt x="3881914" y="341471"/>
                    <a:pt x="3881914" y="338614"/>
                  </a:cubicBezTo>
                  <a:cubicBezTo>
                    <a:pt x="3883819" y="343376"/>
                    <a:pt x="3885724" y="349091"/>
                    <a:pt x="3886676" y="354806"/>
                  </a:cubicBezTo>
                  <a:cubicBezTo>
                    <a:pt x="3887629" y="354806"/>
                    <a:pt x="3887629" y="355759"/>
                    <a:pt x="3887629" y="356711"/>
                  </a:cubicBezTo>
                  <a:cubicBezTo>
                    <a:pt x="3887629" y="355759"/>
                    <a:pt x="3887629" y="354806"/>
                    <a:pt x="3886676" y="354806"/>
                  </a:cubicBezTo>
                  <a:close/>
                  <a:moveTo>
                    <a:pt x="3897154" y="278606"/>
                  </a:moveTo>
                  <a:cubicBezTo>
                    <a:pt x="3899059" y="275749"/>
                    <a:pt x="3900011" y="272891"/>
                    <a:pt x="3901916" y="270986"/>
                  </a:cubicBezTo>
                  <a:cubicBezTo>
                    <a:pt x="3901916" y="270986"/>
                    <a:pt x="3901916" y="270986"/>
                    <a:pt x="3901916" y="270986"/>
                  </a:cubicBezTo>
                  <a:cubicBezTo>
                    <a:pt x="3900964" y="273844"/>
                    <a:pt x="3899059" y="276701"/>
                    <a:pt x="3897154" y="278606"/>
                  </a:cubicBezTo>
                  <a:cubicBezTo>
                    <a:pt x="3898106" y="279559"/>
                    <a:pt x="3897154" y="279559"/>
                    <a:pt x="3897154" y="278606"/>
                  </a:cubicBezTo>
                  <a:close/>
                  <a:moveTo>
                    <a:pt x="3900011" y="291941"/>
                  </a:moveTo>
                  <a:cubicBezTo>
                    <a:pt x="3900011" y="290989"/>
                    <a:pt x="3900964" y="289084"/>
                    <a:pt x="3901916" y="288131"/>
                  </a:cubicBezTo>
                  <a:cubicBezTo>
                    <a:pt x="3901916" y="287179"/>
                    <a:pt x="3902869" y="287179"/>
                    <a:pt x="3902869" y="286226"/>
                  </a:cubicBezTo>
                  <a:cubicBezTo>
                    <a:pt x="3902869" y="290036"/>
                    <a:pt x="3902869" y="293846"/>
                    <a:pt x="3903821" y="297656"/>
                  </a:cubicBezTo>
                  <a:cubicBezTo>
                    <a:pt x="3903821" y="298609"/>
                    <a:pt x="3903821" y="300514"/>
                    <a:pt x="3902869" y="301466"/>
                  </a:cubicBezTo>
                  <a:cubicBezTo>
                    <a:pt x="3902869" y="300514"/>
                    <a:pt x="3902869" y="299561"/>
                    <a:pt x="3901916" y="298609"/>
                  </a:cubicBezTo>
                  <a:cubicBezTo>
                    <a:pt x="3901916" y="295751"/>
                    <a:pt x="3900964" y="293846"/>
                    <a:pt x="3900011" y="291941"/>
                  </a:cubicBezTo>
                  <a:close/>
                  <a:moveTo>
                    <a:pt x="3903821" y="431006"/>
                  </a:moveTo>
                  <a:cubicBezTo>
                    <a:pt x="3903821" y="431006"/>
                    <a:pt x="3903821" y="431959"/>
                    <a:pt x="3902869" y="431959"/>
                  </a:cubicBezTo>
                  <a:lnTo>
                    <a:pt x="3901916" y="431959"/>
                  </a:lnTo>
                  <a:cubicBezTo>
                    <a:pt x="3902869" y="430054"/>
                    <a:pt x="3902869" y="428149"/>
                    <a:pt x="3903821" y="426244"/>
                  </a:cubicBezTo>
                  <a:cubicBezTo>
                    <a:pt x="3903821" y="427196"/>
                    <a:pt x="3903821" y="427196"/>
                    <a:pt x="3904774" y="428149"/>
                  </a:cubicBezTo>
                  <a:cubicBezTo>
                    <a:pt x="3903821" y="429101"/>
                    <a:pt x="3903821" y="430054"/>
                    <a:pt x="3903821" y="431006"/>
                  </a:cubicBezTo>
                  <a:close/>
                  <a:moveTo>
                    <a:pt x="3925729" y="309086"/>
                  </a:moveTo>
                  <a:cubicBezTo>
                    <a:pt x="3923824" y="301466"/>
                    <a:pt x="3922871" y="297656"/>
                    <a:pt x="3922871" y="297656"/>
                  </a:cubicBezTo>
                  <a:cubicBezTo>
                    <a:pt x="3922871" y="297656"/>
                    <a:pt x="3922871" y="301466"/>
                    <a:pt x="3923824" y="308134"/>
                  </a:cubicBezTo>
                  <a:cubicBezTo>
                    <a:pt x="3920966" y="297656"/>
                    <a:pt x="3919061" y="291941"/>
                    <a:pt x="3919061" y="291941"/>
                  </a:cubicBezTo>
                  <a:cubicBezTo>
                    <a:pt x="3919061" y="291941"/>
                    <a:pt x="3920014" y="301466"/>
                    <a:pt x="3922871" y="317659"/>
                  </a:cubicBezTo>
                  <a:cubicBezTo>
                    <a:pt x="3922871" y="320516"/>
                    <a:pt x="3923824" y="322421"/>
                    <a:pt x="3923824" y="325279"/>
                  </a:cubicBezTo>
                  <a:cubicBezTo>
                    <a:pt x="3922871" y="328136"/>
                    <a:pt x="3922871" y="331946"/>
                    <a:pt x="3921919" y="334804"/>
                  </a:cubicBezTo>
                  <a:cubicBezTo>
                    <a:pt x="3921919" y="334804"/>
                    <a:pt x="3921919" y="335756"/>
                    <a:pt x="3921919" y="335756"/>
                  </a:cubicBezTo>
                  <a:cubicBezTo>
                    <a:pt x="3921919" y="333851"/>
                    <a:pt x="3920966" y="331946"/>
                    <a:pt x="3920966" y="330041"/>
                  </a:cubicBezTo>
                  <a:cubicBezTo>
                    <a:pt x="3919061" y="319564"/>
                    <a:pt x="3917156" y="310039"/>
                    <a:pt x="3915251" y="301466"/>
                  </a:cubicBezTo>
                  <a:cubicBezTo>
                    <a:pt x="3913346" y="293846"/>
                    <a:pt x="3912394" y="287179"/>
                    <a:pt x="3911441" y="281464"/>
                  </a:cubicBezTo>
                  <a:cubicBezTo>
                    <a:pt x="3911441" y="273844"/>
                    <a:pt x="3912394" y="268129"/>
                    <a:pt x="3912394" y="264319"/>
                  </a:cubicBezTo>
                  <a:cubicBezTo>
                    <a:pt x="3912394" y="264319"/>
                    <a:pt x="3912394" y="263366"/>
                    <a:pt x="3912394" y="263366"/>
                  </a:cubicBezTo>
                  <a:cubicBezTo>
                    <a:pt x="3914299" y="265271"/>
                    <a:pt x="3917156" y="268129"/>
                    <a:pt x="3919061" y="270986"/>
                  </a:cubicBezTo>
                  <a:cubicBezTo>
                    <a:pt x="3920966" y="272891"/>
                    <a:pt x="3922871" y="274796"/>
                    <a:pt x="3923824" y="277654"/>
                  </a:cubicBezTo>
                  <a:cubicBezTo>
                    <a:pt x="3923824" y="277654"/>
                    <a:pt x="3923824" y="280511"/>
                    <a:pt x="3924776" y="284321"/>
                  </a:cubicBezTo>
                  <a:cubicBezTo>
                    <a:pt x="3922871" y="279559"/>
                    <a:pt x="3921919" y="277654"/>
                    <a:pt x="3921919" y="277654"/>
                  </a:cubicBezTo>
                  <a:cubicBezTo>
                    <a:pt x="3921919" y="277654"/>
                    <a:pt x="3923824" y="284321"/>
                    <a:pt x="3926681" y="296704"/>
                  </a:cubicBezTo>
                  <a:cubicBezTo>
                    <a:pt x="3926681" y="298609"/>
                    <a:pt x="3927634" y="301466"/>
                    <a:pt x="3927634" y="304324"/>
                  </a:cubicBezTo>
                  <a:cubicBezTo>
                    <a:pt x="3927634" y="304324"/>
                    <a:pt x="3927634" y="304324"/>
                    <a:pt x="3927634" y="305276"/>
                  </a:cubicBezTo>
                  <a:cubicBezTo>
                    <a:pt x="3926681" y="304324"/>
                    <a:pt x="3925729" y="306229"/>
                    <a:pt x="3925729" y="309086"/>
                  </a:cubicBezTo>
                  <a:close/>
                  <a:moveTo>
                    <a:pt x="3929539" y="287179"/>
                  </a:moveTo>
                  <a:cubicBezTo>
                    <a:pt x="3929539" y="289084"/>
                    <a:pt x="3928586" y="290989"/>
                    <a:pt x="3928586" y="292894"/>
                  </a:cubicBezTo>
                  <a:cubicBezTo>
                    <a:pt x="3928586" y="291941"/>
                    <a:pt x="3927634" y="290989"/>
                    <a:pt x="3927634" y="290036"/>
                  </a:cubicBezTo>
                  <a:cubicBezTo>
                    <a:pt x="3924776" y="281464"/>
                    <a:pt x="3923824" y="275749"/>
                    <a:pt x="3923824" y="275749"/>
                  </a:cubicBezTo>
                  <a:cubicBezTo>
                    <a:pt x="3924776" y="277654"/>
                    <a:pt x="3926681" y="279559"/>
                    <a:pt x="3927634" y="281464"/>
                  </a:cubicBezTo>
                  <a:cubicBezTo>
                    <a:pt x="3928586" y="282416"/>
                    <a:pt x="3928586" y="283369"/>
                    <a:pt x="3929539" y="284321"/>
                  </a:cubicBezTo>
                  <a:cubicBezTo>
                    <a:pt x="3929539" y="284321"/>
                    <a:pt x="3929539" y="285274"/>
                    <a:pt x="3929539" y="287179"/>
                  </a:cubicBezTo>
                  <a:close/>
                  <a:moveTo>
                    <a:pt x="3926681" y="242411"/>
                  </a:moveTo>
                  <a:cubicBezTo>
                    <a:pt x="3927634" y="251936"/>
                    <a:pt x="3928586" y="261461"/>
                    <a:pt x="3928586" y="270986"/>
                  </a:cubicBezTo>
                  <a:cubicBezTo>
                    <a:pt x="3926681" y="269081"/>
                    <a:pt x="3924776" y="266224"/>
                    <a:pt x="3921919" y="265271"/>
                  </a:cubicBezTo>
                  <a:cubicBezTo>
                    <a:pt x="3919061" y="262414"/>
                    <a:pt x="3916204" y="259556"/>
                    <a:pt x="3913346" y="257651"/>
                  </a:cubicBezTo>
                  <a:cubicBezTo>
                    <a:pt x="3915251" y="253841"/>
                    <a:pt x="3916204" y="250031"/>
                    <a:pt x="3917156" y="246221"/>
                  </a:cubicBezTo>
                  <a:cubicBezTo>
                    <a:pt x="3920014" y="241459"/>
                    <a:pt x="3922871" y="236696"/>
                    <a:pt x="3925729" y="232886"/>
                  </a:cubicBezTo>
                  <a:cubicBezTo>
                    <a:pt x="3925729" y="235744"/>
                    <a:pt x="3925729" y="239554"/>
                    <a:pt x="3926681" y="242411"/>
                  </a:cubicBezTo>
                  <a:close/>
                  <a:moveTo>
                    <a:pt x="3900964" y="168116"/>
                  </a:moveTo>
                  <a:cubicBezTo>
                    <a:pt x="3905726" y="160496"/>
                    <a:pt x="3910489" y="153829"/>
                    <a:pt x="3914299" y="147161"/>
                  </a:cubicBezTo>
                  <a:cubicBezTo>
                    <a:pt x="3914299" y="150019"/>
                    <a:pt x="3915251" y="152876"/>
                    <a:pt x="3915251" y="156686"/>
                  </a:cubicBezTo>
                  <a:cubicBezTo>
                    <a:pt x="3917156" y="168116"/>
                    <a:pt x="3919061" y="181451"/>
                    <a:pt x="3920966" y="196691"/>
                  </a:cubicBezTo>
                  <a:cubicBezTo>
                    <a:pt x="3921919" y="202406"/>
                    <a:pt x="3921919" y="208121"/>
                    <a:pt x="3922871" y="213836"/>
                  </a:cubicBezTo>
                  <a:cubicBezTo>
                    <a:pt x="3920966" y="211931"/>
                    <a:pt x="3920014" y="210979"/>
                    <a:pt x="3920014" y="210979"/>
                  </a:cubicBezTo>
                  <a:cubicBezTo>
                    <a:pt x="3920014" y="210979"/>
                    <a:pt x="3920966" y="212884"/>
                    <a:pt x="3923824" y="214789"/>
                  </a:cubicBezTo>
                  <a:cubicBezTo>
                    <a:pt x="3923824" y="218599"/>
                    <a:pt x="3924776" y="222409"/>
                    <a:pt x="3924776" y="226219"/>
                  </a:cubicBezTo>
                  <a:cubicBezTo>
                    <a:pt x="3919061" y="232886"/>
                    <a:pt x="3913346" y="240506"/>
                    <a:pt x="3906679" y="249079"/>
                  </a:cubicBezTo>
                  <a:cubicBezTo>
                    <a:pt x="3905726" y="250031"/>
                    <a:pt x="3905726" y="250984"/>
                    <a:pt x="3904774" y="251936"/>
                  </a:cubicBezTo>
                  <a:cubicBezTo>
                    <a:pt x="3903821" y="251936"/>
                    <a:pt x="3903821" y="250984"/>
                    <a:pt x="3902869" y="250984"/>
                  </a:cubicBezTo>
                  <a:cubicBezTo>
                    <a:pt x="3901916" y="245269"/>
                    <a:pt x="3900964" y="242411"/>
                    <a:pt x="3900964" y="242411"/>
                  </a:cubicBezTo>
                  <a:cubicBezTo>
                    <a:pt x="3900964" y="242411"/>
                    <a:pt x="3900964" y="245269"/>
                    <a:pt x="3900964" y="249079"/>
                  </a:cubicBezTo>
                  <a:cubicBezTo>
                    <a:pt x="3900011" y="248126"/>
                    <a:pt x="3898106" y="247174"/>
                    <a:pt x="3897154" y="247174"/>
                  </a:cubicBezTo>
                  <a:cubicBezTo>
                    <a:pt x="3893344" y="245269"/>
                    <a:pt x="3891439" y="243364"/>
                    <a:pt x="3891439" y="243364"/>
                  </a:cubicBezTo>
                  <a:cubicBezTo>
                    <a:pt x="3891439" y="243364"/>
                    <a:pt x="3893344" y="245269"/>
                    <a:pt x="3896201" y="248126"/>
                  </a:cubicBezTo>
                  <a:cubicBezTo>
                    <a:pt x="3897154" y="249079"/>
                    <a:pt x="3899059" y="250984"/>
                    <a:pt x="3900964" y="251936"/>
                  </a:cubicBezTo>
                  <a:cubicBezTo>
                    <a:pt x="3900964" y="253841"/>
                    <a:pt x="3900964" y="254794"/>
                    <a:pt x="3900964" y="256699"/>
                  </a:cubicBezTo>
                  <a:cubicBezTo>
                    <a:pt x="3899059" y="259556"/>
                    <a:pt x="3896201" y="263366"/>
                    <a:pt x="3894296" y="266224"/>
                  </a:cubicBezTo>
                  <a:cubicBezTo>
                    <a:pt x="3893344" y="261461"/>
                    <a:pt x="3891439" y="255746"/>
                    <a:pt x="3890486" y="250984"/>
                  </a:cubicBezTo>
                  <a:cubicBezTo>
                    <a:pt x="3886676" y="235744"/>
                    <a:pt x="3883819" y="222409"/>
                    <a:pt x="3880009" y="210026"/>
                  </a:cubicBezTo>
                  <a:cubicBezTo>
                    <a:pt x="3880009" y="209074"/>
                    <a:pt x="3879056" y="207169"/>
                    <a:pt x="3879056" y="206216"/>
                  </a:cubicBezTo>
                  <a:cubicBezTo>
                    <a:pt x="3886676" y="191929"/>
                    <a:pt x="3894296" y="178594"/>
                    <a:pt x="3900964" y="168116"/>
                  </a:cubicBezTo>
                  <a:close/>
                  <a:moveTo>
                    <a:pt x="3873341" y="214789"/>
                  </a:moveTo>
                  <a:cubicBezTo>
                    <a:pt x="3875246" y="226219"/>
                    <a:pt x="3877151" y="238601"/>
                    <a:pt x="3879056" y="251936"/>
                  </a:cubicBezTo>
                  <a:cubicBezTo>
                    <a:pt x="3880009" y="260509"/>
                    <a:pt x="3881914" y="270034"/>
                    <a:pt x="3883819" y="280511"/>
                  </a:cubicBezTo>
                  <a:cubicBezTo>
                    <a:pt x="3883819" y="281464"/>
                    <a:pt x="3882866" y="281464"/>
                    <a:pt x="3882866" y="282416"/>
                  </a:cubicBezTo>
                  <a:cubicBezTo>
                    <a:pt x="3880009" y="273844"/>
                    <a:pt x="3878104" y="266224"/>
                    <a:pt x="3875246" y="259556"/>
                  </a:cubicBezTo>
                  <a:cubicBezTo>
                    <a:pt x="3871436" y="250031"/>
                    <a:pt x="3868579" y="241459"/>
                    <a:pt x="3865721" y="234791"/>
                  </a:cubicBezTo>
                  <a:cubicBezTo>
                    <a:pt x="3865721" y="233839"/>
                    <a:pt x="3864769" y="232886"/>
                    <a:pt x="3864769" y="231934"/>
                  </a:cubicBezTo>
                  <a:cubicBezTo>
                    <a:pt x="3867626" y="225266"/>
                    <a:pt x="3870484" y="219551"/>
                    <a:pt x="3873341" y="214789"/>
                  </a:cubicBezTo>
                  <a:close/>
                  <a:moveTo>
                    <a:pt x="3864769" y="341471"/>
                  </a:moveTo>
                  <a:cubicBezTo>
                    <a:pt x="3863816" y="342424"/>
                    <a:pt x="3863816" y="344329"/>
                    <a:pt x="3862864" y="345281"/>
                  </a:cubicBezTo>
                  <a:cubicBezTo>
                    <a:pt x="3862864" y="344329"/>
                    <a:pt x="3863816" y="343376"/>
                    <a:pt x="3864769" y="341471"/>
                  </a:cubicBezTo>
                  <a:cubicBezTo>
                    <a:pt x="3864769" y="341471"/>
                    <a:pt x="3864769" y="341471"/>
                    <a:pt x="3864769" y="341471"/>
                  </a:cubicBezTo>
                  <a:close/>
                  <a:moveTo>
                    <a:pt x="3854291" y="211931"/>
                  </a:moveTo>
                  <a:cubicBezTo>
                    <a:pt x="3854291" y="208121"/>
                    <a:pt x="3855244" y="204311"/>
                    <a:pt x="3856196" y="201454"/>
                  </a:cubicBezTo>
                  <a:cubicBezTo>
                    <a:pt x="3856196" y="206216"/>
                    <a:pt x="3856196" y="212884"/>
                    <a:pt x="3857149" y="220504"/>
                  </a:cubicBezTo>
                  <a:cubicBezTo>
                    <a:pt x="3856196" y="222409"/>
                    <a:pt x="3855244" y="224314"/>
                    <a:pt x="3854291" y="226219"/>
                  </a:cubicBezTo>
                  <a:cubicBezTo>
                    <a:pt x="3853339" y="220504"/>
                    <a:pt x="3854291" y="215741"/>
                    <a:pt x="3854291" y="211931"/>
                  </a:cubicBezTo>
                  <a:close/>
                  <a:moveTo>
                    <a:pt x="3849529" y="262414"/>
                  </a:moveTo>
                  <a:cubicBezTo>
                    <a:pt x="3849529" y="260509"/>
                    <a:pt x="3849529" y="259556"/>
                    <a:pt x="3849529" y="257651"/>
                  </a:cubicBezTo>
                  <a:cubicBezTo>
                    <a:pt x="3849529" y="257651"/>
                    <a:pt x="3849529" y="256699"/>
                    <a:pt x="3850481" y="256699"/>
                  </a:cubicBezTo>
                  <a:cubicBezTo>
                    <a:pt x="3853339" y="263366"/>
                    <a:pt x="3856196" y="270986"/>
                    <a:pt x="3859054" y="278606"/>
                  </a:cubicBezTo>
                  <a:cubicBezTo>
                    <a:pt x="3859054" y="279559"/>
                    <a:pt x="3859054" y="279559"/>
                    <a:pt x="3860006" y="280511"/>
                  </a:cubicBezTo>
                  <a:cubicBezTo>
                    <a:pt x="3860959" y="290989"/>
                    <a:pt x="3861911" y="302419"/>
                    <a:pt x="3862864" y="313849"/>
                  </a:cubicBezTo>
                  <a:cubicBezTo>
                    <a:pt x="3862864" y="313849"/>
                    <a:pt x="3862864" y="313849"/>
                    <a:pt x="3862864" y="313849"/>
                  </a:cubicBezTo>
                  <a:cubicBezTo>
                    <a:pt x="3858101" y="305276"/>
                    <a:pt x="3852386" y="298609"/>
                    <a:pt x="3847624" y="291941"/>
                  </a:cubicBezTo>
                  <a:cubicBezTo>
                    <a:pt x="3848576" y="281464"/>
                    <a:pt x="3848576" y="271939"/>
                    <a:pt x="3849529" y="262414"/>
                  </a:cubicBezTo>
                  <a:close/>
                  <a:moveTo>
                    <a:pt x="3846671" y="308134"/>
                  </a:moveTo>
                  <a:cubicBezTo>
                    <a:pt x="3849529" y="312896"/>
                    <a:pt x="3852386" y="318611"/>
                    <a:pt x="3855244" y="323374"/>
                  </a:cubicBezTo>
                  <a:cubicBezTo>
                    <a:pt x="3855244" y="324326"/>
                    <a:pt x="3856196" y="324326"/>
                    <a:pt x="3856196" y="325279"/>
                  </a:cubicBezTo>
                  <a:cubicBezTo>
                    <a:pt x="3856196" y="326231"/>
                    <a:pt x="3855244" y="326231"/>
                    <a:pt x="3855244" y="327184"/>
                  </a:cubicBezTo>
                  <a:cubicBezTo>
                    <a:pt x="3853339" y="330041"/>
                    <a:pt x="3851434" y="333851"/>
                    <a:pt x="3849529" y="336709"/>
                  </a:cubicBezTo>
                  <a:cubicBezTo>
                    <a:pt x="3848576" y="334804"/>
                    <a:pt x="3846671" y="331946"/>
                    <a:pt x="3845719" y="330041"/>
                  </a:cubicBezTo>
                  <a:cubicBezTo>
                    <a:pt x="3845719" y="323374"/>
                    <a:pt x="3846671" y="315754"/>
                    <a:pt x="3846671" y="308134"/>
                  </a:cubicBezTo>
                  <a:close/>
                  <a:moveTo>
                    <a:pt x="3843814" y="415766"/>
                  </a:moveTo>
                  <a:cubicBezTo>
                    <a:pt x="3844766" y="413861"/>
                    <a:pt x="3845719" y="411956"/>
                    <a:pt x="3846671" y="410051"/>
                  </a:cubicBezTo>
                  <a:cubicBezTo>
                    <a:pt x="3846671" y="411956"/>
                    <a:pt x="3847624" y="414814"/>
                    <a:pt x="3847624" y="416719"/>
                  </a:cubicBezTo>
                  <a:cubicBezTo>
                    <a:pt x="3847624" y="417671"/>
                    <a:pt x="3847624" y="418624"/>
                    <a:pt x="3847624" y="419576"/>
                  </a:cubicBezTo>
                  <a:cubicBezTo>
                    <a:pt x="3847624" y="420529"/>
                    <a:pt x="3846671" y="421481"/>
                    <a:pt x="3846671" y="422434"/>
                  </a:cubicBezTo>
                  <a:cubicBezTo>
                    <a:pt x="3845719" y="423386"/>
                    <a:pt x="3845719" y="425291"/>
                    <a:pt x="3844766" y="426244"/>
                  </a:cubicBezTo>
                  <a:lnTo>
                    <a:pt x="3842861" y="426244"/>
                  </a:lnTo>
                  <a:cubicBezTo>
                    <a:pt x="3843814" y="422434"/>
                    <a:pt x="3843814" y="418624"/>
                    <a:pt x="3843814" y="415766"/>
                  </a:cubicBezTo>
                  <a:close/>
                  <a:moveTo>
                    <a:pt x="3830479" y="297656"/>
                  </a:moveTo>
                  <a:cubicBezTo>
                    <a:pt x="3830479" y="298609"/>
                    <a:pt x="3830479" y="298609"/>
                    <a:pt x="3830479" y="299561"/>
                  </a:cubicBezTo>
                  <a:cubicBezTo>
                    <a:pt x="3830479" y="300514"/>
                    <a:pt x="3830479" y="300514"/>
                    <a:pt x="3830479" y="301466"/>
                  </a:cubicBezTo>
                  <a:cubicBezTo>
                    <a:pt x="3830479" y="303371"/>
                    <a:pt x="3830479" y="305276"/>
                    <a:pt x="3829526" y="307181"/>
                  </a:cubicBezTo>
                  <a:cubicBezTo>
                    <a:pt x="3828574" y="306229"/>
                    <a:pt x="3827621" y="305276"/>
                    <a:pt x="3827621" y="304324"/>
                  </a:cubicBezTo>
                  <a:cubicBezTo>
                    <a:pt x="3828574" y="301466"/>
                    <a:pt x="3829526" y="299561"/>
                    <a:pt x="3830479" y="297656"/>
                  </a:cubicBezTo>
                  <a:close/>
                  <a:moveTo>
                    <a:pt x="3826669" y="305276"/>
                  </a:moveTo>
                  <a:cubicBezTo>
                    <a:pt x="3827621" y="306229"/>
                    <a:pt x="3827621" y="308134"/>
                    <a:pt x="3828574" y="310039"/>
                  </a:cubicBezTo>
                  <a:cubicBezTo>
                    <a:pt x="3828574" y="311944"/>
                    <a:pt x="3828574" y="312896"/>
                    <a:pt x="3827621" y="314801"/>
                  </a:cubicBezTo>
                  <a:cubicBezTo>
                    <a:pt x="3826669" y="312896"/>
                    <a:pt x="3824764" y="310991"/>
                    <a:pt x="3823811" y="309086"/>
                  </a:cubicBezTo>
                  <a:cubicBezTo>
                    <a:pt x="3825716" y="307181"/>
                    <a:pt x="3825716" y="306229"/>
                    <a:pt x="3826669" y="305276"/>
                  </a:cubicBezTo>
                  <a:close/>
                  <a:moveTo>
                    <a:pt x="3820001" y="319564"/>
                  </a:moveTo>
                  <a:cubicBezTo>
                    <a:pt x="3821906" y="323374"/>
                    <a:pt x="3823811" y="328136"/>
                    <a:pt x="3826669" y="332899"/>
                  </a:cubicBezTo>
                  <a:cubicBezTo>
                    <a:pt x="3826669" y="332899"/>
                    <a:pt x="3826669" y="333851"/>
                    <a:pt x="3827621" y="333851"/>
                  </a:cubicBezTo>
                  <a:cubicBezTo>
                    <a:pt x="3827621" y="336709"/>
                    <a:pt x="3826669" y="339566"/>
                    <a:pt x="3826669" y="343376"/>
                  </a:cubicBezTo>
                  <a:cubicBezTo>
                    <a:pt x="3825716" y="354806"/>
                    <a:pt x="3825716" y="366236"/>
                    <a:pt x="3824764" y="377666"/>
                  </a:cubicBezTo>
                  <a:cubicBezTo>
                    <a:pt x="3823811" y="372904"/>
                    <a:pt x="3821906" y="368141"/>
                    <a:pt x="3820954" y="364331"/>
                  </a:cubicBezTo>
                  <a:cubicBezTo>
                    <a:pt x="3820954" y="360521"/>
                    <a:pt x="3820001" y="356711"/>
                    <a:pt x="3820001" y="352901"/>
                  </a:cubicBezTo>
                  <a:cubicBezTo>
                    <a:pt x="3820001" y="347186"/>
                    <a:pt x="3819049" y="341471"/>
                    <a:pt x="3818096" y="336709"/>
                  </a:cubicBezTo>
                  <a:cubicBezTo>
                    <a:pt x="3820001" y="333851"/>
                    <a:pt x="3821906" y="332899"/>
                    <a:pt x="3821906" y="332899"/>
                  </a:cubicBezTo>
                  <a:cubicBezTo>
                    <a:pt x="3821906" y="332899"/>
                    <a:pt x="3820954" y="333851"/>
                    <a:pt x="3818096" y="335756"/>
                  </a:cubicBezTo>
                  <a:cubicBezTo>
                    <a:pt x="3818096" y="332899"/>
                    <a:pt x="3817144" y="329089"/>
                    <a:pt x="3817144" y="326231"/>
                  </a:cubicBezTo>
                  <a:cubicBezTo>
                    <a:pt x="3818096" y="323374"/>
                    <a:pt x="3819049" y="321469"/>
                    <a:pt x="3820001" y="319564"/>
                  </a:cubicBezTo>
                  <a:close/>
                  <a:moveTo>
                    <a:pt x="3788569" y="264319"/>
                  </a:moveTo>
                  <a:cubicBezTo>
                    <a:pt x="3789521" y="266224"/>
                    <a:pt x="3791426" y="268129"/>
                    <a:pt x="3792379" y="270986"/>
                  </a:cubicBezTo>
                  <a:cubicBezTo>
                    <a:pt x="3795236" y="274796"/>
                    <a:pt x="3798094" y="280511"/>
                    <a:pt x="3800951" y="285274"/>
                  </a:cubicBezTo>
                  <a:cubicBezTo>
                    <a:pt x="3800951" y="286226"/>
                    <a:pt x="3800951" y="286226"/>
                    <a:pt x="3800951" y="287179"/>
                  </a:cubicBezTo>
                  <a:cubicBezTo>
                    <a:pt x="3800951" y="290989"/>
                    <a:pt x="3800951" y="294799"/>
                    <a:pt x="3800951" y="298609"/>
                  </a:cubicBezTo>
                  <a:cubicBezTo>
                    <a:pt x="3800951" y="299561"/>
                    <a:pt x="3800951" y="300514"/>
                    <a:pt x="3800951" y="300514"/>
                  </a:cubicBezTo>
                  <a:cubicBezTo>
                    <a:pt x="3799999" y="295751"/>
                    <a:pt x="3798094" y="291941"/>
                    <a:pt x="3797141" y="287179"/>
                  </a:cubicBezTo>
                  <a:cubicBezTo>
                    <a:pt x="3797141" y="286226"/>
                    <a:pt x="3796189" y="285274"/>
                    <a:pt x="3796189" y="285274"/>
                  </a:cubicBezTo>
                  <a:cubicBezTo>
                    <a:pt x="3796189" y="282416"/>
                    <a:pt x="3796189" y="280511"/>
                    <a:pt x="3796189" y="280511"/>
                  </a:cubicBezTo>
                  <a:cubicBezTo>
                    <a:pt x="3796189" y="280511"/>
                    <a:pt x="3796189" y="281464"/>
                    <a:pt x="3795236" y="283369"/>
                  </a:cubicBezTo>
                  <a:cubicBezTo>
                    <a:pt x="3794284" y="279559"/>
                    <a:pt x="3792379" y="275749"/>
                    <a:pt x="3791426" y="271939"/>
                  </a:cubicBezTo>
                  <a:cubicBezTo>
                    <a:pt x="3790474" y="269081"/>
                    <a:pt x="3789521" y="266224"/>
                    <a:pt x="3788569" y="264319"/>
                  </a:cubicBezTo>
                  <a:close/>
                  <a:moveTo>
                    <a:pt x="3748564" y="364331"/>
                  </a:moveTo>
                  <a:cubicBezTo>
                    <a:pt x="3748564" y="359569"/>
                    <a:pt x="3748564" y="355759"/>
                    <a:pt x="3748564" y="351949"/>
                  </a:cubicBezTo>
                  <a:cubicBezTo>
                    <a:pt x="3749516" y="353854"/>
                    <a:pt x="3749516" y="355759"/>
                    <a:pt x="3750469" y="358616"/>
                  </a:cubicBezTo>
                  <a:cubicBezTo>
                    <a:pt x="3749516" y="359569"/>
                    <a:pt x="3749516" y="361474"/>
                    <a:pt x="3748564" y="364331"/>
                  </a:cubicBezTo>
                  <a:close/>
                  <a:moveTo>
                    <a:pt x="3762851" y="399574"/>
                  </a:moveTo>
                  <a:cubicBezTo>
                    <a:pt x="3761899" y="401479"/>
                    <a:pt x="3760946" y="403384"/>
                    <a:pt x="3759994" y="405289"/>
                  </a:cubicBezTo>
                  <a:cubicBezTo>
                    <a:pt x="3759994" y="400526"/>
                    <a:pt x="3760946" y="395764"/>
                    <a:pt x="3760946" y="391954"/>
                  </a:cubicBezTo>
                  <a:cubicBezTo>
                    <a:pt x="3760946" y="391954"/>
                    <a:pt x="3760946" y="391001"/>
                    <a:pt x="3760946" y="391001"/>
                  </a:cubicBezTo>
                  <a:cubicBezTo>
                    <a:pt x="3761899" y="392906"/>
                    <a:pt x="3761899" y="394811"/>
                    <a:pt x="3762851" y="396716"/>
                  </a:cubicBezTo>
                  <a:cubicBezTo>
                    <a:pt x="3763804" y="397669"/>
                    <a:pt x="3762851" y="398621"/>
                    <a:pt x="3762851" y="399574"/>
                  </a:cubicBezTo>
                  <a:close/>
                  <a:moveTo>
                    <a:pt x="3770471" y="290036"/>
                  </a:moveTo>
                  <a:cubicBezTo>
                    <a:pt x="3772376" y="296704"/>
                    <a:pt x="3773329" y="302419"/>
                    <a:pt x="3775234" y="309086"/>
                  </a:cubicBezTo>
                  <a:cubicBezTo>
                    <a:pt x="3774281" y="306229"/>
                    <a:pt x="3773329" y="304324"/>
                    <a:pt x="3771424" y="301466"/>
                  </a:cubicBezTo>
                  <a:cubicBezTo>
                    <a:pt x="3771424" y="300514"/>
                    <a:pt x="3770471" y="300514"/>
                    <a:pt x="3770471" y="299561"/>
                  </a:cubicBezTo>
                  <a:cubicBezTo>
                    <a:pt x="3770471" y="296704"/>
                    <a:pt x="3770471" y="293846"/>
                    <a:pt x="3770471" y="290989"/>
                  </a:cubicBezTo>
                  <a:cubicBezTo>
                    <a:pt x="3770471" y="290989"/>
                    <a:pt x="3770471" y="290036"/>
                    <a:pt x="3770471" y="290036"/>
                  </a:cubicBezTo>
                  <a:close/>
                  <a:moveTo>
                    <a:pt x="3769519" y="370046"/>
                  </a:moveTo>
                  <a:cubicBezTo>
                    <a:pt x="3769519" y="370999"/>
                    <a:pt x="3769519" y="371951"/>
                    <a:pt x="3770471" y="372904"/>
                  </a:cubicBezTo>
                  <a:cubicBezTo>
                    <a:pt x="3769519" y="370999"/>
                    <a:pt x="3768566" y="369094"/>
                    <a:pt x="3767614" y="366236"/>
                  </a:cubicBezTo>
                  <a:cubicBezTo>
                    <a:pt x="3767614" y="362426"/>
                    <a:pt x="3767614" y="359569"/>
                    <a:pt x="3767614" y="359569"/>
                  </a:cubicBezTo>
                  <a:cubicBezTo>
                    <a:pt x="3767614" y="359569"/>
                    <a:pt x="3767614" y="361474"/>
                    <a:pt x="3766661" y="364331"/>
                  </a:cubicBezTo>
                  <a:cubicBezTo>
                    <a:pt x="3765709" y="363379"/>
                    <a:pt x="3765709" y="361474"/>
                    <a:pt x="3764756" y="360521"/>
                  </a:cubicBezTo>
                  <a:cubicBezTo>
                    <a:pt x="3764756" y="359569"/>
                    <a:pt x="3764756" y="358616"/>
                    <a:pt x="3764756" y="357664"/>
                  </a:cubicBezTo>
                  <a:cubicBezTo>
                    <a:pt x="3764756" y="355759"/>
                    <a:pt x="3765709" y="353854"/>
                    <a:pt x="3765709" y="351949"/>
                  </a:cubicBezTo>
                  <a:cubicBezTo>
                    <a:pt x="3767614" y="358616"/>
                    <a:pt x="3768566" y="364331"/>
                    <a:pt x="3769519" y="370046"/>
                  </a:cubicBezTo>
                  <a:close/>
                  <a:moveTo>
                    <a:pt x="3753326" y="250031"/>
                  </a:moveTo>
                  <a:cubicBezTo>
                    <a:pt x="3754279" y="245269"/>
                    <a:pt x="3754279" y="241459"/>
                    <a:pt x="3755231" y="236696"/>
                  </a:cubicBezTo>
                  <a:cubicBezTo>
                    <a:pt x="3755231" y="235744"/>
                    <a:pt x="3755231" y="233839"/>
                    <a:pt x="3756184" y="232886"/>
                  </a:cubicBezTo>
                  <a:cubicBezTo>
                    <a:pt x="3757136" y="231934"/>
                    <a:pt x="3757136" y="230981"/>
                    <a:pt x="3758089" y="230029"/>
                  </a:cubicBezTo>
                  <a:cubicBezTo>
                    <a:pt x="3759041" y="232886"/>
                    <a:pt x="3759041" y="234791"/>
                    <a:pt x="3759994" y="237649"/>
                  </a:cubicBezTo>
                  <a:cubicBezTo>
                    <a:pt x="3762851" y="250984"/>
                    <a:pt x="3766661" y="266224"/>
                    <a:pt x="3769519" y="281464"/>
                  </a:cubicBezTo>
                  <a:cubicBezTo>
                    <a:pt x="3768566" y="284321"/>
                    <a:pt x="3768566" y="287179"/>
                    <a:pt x="3767614" y="290036"/>
                  </a:cubicBezTo>
                  <a:cubicBezTo>
                    <a:pt x="3767614" y="290036"/>
                    <a:pt x="3767614" y="290036"/>
                    <a:pt x="3767614" y="290989"/>
                  </a:cubicBezTo>
                  <a:cubicBezTo>
                    <a:pt x="3762851" y="280511"/>
                    <a:pt x="3757136" y="270986"/>
                    <a:pt x="3752374" y="261461"/>
                  </a:cubicBezTo>
                  <a:cubicBezTo>
                    <a:pt x="3752374" y="258604"/>
                    <a:pt x="3752374" y="253841"/>
                    <a:pt x="3753326" y="250031"/>
                  </a:cubicBezTo>
                  <a:close/>
                  <a:moveTo>
                    <a:pt x="3748564" y="296704"/>
                  </a:moveTo>
                  <a:cubicBezTo>
                    <a:pt x="3748564" y="296704"/>
                    <a:pt x="3748564" y="296704"/>
                    <a:pt x="3748564" y="296704"/>
                  </a:cubicBezTo>
                  <a:cubicBezTo>
                    <a:pt x="3751421" y="301466"/>
                    <a:pt x="3753326" y="307181"/>
                    <a:pt x="3756184" y="313849"/>
                  </a:cubicBezTo>
                  <a:cubicBezTo>
                    <a:pt x="3756184" y="314801"/>
                    <a:pt x="3757136" y="315754"/>
                    <a:pt x="3757136" y="316706"/>
                  </a:cubicBezTo>
                  <a:cubicBezTo>
                    <a:pt x="3758089" y="318611"/>
                    <a:pt x="3758089" y="321469"/>
                    <a:pt x="3759041" y="323374"/>
                  </a:cubicBezTo>
                  <a:cubicBezTo>
                    <a:pt x="3758089" y="325279"/>
                    <a:pt x="3758089" y="328136"/>
                    <a:pt x="3757136" y="330041"/>
                  </a:cubicBezTo>
                  <a:cubicBezTo>
                    <a:pt x="3756184" y="333851"/>
                    <a:pt x="3755231" y="337661"/>
                    <a:pt x="3754279" y="341471"/>
                  </a:cubicBezTo>
                  <a:cubicBezTo>
                    <a:pt x="3753326" y="339566"/>
                    <a:pt x="3751421" y="337661"/>
                    <a:pt x="3750469" y="335756"/>
                  </a:cubicBezTo>
                  <a:cubicBezTo>
                    <a:pt x="3749516" y="333851"/>
                    <a:pt x="3748564" y="332899"/>
                    <a:pt x="3747611" y="331946"/>
                  </a:cubicBezTo>
                  <a:cubicBezTo>
                    <a:pt x="3748564" y="320516"/>
                    <a:pt x="3748564" y="308134"/>
                    <a:pt x="3748564" y="296704"/>
                  </a:cubicBezTo>
                  <a:close/>
                  <a:moveTo>
                    <a:pt x="3738086" y="273844"/>
                  </a:moveTo>
                  <a:cubicBezTo>
                    <a:pt x="3738086" y="273844"/>
                    <a:pt x="3738086" y="273844"/>
                    <a:pt x="3738086" y="273844"/>
                  </a:cubicBezTo>
                  <a:cubicBezTo>
                    <a:pt x="3738086" y="274796"/>
                    <a:pt x="3738086" y="274796"/>
                    <a:pt x="3738086" y="274796"/>
                  </a:cubicBezTo>
                  <a:cubicBezTo>
                    <a:pt x="3738086" y="273844"/>
                    <a:pt x="3738086" y="273844"/>
                    <a:pt x="3738086" y="273844"/>
                  </a:cubicBezTo>
                  <a:close/>
                  <a:moveTo>
                    <a:pt x="3689509" y="326231"/>
                  </a:moveTo>
                  <a:cubicBezTo>
                    <a:pt x="3688556" y="328136"/>
                    <a:pt x="3687604" y="330041"/>
                    <a:pt x="3686651" y="331946"/>
                  </a:cubicBezTo>
                  <a:cubicBezTo>
                    <a:pt x="3686651" y="331946"/>
                    <a:pt x="3686651" y="330994"/>
                    <a:pt x="3685699" y="330994"/>
                  </a:cubicBezTo>
                  <a:cubicBezTo>
                    <a:pt x="3685699" y="328136"/>
                    <a:pt x="3685699" y="325279"/>
                    <a:pt x="3685699" y="322421"/>
                  </a:cubicBezTo>
                  <a:cubicBezTo>
                    <a:pt x="3685699" y="319564"/>
                    <a:pt x="3685699" y="316706"/>
                    <a:pt x="3685699" y="313849"/>
                  </a:cubicBezTo>
                  <a:cubicBezTo>
                    <a:pt x="3686651" y="316706"/>
                    <a:pt x="3688556" y="320516"/>
                    <a:pt x="3689509" y="325279"/>
                  </a:cubicBezTo>
                  <a:cubicBezTo>
                    <a:pt x="3689509" y="326231"/>
                    <a:pt x="3689509" y="326231"/>
                    <a:pt x="3689509" y="326231"/>
                  </a:cubicBezTo>
                  <a:close/>
                  <a:moveTo>
                    <a:pt x="3716179" y="211931"/>
                  </a:moveTo>
                  <a:cubicBezTo>
                    <a:pt x="3718084" y="214789"/>
                    <a:pt x="3719036" y="218599"/>
                    <a:pt x="3720941" y="221456"/>
                  </a:cubicBezTo>
                  <a:cubicBezTo>
                    <a:pt x="3719989" y="224314"/>
                    <a:pt x="3719989" y="227171"/>
                    <a:pt x="3719036" y="230029"/>
                  </a:cubicBezTo>
                  <a:cubicBezTo>
                    <a:pt x="3719036" y="230981"/>
                    <a:pt x="3719036" y="232886"/>
                    <a:pt x="3718084" y="233839"/>
                  </a:cubicBezTo>
                  <a:cubicBezTo>
                    <a:pt x="3715226" y="230029"/>
                    <a:pt x="3713321" y="228124"/>
                    <a:pt x="3713321" y="228124"/>
                  </a:cubicBezTo>
                  <a:cubicBezTo>
                    <a:pt x="3713321" y="228124"/>
                    <a:pt x="3715226" y="230981"/>
                    <a:pt x="3717131" y="235744"/>
                  </a:cubicBezTo>
                  <a:cubicBezTo>
                    <a:pt x="3716179" y="241459"/>
                    <a:pt x="3715226" y="247174"/>
                    <a:pt x="3714274" y="253841"/>
                  </a:cubicBezTo>
                  <a:cubicBezTo>
                    <a:pt x="3714274" y="252889"/>
                    <a:pt x="3714274" y="251936"/>
                    <a:pt x="3714274" y="250984"/>
                  </a:cubicBezTo>
                  <a:cubicBezTo>
                    <a:pt x="3714274" y="246221"/>
                    <a:pt x="3713321" y="242411"/>
                    <a:pt x="3713321" y="238601"/>
                  </a:cubicBezTo>
                  <a:cubicBezTo>
                    <a:pt x="3713321" y="234791"/>
                    <a:pt x="3713321" y="230981"/>
                    <a:pt x="3713321" y="227171"/>
                  </a:cubicBezTo>
                  <a:cubicBezTo>
                    <a:pt x="3713321" y="219551"/>
                    <a:pt x="3712369" y="213836"/>
                    <a:pt x="3712369" y="208121"/>
                  </a:cubicBezTo>
                  <a:cubicBezTo>
                    <a:pt x="3712369" y="207169"/>
                    <a:pt x="3712369" y="206216"/>
                    <a:pt x="3712369" y="205264"/>
                  </a:cubicBezTo>
                  <a:cubicBezTo>
                    <a:pt x="3713321" y="207169"/>
                    <a:pt x="3714274" y="209074"/>
                    <a:pt x="3716179" y="211931"/>
                  </a:cubicBezTo>
                  <a:close/>
                  <a:moveTo>
                    <a:pt x="3679984" y="236696"/>
                  </a:moveTo>
                  <a:cubicBezTo>
                    <a:pt x="3681889" y="222409"/>
                    <a:pt x="3683794" y="209074"/>
                    <a:pt x="3684746" y="196691"/>
                  </a:cubicBezTo>
                  <a:cubicBezTo>
                    <a:pt x="3685699" y="185261"/>
                    <a:pt x="3687604" y="174784"/>
                    <a:pt x="3687604" y="166211"/>
                  </a:cubicBezTo>
                  <a:cubicBezTo>
                    <a:pt x="3687604" y="161449"/>
                    <a:pt x="3688556" y="157639"/>
                    <a:pt x="3688556" y="154781"/>
                  </a:cubicBezTo>
                  <a:cubicBezTo>
                    <a:pt x="3690461" y="159544"/>
                    <a:pt x="3694271" y="168116"/>
                    <a:pt x="3699034" y="178594"/>
                  </a:cubicBezTo>
                  <a:cubicBezTo>
                    <a:pt x="3701891" y="184309"/>
                    <a:pt x="3704749" y="191929"/>
                    <a:pt x="3708559" y="199549"/>
                  </a:cubicBezTo>
                  <a:cubicBezTo>
                    <a:pt x="3708559" y="201454"/>
                    <a:pt x="3707606" y="204311"/>
                    <a:pt x="3707606" y="207169"/>
                  </a:cubicBezTo>
                  <a:cubicBezTo>
                    <a:pt x="3706654" y="211931"/>
                    <a:pt x="3705701" y="218599"/>
                    <a:pt x="3704749" y="226219"/>
                  </a:cubicBezTo>
                  <a:cubicBezTo>
                    <a:pt x="3703796" y="230029"/>
                    <a:pt x="3703796" y="233839"/>
                    <a:pt x="3702844" y="237649"/>
                  </a:cubicBezTo>
                  <a:cubicBezTo>
                    <a:pt x="3702844" y="241459"/>
                    <a:pt x="3701891" y="246221"/>
                    <a:pt x="3701891" y="250984"/>
                  </a:cubicBezTo>
                  <a:cubicBezTo>
                    <a:pt x="3700939" y="259556"/>
                    <a:pt x="3700939" y="270034"/>
                    <a:pt x="3700939" y="280511"/>
                  </a:cubicBezTo>
                  <a:cubicBezTo>
                    <a:pt x="3700939" y="287179"/>
                    <a:pt x="3700939" y="293846"/>
                    <a:pt x="3700939" y="300514"/>
                  </a:cubicBezTo>
                  <a:cubicBezTo>
                    <a:pt x="3699034" y="293846"/>
                    <a:pt x="3697129" y="290036"/>
                    <a:pt x="3697129" y="290036"/>
                  </a:cubicBezTo>
                  <a:cubicBezTo>
                    <a:pt x="3697129" y="290036"/>
                    <a:pt x="3698081" y="296704"/>
                    <a:pt x="3699034" y="308134"/>
                  </a:cubicBezTo>
                  <a:cubicBezTo>
                    <a:pt x="3696176" y="312896"/>
                    <a:pt x="3693319" y="317659"/>
                    <a:pt x="3690461" y="322421"/>
                  </a:cubicBezTo>
                  <a:cubicBezTo>
                    <a:pt x="3687604" y="317659"/>
                    <a:pt x="3685699" y="313849"/>
                    <a:pt x="3683794" y="310991"/>
                  </a:cubicBezTo>
                  <a:cubicBezTo>
                    <a:pt x="3683794" y="305276"/>
                    <a:pt x="3683794" y="302419"/>
                    <a:pt x="3683794" y="302419"/>
                  </a:cubicBezTo>
                  <a:cubicBezTo>
                    <a:pt x="3683794" y="302419"/>
                    <a:pt x="3683794" y="304324"/>
                    <a:pt x="3682841" y="308134"/>
                  </a:cubicBezTo>
                  <a:cubicBezTo>
                    <a:pt x="3680936" y="304324"/>
                    <a:pt x="3679031" y="302419"/>
                    <a:pt x="3679031" y="302419"/>
                  </a:cubicBezTo>
                  <a:cubicBezTo>
                    <a:pt x="3679031" y="302419"/>
                    <a:pt x="3679984" y="305276"/>
                    <a:pt x="3681889" y="310991"/>
                  </a:cubicBezTo>
                  <a:cubicBezTo>
                    <a:pt x="3680936" y="313849"/>
                    <a:pt x="3680936" y="318611"/>
                    <a:pt x="3679984" y="323374"/>
                  </a:cubicBezTo>
                  <a:cubicBezTo>
                    <a:pt x="3677126" y="317659"/>
                    <a:pt x="3675221" y="311944"/>
                    <a:pt x="3672364" y="307181"/>
                  </a:cubicBezTo>
                  <a:cubicBezTo>
                    <a:pt x="3674269" y="300514"/>
                    <a:pt x="3676174" y="294799"/>
                    <a:pt x="3677126" y="289084"/>
                  </a:cubicBezTo>
                  <a:cubicBezTo>
                    <a:pt x="3679031" y="283369"/>
                    <a:pt x="3680936" y="277654"/>
                    <a:pt x="3681889" y="272891"/>
                  </a:cubicBezTo>
                  <a:cubicBezTo>
                    <a:pt x="3683794" y="268129"/>
                    <a:pt x="3685699" y="264319"/>
                    <a:pt x="3686651" y="260509"/>
                  </a:cubicBezTo>
                  <a:cubicBezTo>
                    <a:pt x="3690461" y="253841"/>
                    <a:pt x="3692366" y="250031"/>
                    <a:pt x="3692366" y="250031"/>
                  </a:cubicBezTo>
                  <a:cubicBezTo>
                    <a:pt x="3692366" y="250031"/>
                    <a:pt x="3689509" y="252889"/>
                    <a:pt x="3683794" y="258604"/>
                  </a:cubicBezTo>
                  <a:cubicBezTo>
                    <a:pt x="3680936" y="261461"/>
                    <a:pt x="3678079" y="265271"/>
                    <a:pt x="3675221" y="270034"/>
                  </a:cubicBezTo>
                  <a:cubicBezTo>
                    <a:pt x="3674269" y="271939"/>
                    <a:pt x="3673316" y="273844"/>
                    <a:pt x="3671411" y="275749"/>
                  </a:cubicBezTo>
                  <a:cubicBezTo>
                    <a:pt x="3677126" y="261461"/>
                    <a:pt x="3679031" y="248126"/>
                    <a:pt x="3679984" y="236696"/>
                  </a:cubicBezTo>
                  <a:close/>
                  <a:moveTo>
                    <a:pt x="3678079" y="342424"/>
                  </a:moveTo>
                  <a:cubicBezTo>
                    <a:pt x="3678079" y="344329"/>
                    <a:pt x="3677126" y="346234"/>
                    <a:pt x="3677126" y="349091"/>
                  </a:cubicBezTo>
                  <a:cubicBezTo>
                    <a:pt x="3677126" y="347186"/>
                    <a:pt x="3676174" y="345281"/>
                    <a:pt x="3676174" y="343376"/>
                  </a:cubicBezTo>
                  <a:cubicBezTo>
                    <a:pt x="3675221" y="340519"/>
                    <a:pt x="3675221" y="337661"/>
                    <a:pt x="3674269" y="335756"/>
                  </a:cubicBezTo>
                  <a:cubicBezTo>
                    <a:pt x="3675221" y="337661"/>
                    <a:pt x="3676174" y="340519"/>
                    <a:pt x="3678079" y="342424"/>
                  </a:cubicBezTo>
                  <a:close/>
                  <a:moveTo>
                    <a:pt x="3664744" y="355759"/>
                  </a:moveTo>
                  <a:cubicBezTo>
                    <a:pt x="3664744" y="357664"/>
                    <a:pt x="3664744" y="360521"/>
                    <a:pt x="3664744" y="362426"/>
                  </a:cubicBezTo>
                  <a:cubicBezTo>
                    <a:pt x="3664744" y="365284"/>
                    <a:pt x="3663791" y="368141"/>
                    <a:pt x="3663791" y="371951"/>
                  </a:cubicBezTo>
                  <a:cubicBezTo>
                    <a:pt x="3663791" y="371951"/>
                    <a:pt x="3663791" y="371951"/>
                    <a:pt x="3663791" y="371951"/>
                  </a:cubicBezTo>
                  <a:cubicBezTo>
                    <a:pt x="3663791" y="370046"/>
                    <a:pt x="3662839" y="368141"/>
                    <a:pt x="3662839" y="367189"/>
                  </a:cubicBezTo>
                  <a:cubicBezTo>
                    <a:pt x="3662839" y="367189"/>
                    <a:pt x="3662839" y="367189"/>
                    <a:pt x="3662839" y="366236"/>
                  </a:cubicBezTo>
                  <a:cubicBezTo>
                    <a:pt x="3663791" y="363379"/>
                    <a:pt x="3664744" y="359569"/>
                    <a:pt x="3664744" y="355759"/>
                  </a:cubicBezTo>
                  <a:close/>
                  <a:moveTo>
                    <a:pt x="3603784" y="369094"/>
                  </a:moveTo>
                  <a:cubicBezTo>
                    <a:pt x="3603784" y="367189"/>
                    <a:pt x="3602831" y="365284"/>
                    <a:pt x="3602831" y="363379"/>
                  </a:cubicBezTo>
                  <a:cubicBezTo>
                    <a:pt x="3603784" y="359569"/>
                    <a:pt x="3604736" y="355759"/>
                    <a:pt x="3605689" y="352901"/>
                  </a:cubicBezTo>
                  <a:cubicBezTo>
                    <a:pt x="3605689" y="351949"/>
                    <a:pt x="3606641" y="350996"/>
                    <a:pt x="3606641" y="350044"/>
                  </a:cubicBezTo>
                  <a:cubicBezTo>
                    <a:pt x="3606641" y="350996"/>
                    <a:pt x="3607594" y="351949"/>
                    <a:pt x="3607594" y="352901"/>
                  </a:cubicBezTo>
                  <a:lnTo>
                    <a:pt x="3607594" y="353854"/>
                  </a:lnTo>
                  <a:cubicBezTo>
                    <a:pt x="3605689" y="358616"/>
                    <a:pt x="3604736" y="364331"/>
                    <a:pt x="3603784" y="369094"/>
                  </a:cubicBezTo>
                  <a:close/>
                  <a:moveTo>
                    <a:pt x="3612356" y="329089"/>
                  </a:moveTo>
                  <a:cubicBezTo>
                    <a:pt x="3612356" y="329089"/>
                    <a:pt x="3611404" y="328136"/>
                    <a:pt x="3611404" y="327184"/>
                  </a:cubicBezTo>
                  <a:cubicBezTo>
                    <a:pt x="3611404" y="325279"/>
                    <a:pt x="3611404" y="323374"/>
                    <a:pt x="3610451" y="321469"/>
                  </a:cubicBezTo>
                  <a:cubicBezTo>
                    <a:pt x="3611404" y="322421"/>
                    <a:pt x="3612356" y="323374"/>
                    <a:pt x="3613309" y="324326"/>
                  </a:cubicBezTo>
                  <a:cubicBezTo>
                    <a:pt x="3613309" y="326231"/>
                    <a:pt x="3612356" y="327184"/>
                    <a:pt x="3612356" y="329089"/>
                  </a:cubicBezTo>
                  <a:close/>
                  <a:moveTo>
                    <a:pt x="3633311" y="366236"/>
                  </a:moveTo>
                  <a:cubicBezTo>
                    <a:pt x="3632359" y="363379"/>
                    <a:pt x="3630454" y="361474"/>
                    <a:pt x="3629501" y="358616"/>
                  </a:cubicBezTo>
                  <a:cubicBezTo>
                    <a:pt x="3629501" y="357664"/>
                    <a:pt x="3629501" y="355759"/>
                    <a:pt x="3629501" y="354806"/>
                  </a:cubicBezTo>
                  <a:cubicBezTo>
                    <a:pt x="3631406" y="357664"/>
                    <a:pt x="3632359" y="361474"/>
                    <a:pt x="3633311" y="366236"/>
                  </a:cubicBezTo>
                  <a:cubicBezTo>
                    <a:pt x="3633311" y="366236"/>
                    <a:pt x="3634264" y="366236"/>
                    <a:pt x="3633311" y="366236"/>
                  </a:cubicBezTo>
                  <a:cubicBezTo>
                    <a:pt x="3634264" y="366236"/>
                    <a:pt x="3633311" y="366236"/>
                    <a:pt x="3633311" y="366236"/>
                  </a:cubicBezTo>
                  <a:close/>
                  <a:moveTo>
                    <a:pt x="3632359" y="331946"/>
                  </a:moveTo>
                  <a:cubicBezTo>
                    <a:pt x="3633311" y="336709"/>
                    <a:pt x="3634264" y="342424"/>
                    <a:pt x="3635216" y="348139"/>
                  </a:cubicBezTo>
                  <a:cubicBezTo>
                    <a:pt x="3634264" y="346234"/>
                    <a:pt x="3632359" y="343376"/>
                    <a:pt x="3631406" y="341471"/>
                  </a:cubicBezTo>
                  <a:cubicBezTo>
                    <a:pt x="3631406" y="337661"/>
                    <a:pt x="3631406" y="334804"/>
                    <a:pt x="3632359" y="331946"/>
                  </a:cubicBezTo>
                  <a:close/>
                  <a:moveTo>
                    <a:pt x="3618071" y="270034"/>
                  </a:moveTo>
                  <a:cubicBezTo>
                    <a:pt x="3621881" y="261461"/>
                    <a:pt x="3624739" y="252889"/>
                    <a:pt x="3628549" y="246221"/>
                  </a:cubicBezTo>
                  <a:cubicBezTo>
                    <a:pt x="3629501" y="244316"/>
                    <a:pt x="3629501" y="243364"/>
                    <a:pt x="3630454" y="242411"/>
                  </a:cubicBezTo>
                  <a:cubicBezTo>
                    <a:pt x="3629501" y="249079"/>
                    <a:pt x="3627596" y="256699"/>
                    <a:pt x="3625691" y="265271"/>
                  </a:cubicBezTo>
                  <a:cubicBezTo>
                    <a:pt x="3623786" y="267176"/>
                    <a:pt x="3620929" y="269081"/>
                    <a:pt x="3618071" y="271939"/>
                  </a:cubicBezTo>
                  <a:cubicBezTo>
                    <a:pt x="3618071" y="270986"/>
                    <a:pt x="3618071" y="270034"/>
                    <a:pt x="3618071" y="270034"/>
                  </a:cubicBezTo>
                  <a:close/>
                  <a:moveTo>
                    <a:pt x="3601879" y="310039"/>
                  </a:moveTo>
                  <a:cubicBezTo>
                    <a:pt x="3603784" y="306229"/>
                    <a:pt x="3604736" y="302419"/>
                    <a:pt x="3606641" y="298609"/>
                  </a:cubicBezTo>
                  <a:cubicBezTo>
                    <a:pt x="3609499" y="291941"/>
                    <a:pt x="3612356" y="285274"/>
                    <a:pt x="3615214" y="278606"/>
                  </a:cubicBezTo>
                  <a:cubicBezTo>
                    <a:pt x="3617119" y="276701"/>
                    <a:pt x="3619024" y="273844"/>
                    <a:pt x="3619976" y="271939"/>
                  </a:cubicBezTo>
                  <a:cubicBezTo>
                    <a:pt x="3621881" y="270034"/>
                    <a:pt x="3623786" y="268129"/>
                    <a:pt x="3625691" y="266224"/>
                  </a:cubicBezTo>
                  <a:cubicBezTo>
                    <a:pt x="3625691" y="268129"/>
                    <a:pt x="3624739" y="269081"/>
                    <a:pt x="3624739" y="270986"/>
                  </a:cubicBezTo>
                  <a:cubicBezTo>
                    <a:pt x="3621881" y="282416"/>
                    <a:pt x="3619976" y="295751"/>
                    <a:pt x="3617119" y="309086"/>
                  </a:cubicBezTo>
                  <a:cubicBezTo>
                    <a:pt x="3616166" y="312896"/>
                    <a:pt x="3615214" y="317659"/>
                    <a:pt x="3614261" y="322421"/>
                  </a:cubicBezTo>
                  <a:cubicBezTo>
                    <a:pt x="3613309" y="321469"/>
                    <a:pt x="3612356" y="320516"/>
                    <a:pt x="3611404" y="320516"/>
                  </a:cubicBezTo>
                  <a:cubicBezTo>
                    <a:pt x="3610451" y="312896"/>
                    <a:pt x="3610451" y="306229"/>
                    <a:pt x="3609499" y="298609"/>
                  </a:cubicBezTo>
                  <a:cubicBezTo>
                    <a:pt x="3609499" y="305276"/>
                    <a:pt x="3608546" y="311944"/>
                    <a:pt x="3608546" y="318611"/>
                  </a:cubicBezTo>
                  <a:cubicBezTo>
                    <a:pt x="3607594" y="318611"/>
                    <a:pt x="3606641" y="317659"/>
                    <a:pt x="3606641" y="317659"/>
                  </a:cubicBezTo>
                  <a:cubicBezTo>
                    <a:pt x="3607594" y="318611"/>
                    <a:pt x="3608546" y="318611"/>
                    <a:pt x="3608546" y="319564"/>
                  </a:cubicBezTo>
                  <a:cubicBezTo>
                    <a:pt x="3608546" y="320516"/>
                    <a:pt x="3608546" y="321469"/>
                    <a:pt x="3608546" y="322421"/>
                  </a:cubicBezTo>
                  <a:cubicBezTo>
                    <a:pt x="3606641" y="318611"/>
                    <a:pt x="3604736" y="315754"/>
                    <a:pt x="3602831" y="312896"/>
                  </a:cubicBezTo>
                  <a:cubicBezTo>
                    <a:pt x="3601879" y="310991"/>
                    <a:pt x="3601879" y="310039"/>
                    <a:pt x="3601879" y="310039"/>
                  </a:cubicBezTo>
                  <a:close/>
                  <a:moveTo>
                    <a:pt x="3600926" y="335756"/>
                  </a:moveTo>
                  <a:cubicBezTo>
                    <a:pt x="3601879" y="339566"/>
                    <a:pt x="3603784" y="342424"/>
                    <a:pt x="3604736" y="346234"/>
                  </a:cubicBezTo>
                  <a:cubicBezTo>
                    <a:pt x="3603784" y="348139"/>
                    <a:pt x="3602831" y="350044"/>
                    <a:pt x="3601879" y="351949"/>
                  </a:cubicBezTo>
                  <a:cubicBezTo>
                    <a:pt x="3601879" y="351949"/>
                    <a:pt x="3601879" y="352901"/>
                    <a:pt x="3600926" y="352901"/>
                  </a:cubicBezTo>
                  <a:cubicBezTo>
                    <a:pt x="3600926" y="350044"/>
                    <a:pt x="3599974" y="348139"/>
                    <a:pt x="3599974" y="345281"/>
                  </a:cubicBezTo>
                  <a:cubicBezTo>
                    <a:pt x="3599974" y="342424"/>
                    <a:pt x="3600926" y="338614"/>
                    <a:pt x="3600926" y="335756"/>
                  </a:cubicBezTo>
                  <a:close/>
                  <a:moveTo>
                    <a:pt x="3556159" y="342424"/>
                  </a:moveTo>
                  <a:cubicBezTo>
                    <a:pt x="3556159" y="335756"/>
                    <a:pt x="3557111" y="330041"/>
                    <a:pt x="3557111" y="324326"/>
                  </a:cubicBezTo>
                  <a:cubicBezTo>
                    <a:pt x="3557111" y="325279"/>
                    <a:pt x="3558064" y="327184"/>
                    <a:pt x="3558064" y="328136"/>
                  </a:cubicBezTo>
                  <a:cubicBezTo>
                    <a:pt x="3558064" y="330041"/>
                    <a:pt x="3559016" y="331946"/>
                    <a:pt x="3559016" y="333851"/>
                  </a:cubicBezTo>
                  <a:cubicBezTo>
                    <a:pt x="3559016" y="333851"/>
                    <a:pt x="3559016" y="334804"/>
                    <a:pt x="3559016" y="334804"/>
                  </a:cubicBezTo>
                  <a:cubicBezTo>
                    <a:pt x="3558064" y="337661"/>
                    <a:pt x="3557111" y="339566"/>
                    <a:pt x="3556159" y="342424"/>
                  </a:cubicBezTo>
                  <a:close/>
                  <a:moveTo>
                    <a:pt x="3559969" y="279559"/>
                  </a:moveTo>
                  <a:cubicBezTo>
                    <a:pt x="3559016" y="277654"/>
                    <a:pt x="3559016" y="276701"/>
                    <a:pt x="3559016" y="274796"/>
                  </a:cubicBezTo>
                  <a:cubicBezTo>
                    <a:pt x="3559969" y="275749"/>
                    <a:pt x="3560921" y="275749"/>
                    <a:pt x="3561874" y="276701"/>
                  </a:cubicBezTo>
                  <a:cubicBezTo>
                    <a:pt x="3563779" y="277654"/>
                    <a:pt x="3564731" y="278606"/>
                    <a:pt x="3566636" y="280511"/>
                  </a:cubicBezTo>
                  <a:cubicBezTo>
                    <a:pt x="3565684" y="282416"/>
                    <a:pt x="3563779" y="284321"/>
                    <a:pt x="3562826" y="287179"/>
                  </a:cubicBezTo>
                  <a:cubicBezTo>
                    <a:pt x="3561874" y="285274"/>
                    <a:pt x="3560921" y="282416"/>
                    <a:pt x="3559969" y="279559"/>
                  </a:cubicBezTo>
                  <a:close/>
                  <a:moveTo>
                    <a:pt x="3571399" y="287179"/>
                  </a:moveTo>
                  <a:cubicBezTo>
                    <a:pt x="3571399" y="294799"/>
                    <a:pt x="3571399" y="303371"/>
                    <a:pt x="3571399" y="311944"/>
                  </a:cubicBezTo>
                  <a:cubicBezTo>
                    <a:pt x="3570446" y="312896"/>
                    <a:pt x="3570446" y="313849"/>
                    <a:pt x="3569494" y="314801"/>
                  </a:cubicBezTo>
                  <a:cubicBezTo>
                    <a:pt x="3567589" y="307181"/>
                    <a:pt x="3565684" y="299561"/>
                    <a:pt x="3562826" y="292894"/>
                  </a:cubicBezTo>
                  <a:cubicBezTo>
                    <a:pt x="3563779" y="289084"/>
                    <a:pt x="3565684" y="285274"/>
                    <a:pt x="3566636" y="282416"/>
                  </a:cubicBezTo>
                  <a:cubicBezTo>
                    <a:pt x="3568541" y="283369"/>
                    <a:pt x="3570446" y="284321"/>
                    <a:pt x="3571399" y="287179"/>
                  </a:cubicBezTo>
                  <a:cubicBezTo>
                    <a:pt x="3571399" y="286226"/>
                    <a:pt x="3571399" y="286226"/>
                    <a:pt x="3571399" y="287179"/>
                  </a:cubicBezTo>
                  <a:close/>
                  <a:moveTo>
                    <a:pt x="3571399" y="281464"/>
                  </a:moveTo>
                  <a:cubicBezTo>
                    <a:pt x="3570446" y="280511"/>
                    <a:pt x="3569494" y="280511"/>
                    <a:pt x="3568541" y="279559"/>
                  </a:cubicBezTo>
                  <a:cubicBezTo>
                    <a:pt x="3568541" y="279559"/>
                    <a:pt x="3568541" y="279559"/>
                    <a:pt x="3568541" y="279559"/>
                  </a:cubicBezTo>
                  <a:cubicBezTo>
                    <a:pt x="3570446" y="276701"/>
                    <a:pt x="3571399" y="274796"/>
                    <a:pt x="3571399" y="273844"/>
                  </a:cubicBezTo>
                  <a:cubicBezTo>
                    <a:pt x="3571399" y="276701"/>
                    <a:pt x="3571399" y="279559"/>
                    <a:pt x="3571399" y="281464"/>
                  </a:cubicBezTo>
                  <a:close/>
                  <a:moveTo>
                    <a:pt x="3567589" y="250031"/>
                  </a:moveTo>
                  <a:cubicBezTo>
                    <a:pt x="3568541" y="254794"/>
                    <a:pt x="3569494" y="260509"/>
                    <a:pt x="3570446" y="265271"/>
                  </a:cubicBezTo>
                  <a:cubicBezTo>
                    <a:pt x="3570446" y="267176"/>
                    <a:pt x="3571399" y="270034"/>
                    <a:pt x="3571399" y="271939"/>
                  </a:cubicBezTo>
                  <a:cubicBezTo>
                    <a:pt x="3571399" y="271939"/>
                    <a:pt x="3571399" y="272891"/>
                    <a:pt x="3571399" y="272891"/>
                  </a:cubicBezTo>
                  <a:cubicBezTo>
                    <a:pt x="3571399" y="272891"/>
                    <a:pt x="3569494" y="274796"/>
                    <a:pt x="3567589" y="277654"/>
                  </a:cubicBezTo>
                  <a:cubicBezTo>
                    <a:pt x="3567589" y="277654"/>
                    <a:pt x="3567589" y="277654"/>
                    <a:pt x="3567589" y="277654"/>
                  </a:cubicBezTo>
                  <a:cubicBezTo>
                    <a:pt x="3565684" y="276701"/>
                    <a:pt x="3563779" y="274796"/>
                    <a:pt x="3561874" y="274796"/>
                  </a:cubicBezTo>
                  <a:cubicBezTo>
                    <a:pt x="3559969" y="273844"/>
                    <a:pt x="3559016" y="273844"/>
                    <a:pt x="3558064" y="272891"/>
                  </a:cubicBezTo>
                  <a:cubicBezTo>
                    <a:pt x="3557111" y="269081"/>
                    <a:pt x="3555206" y="264319"/>
                    <a:pt x="3554254" y="260509"/>
                  </a:cubicBezTo>
                  <a:cubicBezTo>
                    <a:pt x="3555206" y="259556"/>
                    <a:pt x="3555206" y="258604"/>
                    <a:pt x="3556159" y="257651"/>
                  </a:cubicBezTo>
                  <a:cubicBezTo>
                    <a:pt x="3559969" y="251936"/>
                    <a:pt x="3562826" y="247174"/>
                    <a:pt x="3566636" y="243364"/>
                  </a:cubicBezTo>
                  <a:cubicBezTo>
                    <a:pt x="3567589" y="246221"/>
                    <a:pt x="3567589" y="248126"/>
                    <a:pt x="3567589" y="250031"/>
                  </a:cubicBezTo>
                  <a:close/>
                  <a:moveTo>
                    <a:pt x="3561874" y="229076"/>
                  </a:moveTo>
                  <a:cubicBezTo>
                    <a:pt x="3561874" y="228124"/>
                    <a:pt x="3562826" y="228124"/>
                    <a:pt x="3562826" y="227171"/>
                  </a:cubicBezTo>
                  <a:cubicBezTo>
                    <a:pt x="3563779" y="230029"/>
                    <a:pt x="3563779" y="232886"/>
                    <a:pt x="3564731" y="235744"/>
                  </a:cubicBezTo>
                  <a:cubicBezTo>
                    <a:pt x="3564731" y="236696"/>
                    <a:pt x="3564731" y="237649"/>
                    <a:pt x="3565684" y="238601"/>
                  </a:cubicBezTo>
                  <a:cubicBezTo>
                    <a:pt x="3561874" y="241459"/>
                    <a:pt x="3557111" y="246221"/>
                    <a:pt x="3552349" y="251936"/>
                  </a:cubicBezTo>
                  <a:cubicBezTo>
                    <a:pt x="3552349" y="250031"/>
                    <a:pt x="3551396" y="248126"/>
                    <a:pt x="3551396" y="247174"/>
                  </a:cubicBezTo>
                  <a:cubicBezTo>
                    <a:pt x="3555206" y="241459"/>
                    <a:pt x="3558064" y="234791"/>
                    <a:pt x="3561874" y="229076"/>
                  </a:cubicBezTo>
                  <a:close/>
                  <a:moveTo>
                    <a:pt x="3551396" y="293846"/>
                  </a:moveTo>
                  <a:cubicBezTo>
                    <a:pt x="3552349" y="298609"/>
                    <a:pt x="3553301" y="303371"/>
                    <a:pt x="3554254" y="307181"/>
                  </a:cubicBezTo>
                  <a:cubicBezTo>
                    <a:pt x="3553301" y="311944"/>
                    <a:pt x="3551396" y="315754"/>
                    <a:pt x="3550444" y="321469"/>
                  </a:cubicBezTo>
                  <a:cubicBezTo>
                    <a:pt x="3549491" y="325279"/>
                    <a:pt x="3548539" y="329089"/>
                    <a:pt x="3547586" y="333851"/>
                  </a:cubicBezTo>
                  <a:cubicBezTo>
                    <a:pt x="3547586" y="332899"/>
                    <a:pt x="3546634" y="332899"/>
                    <a:pt x="3546634" y="331946"/>
                  </a:cubicBezTo>
                  <a:cubicBezTo>
                    <a:pt x="3545681" y="330041"/>
                    <a:pt x="3544729" y="329089"/>
                    <a:pt x="3543776" y="327184"/>
                  </a:cubicBezTo>
                  <a:cubicBezTo>
                    <a:pt x="3544729" y="319564"/>
                    <a:pt x="3544729" y="312896"/>
                    <a:pt x="3544729" y="306229"/>
                  </a:cubicBezTo>
                  <a:cubicBezTo>
                    <a:pt x="3545681" y="299561"/>
                    <a:pt x="3546634" y="292894"/>
                    <a:pt x="3547586" y="286226"/>
                  </a:cubicBezTo>
                  <a:cubicBezTo>
                    <a:pt x="3547586" y="283369"/>
                    <a:pt x="3548539" y="279559"/>
                    <a:pt x="3548539" y="276701"/>
                  </a:cubicBezTo>
                  <a:cubicBezTo>
                    <a:pt x="3548539" y="282416"/>
                    <a:pt x="3550444" y="288131"/>
                    <a:pt x="3551396" y="293846"/>
                  </a:cubicBezTo>
                  <a:close/>
                  <a:moveTo>
                    <a:pt x="3543776" y="191929"/>
                  </a:moveTo>
                  <a:cubicBezTo>
                    <a:pt x="3545681" y="187166"/>
                    <a:pt x="3547586" y="183356"/>
                    <a:pt x="3549491" y="180499"/>
                  </a:cubicBezTo>
                  <a:cubicBezTo>
                    <a:pt x="3549491" y="181451"/>
                    <a:pt x="3549491" y="183356"/>
                    <a:pt x="3548539" y="185261"/>
                  </a:cubicBezTo>
                  <a:cubicBezTo>
                    <a:pt x="3547586" y="192881"/>
                    <a:pt x="3546634" y="201454"/>
                    <a:pt x="3544729" y="211931"/>
                  </a:cubicBezTo>
                  <a:cubicBezTo>
                    <a:pt x="3544729" y="213836"/>
                    <a:pt x="3543776" y="215741"/>
                    <a:pt x="3543776" y="217646"/>
                  </a:cubicBezTo>
                  <a:cubicBezTo>
                    <a:pt x="3541871" y="210026"/>
                    <a:pt x="3539966" y="204311"/>
                    <a:pt x="3539014" y="200501"/>
                  </a:cubicBezTo>
                  <a:cubicBezTo>
                    <a:pt x="3540919" y="196691"/>
                    <a:pt x="3541871" y="194786"/>
                    <a:pt x="3543776" y="191929"/>
                  </a:cubicBezTo>
                  <a:close/>
                  <a:moveTo>
                    <a:pt x="3530441" y="217646"/>
                  </a:moveTo>
                  <a:cubicBezTo>
                    <a:pt x="3533299" y="211931"/>
                    <a:pt x="3536156" y="206216"/>
                    <a:pt x="3539014" y="201454"/>
                  </a:cubicBezTo>
                  <a:cubicBezTo>
                    <a:pt x="3539014" y="205264"/>
                    <a:pt x="3539966" y="210979"/>
                    <a:pt x="3540919" y="217646"/>
                  </a:cubicBezTo>
                  <a:cubicBezTo>
                    <a:pt x="3540919" y="221456"/>
                    <a:pt x="3541871" y="226219"/>
                    <a:pt x="3542824" y="231934"/>
                  </a:cubicBezTo>
                  <a:cubicBezTo>
                    <a:pt x="3541871" y="234791"/>
                    <a:pt x="3541871" y="237649"/>
                    <a:pt x="3540919" y="240506"/>
                  </a:cubicBezTo>
                  <a:cubicBezTo>
                    <a:pt x="3537109" y="246221"/>
                    <a:pt x="3532346" y="252889"/>
                    <a:pt x="3528536" y="259556"/>
                  </a:cubicBezTo>
                  <a:cubicBezTo>
                    <a:pt x="3528536" y="258604"/>
                    <a:pt x="3528536" y="257651"/>
                    <a:pt x="3528536" y="257651"/>
                  </a:cubicBezTo>
                  <a:cubicBezTo>
                    <a:pt x="3528536" y="251936"/>
                    <a:pt x="3528536" y="246221"/>
                    <a:pt x="3527584" y="240506"/>
                  </a:cubicBezTo>
                  <a:cubicBezTo>
                    <a:pt x="3527584" y="236696"/>
                    <a:pt x="3526631" y="232886"/>
                    <a:pt x="3526631" y="229076"/>
                  </a:cubicBezTo>
                  <a:cubicBezTo>
                    <a:pt x="3527584" y="224314"/>
                    <a:pt x="3528536" y="220504"/>
                    <a:pt x="3530441" y="217646"/>
                  </a:cubicBezTo>
                  <a:close/>
                  <a:moveTo>
                    <a:pt x="3490436" y="321469"/>
                  </a:moveTo>
                  <a:cubicBezTo>
                    <a:pt x="3490436" y="320516"/>
                    <a:pt x="3490436" y="318611"/>
                    <a:pt x="3490436" y="317659"/>
                  </a:cubicBezTo>
                  <a:cubicBezTo>
                    <a:pt x="3490436" y="318611"/>
                    <a:pt x="3491389" y="319564"/>
                    <a:pt x="3491389" y="319564"/>
                  </a:cubicBezTo>
                  <a:cubicBezTo>
                    <a:pt x="3491389" y="320516"/>
                    <a:pt x="3491389" y="320516"/>
                    <a:pt x="3490436" y="321469"/>
                  </a:cubicBezTo>
                  <a:close/>
                  <a:moveTo>
                    <a:pt x="3514249" y="250984"/>
                  </a:moveTo>
                  <a:cubicBezTo>
                    <a:pt x="3515201" y="249079"/>
                    <a:pt x="3516154" y="247174"/>
                    <a:pt x="3516154" y="246221"/>
                  </a:cubicBezTo>
                  <a:cubicBezTo>
                    <a:pt x="3516154" y="250031"/>
                    <a:pt x="3516154" y="253841"/>
                    <a:pt x="3515201" y="257651"/>
                  </a:cubicBezTo>
                  <a:cubicBezTo>
                    <a:pt x="3515201" y="261461"/>
                    <a:pt x="3514249" y="266224"/>
                    <a:pt x="3514249" y="270986"/>
                  </a:cubicBezTo>
                  <a:cubicBezTo>
                    <a:pt x="3513296" y="267176"/>
                    <a:pt x="3511391" y="263366"/>
                    <a:pt x="3509486" y="259556"/>
                  </a:cubicBezTo>
                  <a:cubicBezTo>
                    <a:pt x="3512344" y="255746"/>
                    <a:pt x="3513296" y="252889"/>
                    <a:pt x="3514249" y="250984"/>
                  </a:cubicBezTo>
                  <a:close/>
                  <a:moveTo>
                    <a:pt x="3504724" y="271939"/>
                  </a:moveTo>
                  <a:cubicBezTo>
                    <a:pt x="3504724" y="272891"/>
                    <a:pt x="3505676" y="273844"/>
                    <a:pt x="3505676" y="274796"/>
                  </a:cubicBezTo>
                  <a:cubicBezTo>
                    <a:pt x="3506629" y="279559"/>
                    <a:pt x="3508534" y="283369"/>
                    <a:pt x="3509486" y="288131"/>
                  </a:cubicBezTo>
                  <a:cubicBezTo>
                    <a:pt x="3508534" y="290036"/>
                    <a:pt x="3507581" y="291941"/>
                    <a:pt x="3505676" y="293846"/>
                  </a:cubicBezTo>
                  <a:cubicBezTo>
                    <a:pt x="3505676" y="290036"/>
                    <a:pt x="3504724" y="286226"/>
                    <a:pt x="3504724" y="282416"/>
                  </a:cubicBezTo>
                  <a:cubicBezTo>
                    <a:pt x="3504724" y="279559"/>
                    <a:pt x="3504724" y="275749"/>
                    <a:pt x="3504724" y="271939"/>
                  </a:cubicBezTo>
                  <a:cubicBezTo>
                    <a:pt x="3504724" y="272891"/>
                    <a:pt x="3504724" y="272891"/>
                    <a:pt x="3504724" y="271939"/>
                  </a:cubicBezTo>
                  <a:close/>
                  <a:moveTo>
                    <a:pt x="3501866" y="398621"/>
                  </a:moveTo>
                  <a:cubicBezTo>
                    <a:pt x="3499961" y="389096"/>
                    <a:pt x="3497104" y="380524"/>
                    <a:pt x="3495199" y="371951"/>
                  </a:cubicBezTo>
                  <a:cubicBezTo>
                    <a:pt x="3495199" y="370999"/>
                    <a:pt x="3494246" y="370046"/>
                    <a:pt x="3494246" y="369094"/>
                  </a:cubicBezTo>
                  <a:cubicBezTo>
                    <a:pt x="3496151" y="365284"/>
                    <a:pt x="3498056" y="361474"/>
                    <a:pt x="3499961" y="357664"/>
                  </a:cubicBezTo>
                  <a:cubicBezTo>
                    <a:pt x="3500914" y="370999"/>
                    <a:pt x="3500914" y="384334"/>
                    <a:pt x="3501866" y="398621"/>
                  </a:cubicBezTo>
                  <a:close/>
                  <a:moveTo>
                    <a:pt x="3496151" y="290036"/>
                  </a:moveTo>
                  <a:cubicBezTo>
                    <a:pt x="3497104" y="288131"/>
                    <a:pt x="3498056" y="286226"/>
                    <a:pt x="3499009" y="284321"/>
                  </a:cubicBezTo>
                  <a:cubicBezTo>
                    <a:pt x="3499009" y="288131"/>
                    <a:pt x="3499009" y="291941"/>
                    <a:pt x="3499009" y="295751"/>
                  </a:cubicBezTo>
                  <a:cubicBezTo>
                    <a:pt x="3498056" y="293846"/>
                    <a:pt x="3497104" y="291941"/>
                    <a:pt x="3496151" y="290036"/>
                  </a:cubicBezTo>
                  <a:close/>
                  <a:moveTo>
                    <a:pt x="3496151" y="252889"/>
                  </a:moveTo>
                  <a:cubicBezTo>
                    <a:pt x="3496151" y="250984"/>
                    <a:pt x="3496151" y="249079"/>
                    <a:pt x="3496151" y="247174"/>
                  </a:cubicBezTo>
                  <a:cubicBezTo>
                    <a:pt x="3497104" y="250031"/>
                    <a:pt x="3498056" y="252889"/>
                    <a:pt x="3499009" y="254794"/>
                  </a:cubicBezTo>
                  <a:cubicBezTo>
                    <a:pt x="3498056" y="256699"/>
                    <a:pt x="3496151" y="258604"/>
                    <a:pt x="3495199" y="261461"/>
                  </a:cubicBezTo>
                  <a:cubicBezTo>
                    <a:pt x="3495199" y="258604"/>
                    <a:pt x="3496151" y="255746"/>
                    <a:pt x="3496151" y="252889"/>
                  </a:cubicBezTo>
                  <a:close/>
                  <a:moveTo>
                    <a:pt x="3481864" y="205264"/>
                  </a:moveTo>
                  <a:cubicBezTo>
                    <a:pt x="3484721" y="212884"/>
                    <a:pt x="3488531" y="220504"/>
                    <a:pt x="3491389" y="230029"/>
                  </a:cubicBezTo>
                  <a:cubicBezTo>
                    <a:pt x="3492341" y="233839"/>
                    <a:pt x="3494246" y="238601"/>
                    <a:pt x="3495199" y="243364"/>
                  </a:cubicBezTo>
                  <a:cubicBezTo>
                    <a:pt x="3494246" y="245269"/>
                    <a:pt x="3493294" y="248126"/>
                    <a:pt x="3492341" y="251936"/>
                  </a:cubicBezTo>
                  <a:cubicBezTo>
                    <a:pt x="3491389" y="256699"/>
                    <a:pt x="3489484" y="261461"/>
                    <a:pt x="3487579" y="268129"/>
                  </a:cubicBezTo>
                  <a:cubicBezTo>
                    <a:pt x="3487579" y="269081"/>
                    <a:pt x="3487579" y="269081"/>
                    <a:pt x="3486626" y="270034"/>
                  </a:cubicBezTo>
                  <a:cubicBezTo>
                    <a:pt x="3484721" y="265271"/>
                    <a:pt x="3481864" y="260509"/>
                    <a:pt x="3479959" y="255746"/>
                  </a:cubicBezTo>
                  <a:cubicBezTo>
                    <a:pt x="3479959" y="245269"/>
                    <a:pt x="3479959" y="235744"/>
                    <a:pt x="3479959" y="228124"/>
                  </a:cubicBezTo>
                  <a:cubicBezTo>
                    <a:pt x="3479959" y="221456"/>
                    <a:pt x="3479959" y="216694"/>
                    <a:pt x="3479959" y="213836"/>
                  </a:cubicBezTo>
                  <a:cubicBezTo>
                    <a:pt x="3480911" y="211931"/>
                    <a:pt x="3480911" y="208121"/>
                    <a:pt x="3481864" y="205264"/>
                  </a:cubicBezTo>
                  <a:close/>
                  <a:moveTo>
                    <a:pt x="3473291" y="241459"/>
                  </a:moveTo>
                  <a:cubicBezTo>
                    <a:pt x="3474244" y="239554"/>
                    <a:pt x="3474244" y="236696"/>
                    <a:pt x="3475196" y="234791"/>
                  </a:cubicBezTo>
                  <a:cubicBezTo>
                    <a:pt x="3474244" y="236696"/>
                    <a:pt x="3474244" y="239554"/>
                    <a:pt x="3473291" y="241459"/>
                  </a:cubicBezTo>
                  <a:cubicBezTo>
                    <a:pt x="3473291" y="242411"/>
                    <a:pt x="3473291" y="241459"/>
                    <a:pt x="3473291" y="241459"/>
                  </a:cubicBezTo>
                  <a:cubicBezTo>
                    <a:pt x="3473291" y="241459"/>
                    <a:pt x="3473291" y="241459"/>
                    <a:pt x="3473291" y="241459"/>
                  </a:cubicBezTo>
                  <a:close/>
                  <a:moveTo>
                    <a:pt x="3468529" y="260509"/>
                  </a:moveTo>
                  <a:cubicBezTo>
                    <a:pt x="3468529" y="261461"/>
                    <a:pt x="3469481" y="262414"/>
                    <a:pt x="3469481" y="263366"/>
                  </a:cubicBezTo>
                  <a:cubicBezTo>
                    <a:pt x="3469481" y="266224"/>
                    <a:pt x="3468529" y="268129"/>
                    <a:pt x="3468529" y="270986"/>
                  </a:cubicBezTo>
                  <a:cubicBezTo>
                    <a:pt x="3467576" y="279559"/>
                    <a:pt x="3466624" y="290036"/>
                    <a:pt x="3465671" y="300514"/>
                  </a:cubicBezTo>
                  <a:cubicBezTo>
                    <a:pt x="3464719" y="306229"/>
                    <a:pt x="3464719" y="311944"/>
                    <a:pt x="3464719" y="318611"/>
                  </a:cubicBezTo>
                  <a:cubicBezTo>
                    <a:pt x="3464719" y="319564"/>
                    <a:pt x="3463766" y="320516"/>
                    <a:pt x="3463766" y="321469"/>
                  </a:cubicBezTo>
                  <a:cubicBezTo>
                    <a:pt x="3462814" y="316706"/>
                    <a:pt x="3460909" y="311944"/>
                    <a:pt x="3459956" y="307181"/>
                  </a:cubicBezTo>
                  <a:cubicBezTo>
                    <a:pt x="3459956" y="307181"/>
                    <a:pt x="3459956" y="306229"/>
                    <a:pt x="3459956" y="306229"/>
                  </a:cubicBezTo>
                  <a:cubicBezTo>
                    <a:pt x="3459956" y="304324"/>
                    <a:pt x="3460909" y="302419"/>
                    <a:pt x="3460909" y="300514"/>
                  </a:cubicBezTo>
                  <a:cubicBezTo>
                    <a:pt x="3463766" y="287179"/>
                    <a:pt x="3466624" y="273844"/>
                    <a:pt x="3468529" y="260509"/>
                  </a:cubicBezTo>
                  <a:close/>
                  <a:moveTo>
                    <a:pt x="3451384" y="237649"/>
                  </a:moveTo>
                  <a:cubicBezTo>
                    <a:pt x="3451384" y="231934"/>
                    <a:pt x="3451384" y="227171"/>
                    <a:pt x="3451384" y="221456"/>
                  </a:cubicBezTo>
                  <a:cubicBezTo>
                    <a:pt x="3451384" y="221456"/>
                    <a:pt x="3451384" y="221456"/>
                    <a:pt x="3451384" y="222409"/>
                  </a:cubicBezTo>
                  <a:cubicBezTo>
                    <a:pt x="3453289" y="227171"/>
                    <a:pt x="3456146" y="231934"/>
                    <a:pt x="3458051" y="237649"/>
                  </a:cubicBezTo>
                  <a:cubicBezTo>
                    <a:pt x="3458051" y="237649"/>
                    <a:pt x="3458051" y="238601"/>
                    <a:pt x="3458051" y="238601"/>
                  </a:cubicBezTo>
                  <a:cubicBezTo>
                    <a:pt x="3455194" y="248126"/>
                    <a:pt x="3452336" y="257651"/>
                    <a:pt x="3450431" y="267176"/>
                  </a:cubicBezTo>
                  <a:cubicBezTo>
                    <a:pt x="3450431" y="267176"/>
                    <a:pt x="3450431" y="267176"/>
                    <a:pt x="3450431" y="267176"/>
                  </a:cubicBezTo>
                  <a:cubicBezTo>
                    <a:pt x="3451384" y="256699"/>
                    <a:pt x="3451384" y="247174"/>
                    <a:pt x="3451384" y="237649"/>
                  </a:cubicBezTo>
                  <a:close/>
                  <a:moveTo>
                    <a:pt x="3405664" y="273844"/>
                  </a:moveTo>
                  <a:cubicBezTo>
                    <a:pt x="3406616" y="268129"/>
                    <a:pt x="3406616" y="263366"/>
                    <a:pt x="3406616" y="258604"/>
                  </a:cubicBezTo>
                  <a:cubicBezTo>
                    <a:pt x="3406616" y="253841"/>
                    <a:pt x="3406616" y="249079"/>
                    <a:pt x="3406616" y="245269"/>
                  </a:cubicBezTo>
                  <a:cubicBezTo>
                    <a:pt x="3406616" y="247174"/>
                    <a:pt x="3407569" y="251936"/>
                    <a:pt x="3409474" y="259556"/>
                  </a:cubicBezTo>
                  <a:cubicBezTo>
                    <a:pt x="3409474" y="264319"/>
                    <a:pt x="3407569" y="269081"/>
                    <a:pt x="3405664" y="273844"/>
                  </a:cubicBezTo>
                  <a:close/>
                  <a:moveTo>
                    <a:pt x="3416141" y="335756"/>
                  </a:moveTo>
                  <a:cubicBezTo>
                    <a:pt x="3416141" y="341471"/>
                    <a:pt x="3416141" y="347186"/>
                    <a:pt x="3416141" y="353854"/>
                  </a:cubicBezTo>
                  <a:cubicBezTo>
                    <a:pt x="3416141" y="351949"/>
                    <a:pt x="3415189" y="350044"/>
                    <a:pt x="3415189" y="348139"/>
                  </a:cubicBezTo>
                  <a:cubicBezTo>
                    <a:pt x="3414236" y="340519"/>
                    <a:pt x="3414236" y="333851"/>
                    <a:pt x="3413284" y="328136"/>
                  </a:cubicBezTo>
                  <a:cubicBezTo>
                    <a:pt x="3413284" y="328136"/>
                    <a:pt x="3413284" y="328136"/>
                    <a:pt x="3413284" y="328136"/>
                  </a:cubicBezTo>
                  <a:cubicBezTo>
                    <a:pt x="3414236" y="325279"/>
                    <a:pt x="3415189" y="323374"/>
                    <a:pt x="3417094" y="320516"/>
                  </a:cubicBezTo>
                  <a:cubicBezTo>
                    <a:pt x="3417094" y="324326"/>
                    <a:pt x="3417094" y="329089"/>
                    <a:pt x="3416141" y="335756"/>
                  </a:cubicBezTo>
                  <a:close/>
                  <a:moveTo>
                    <a:pt x="3421856" y="320516"/>
                  </a:moveTo>
                  <a:cubicBezTo>
                    <a:pt x="3420904" y="324326"/>
                    <a:pt x="3420904" y="329089"/>
                    <a:pt x="3419951" y="332899"/>
                  </a:cubicBezTo>
                  <a:cubicBezTo>
                    <a:pt x="3418999" y="326231"/>
                    <a:pt x="3418999" y="320516"/>
                    <a:pt x="3418046" y="316706"/>
                  </a:cubicBezTo>
                  <a:cubicBezTo>
                    <a:pt x="3418999" y="314801"/>
                    <a:pt x="3419951" y="312896"/>
                    <a:pt x="3420904" y="310991"/>
                  </a:cubicBezTo>
                  <a:cubicBezTo>
                    <a:pt x="3420904" y="310039"/>
                    <a:pt x="3421856" y="309086"/>
                    <a:pt x="3421856" y="308134"/>
                  </a:cubicBezTo>
                  <a:cubicBezTo>
                    <a:pt x="3421856" y="310039"/>
                    <a:pt x="3422809" y="310991"/>
                    <a:pt x="3422809" y="312896"/>
                  </a:cubicBezTo>
                  <a:cubicBezTo>
                    <a:pt x="3422809" y="314801"/>
                    <a:pt x="3422809" y="317659"/>
                    <a:pt x="3421856" y="320516"/>
                  </a:cubicBezTo>
                  <a:close/>
                  <a:moveTo>
                    <a:pt x="3410426" y="139541"/>
                  </a:moveTo>
                  <a:cubicBezTo>
                    <a:pt x="3413284" y="145256"/>
                    <a:pt x="3417094" y="151924"/>
                    <a:pt x="3421856" y="161449"/>
                  </a:cubicBezTo>
                  <a:cubicBezTo>
                    <a:pt x="3424714" y="167164"/>
                    <a:pt x="3428524" y="173831"/>
                    <a:pt x="3433286" y="181451"/>
                  </a:cubicBezTo>
                  <a:cubicBezTo>
                    <a:pt x="3431381" y="187166"/>
                    <a:pt x="3430429" y="192881"/>
                    <a:pt x="3428524" y="198596"/>
                  </a:cubicBezTo>
                  <a:cubicBezTo>
                    <a:pt x="3427571" y="202406"/>
                    <a:pt x="3426619" y="206216"/>
                    <a:pt x="3425666" y="210026"/>
                  </a:cubicBezTo>
                  <a:cubicBezTo>
                    <a:pt x="3424714" y="205264"/>
                    <a:pt x="3423761" y="200501"/>
                    <a:pt x="3422809" y="195739"/>
                  </a:cubicBezTo>
                  <a:cubicBezTo>
                    <a:pt x="3419951" y="183356"/>
                    <a:pt x="3417094" y="171926"/>
                    <a:pt x="3415189" y="163354"/>
                  </a:cubicBezTo>
                  <a:cubicBezTo>
                    <a:pt x="3413284" y="154781"/>
                    <a:pt x="3411379" y="148114"/>
                    <a:pt x="3410426" y="143351"/>
                  </a:cubicBezTo>
                  <a:cubicBezTo>
                    <a:pt x="3409474" y="141446"/>
                    <a:pt x="3410426" y="140494"/>
                    <a:pt x="3410426" y="139541"/>
                  </a:cubicBezTo>
                  <a:close/>
                  <a:moveTo>
                    <a:pt x="3408521" y="136684"/>
                  </a:moveTo>
                  <a:cubicBezTo>
                    <a:pt x="3408521" y="136684"/>
                    <a:pt x="3408521" y="136684"/>
                    <a:pt x="3408521" y="136684"/>
                  </a:cubicBezTo>
                  <a:cubicBezTo>
                    <a:pt x="3408521" y="136684"/>
                    <a:pt x="3408521" y="136684"/>
                    <a:pt x="3408521" y="136684"/>
                  </a:cubicBezTo>
                  <a:cubicBezTo>
                    <a:pt x="3408521" y="136684"/>
                    <a:pt x="3408521" y="136684"/>
                    <a:pt x="3408521" y="136684"/>
                  </a:cubicBezTo>
                  <a:close/>
                  <a:moveTo>
                    <a:pt x="3395186" y="266224"/>
                  </a:moveTo>
                  <a:cubicBezTo>
                    <a:pt x="3396139" y="251936"/>
                    <a:pt x="3396139" y="239554"/>
                    <a:pt x="3396139" y="227171"/>
                  </a:cubicBezTo>
                  <a:cubicBezTo>
                    <a:pt x="3396139" y="222409"/>
                    <a:pt x="3396139" y="217646"/>
                    <a:pt x="3396139" y="212884"/>
                  </a:cubicBezTo>
                  <a:cubicBezTo>
                    <a:pt x="3397091" y="210026"/>
                    <a:pt x="3398044" y="207169"/>
                    <a:pt x="3398996" y="204311"/>
                  </a:cubicBezTo>
                  <a:cubicBezTo>
                    <a:pt x="3398044" y="206216"/>
                    <a:pt x="3397091" y="208121"/>
                    <a:pt x="3396139" y="210026"/>
                  </a:cubicBezTo>
                  <a:cubicBezTo>
                    <a:pt x="3396139" y="207169"/>
                    <a:pt x="3396139" y="204311"/>
                    <a:pt x="3396139" y="202406"/>
                  </a:cubicBezTo>
                  <a:cubicBezTo>
                    <a:pt x="3397091" y="199549"/>
                    <a:pt x="3397091" y="197644"/>
                    <a:pt x="3398044" y="194786"/>
                  </a:cubicBezTo>
                  <a:cubicBezTo>
                    <a:pt x="3401854" y="178594"/>
                    <a:pt x="3405664" y="162401"/>
                    <a:pt x="3408521" y="145256"/>
                  </a:cubicBezTo>
                  <a:cubicBezTo>
                    <a:pt x="3408521" y="150019"/>
                    <a:pt x="3409474" y="155734"/>
                    <a:pt x="3410426" y="162401"/>
                  </a:cubicBezTo>
                  <a:cubicBezTo>
                    <a:pt x="3411379" y="171926"/>
                    <a:pt x="3412331" y="182404"/>
                    <a:pt x="3414236" y="195739"/>
                  </a:cubicBezTo>
                  <a:cubicBezTo>
                    <a:pt x="3415189" y="202406"/>
                    <a:pt x="3416141" y="209074"/>
                    <a:pt x="3417094" y="215741"/>
                  </a:cubicBezTo>
                  <a:cubicBezTo>
                    <a:pt x="3418046" y="220504"/>
                    <a:pt x="3418999" y="224314"/>
                    <a:pt x="3419951" y="229076"/>
                  </a:cubicBezTo>
                  <a:cubicBezTo>
                    <a:pt x="3418999" y="230981"/>
                    <a:pt x="3418999" y="232886"/>
                    <a:pt x="3418046" y="233839"/>
                  </a:cubicBezTo>
                  <a:cubicBezTo>
                    <a:pt x="3416141" y="240506"/>
                    <a:pt x="3414236" y="247174"/>
                    <a:pt x="3411379" y="253841"/>
                  </a:cubicBezTo>
                  <a:cubicBezTo>
                    <a:pt x="3408521" y="248126"/>
                    <a:pt x="3407569" y="245269"/>
                    <a:pt x="3407569" y="244316"/>
                  </a:cubicBezTo>
                  <a:cubicBezTo>
                    <a:pt x="3407569" y="242411"/>
                    <a:pt x="3407569" y="241459"/>
                    <a:pt x="3407569" y="239554"/>
                  </a:cubicBezTo>
                  <a:cubicBezTo>
                    <a:pt x="3407569" y="230029"/>
                    <a:pt x="3407569" y="224314"/>
                    <a:pt x="3407569" y="224314"/>
                  </a:cubicBezTo>
                  <a:cubicBezTo>
                    <a:pt x="3407569" y="224314"/>
                    <a:pt x="3405664" y="230029"/>
                    <a:pt x="3403759" y="239554"/>
                  </a:cubicBezTo>
                  <a:cubicBezTo>
                    <a:pt x="3402806" y="244316"/>
                    <a:pt x="3400901" y="250031"/>
                    <a:pt x="3399949" y="256699"/>
                  </a:cubicBezTo>
                  <a:cubicBezTo>
                    <a:pt x="3398996" y="262414"/>
                    <a:pt x="3397091" y="269081"/>
                    <a:pt x="3395186" y="275749"/>
                  </a:cubicBezTo>
                  <a:cubicBezTo>
                    <a:pt x="3395186" y="273844"/>
                    <a:pt x="3395186" y="270034"/>
                    <a:pt x="3395186" y="266224"/>
                  </a:cubicBezTo>
                  <a:close/>
                  <a:moveTo>
                    <a:pt x="3363754" y="252889"/>
                  </a:moveTo>
                  <a:cubicBezTo>
                    <a:pt x="3364706" y="256699"/>
                    <a:pt x="3365659" y="260509"/>
                    <a:pt x="3365659" y="264319"/>
                  </a:cubicBezTo>
                  <a:cubicBezTo>
                    <a:pt x="3364706" y="266224"/>
                    <a:pt x="3363754" y="267176"/>
                    <a:pt x="3363754" y="269081"/>
                  </a:cubicBezTo>
                  <a:cubicBezTo>
                    <a:pt x="3363754" y="262414"/>
                    <a:pt x="3363754" y="257651"/>
                    <a:pt x="3363754" y="252889"/>
                  </a:cubicBezTo>
                  <a:close/>
                  <a:moveTo>
                    <a:pt x="3321844" y="351949"/>
                  </a:moveTo>
                  <a:cubicBezTo>
                    <a:pt x="3321844" y="349091"/>
                    <a:pt x="3322796" y="345281"/>
                    <a:pt x="3322796" y="342424"/>
                  </a:cubicBezTo>
                  <a:cubicBezTo>
                    <a:pt x="3322796" y="344329"/>
                    <a:pt x="3323749" y="346234"/>
                    <a:pt x="3323749" y="347186"/>
                  </a:cubicBezTo>
                  <a:cubicBezTo>
                    <a:pt x="3323749" y="349091"/>
                    <a:pt x="3322796" y="350044"/>
                    <a:pt x="3321844" y="351949"/>
                  </a:cubicBezTo>
                  <a:close/>
                  <a:moveTo>
                    <a:pt x="3340894" y="273844"/>
                  </a:moveTo>
                  <a:cubicBezTo>
                    <a:pt x="3342799" y="282416"/>
                    <a:pt x="3345656" y="290036"/>
                    <a:pt x="3347561" y="298609"/>
                  </a:cubicBezTo>
                  <a:cubicBezTo>
                    <a:pt x="3346609" y="300514"/>
                    <a:pt x="3345656" y="302419"/>
                    <a:pt x="3344704" y="304324"/>
                  </a:cubicBezTo>
                  <a:cubicBezTo>
                    <a:pt x="3342799" y="299561"/>
                    <a:pt x="3340894" y="295751"/>
                    <a:pt x="3338989" y="290989"/>
                  </a:cubicBezTo>
                  <a:cubicBezTo>
                    <a:pt x="3338036" y="276701"/>
                    <a:pt x="3336131" y="263366"/>
                    <a:pt x="3335179" y="251936"/>
                  </a:cubicBezTo>
                  <a:cubicBezTo>
                    <a:pt x="3337084" y="259556"/>
                    <a:pt x="3338989" y="266224"/>
                    <a:pt x="3340894" y="273844"/>
                  </a:cubicBezTo>
                  <a:close/>
                  <a:moveTo>
                    <a:pt x="3330416" y="376714"/>
                  </a:moveTo>
                  <a:cubicBezTo>
                    <a:pt x="3330416" y="377666"/>
                    <a:pt x="3330416" y="378619"/>
                    <a:pt x="3331369" y="379571"/>
                  </a:cubicBezTo>
                  <a:cubicBezTo>
                    <a:pt x="3330416" y="380524"/>
                    <a:pt x="3330416" y="382429"/>
                    <a:pt x="3329464" y="384334"/>
                  </a:cubicBezTo>
                  <a:cubicBezTo>
                    <a:pt x="3329464" y="383381"/>
                    <a:pt x="3328511" y="382429"/>
                    <a:pt x="3328511" y="381476"/>
                  </a:cubicBezTo>
                  <a:cubicBezTo>
                    <a:pt x="3328511" y="379571"/>
                    <a:pt x="3329464" y="378619"/>
                    <a:pt x="3330416" y="376714"/>
                  </a:cubicBezTo>
                  <a:close/>
                  <a:moveTo>
                    <a:pt x="3329464" y="202406"/>
                  </a:moveTo>
                  <a:cubicBezTo>
                    <a:pt x="3329464" y="203359"/>
                    <a:pt x="3329464" y="205264"/>
                    <a:pt x="3329464" y="207169"/>
                  </a:cubicBezTo>
                  <a:cubicBezTo>
                    <a:pt x="3329464" y="206216"/>
                    <a:pt x="3329464" y="206216"/>
                    <a:pt x="3328511" y="205264"/>
                  </a:cubicBezTo>
                  <a:cubicBezTo>
                    <a:pt x="3329464" y="204311"/>
                    <a:pt x="3329464" y="203359"/>
                    <a:pt x="3329464" y="202406"/>
                  </a:cubicBezTo>
                  <a:close/>
                  <a:moveTo>
                    <a:pt x="3326606" y="302419"/>
                  </a:moveTo>
                  <a:cubicBezTo>
                    <a:pt x="3327559" y="305276"/>
                    <a:pt x="3328511" y="307181"/>
                    <a:pt x="3329464" y="310039"/>
                  </a:cubicBezTo>
                  <a:cubicBezTo>
                    <a:pt x="3329464" y="310991"/>
                    <a:pt x="3329464" y="310991"/>
                    <a:pt x="3329464" y="311944"/>
                  </a:cubicBezTo>
                  <a:cubicBezTo>
                    <a:pt x="3328511" y="310039"/>
                    <a:pt x="3327559" y="308134"/>
                    <a:pt x="3326606" y="306229"/>
                  </a:cubicBezTo>
                  <a:cubicBezTo>
                    <a:pt x="3326606" y="304324"/>
                    <a:pt x="3326606" y="303371"/>
                    <a:pt x="3326606" y="302419"/>
                  </a:cubicBezTo>
                  <a:close/>
                  <a:moveTo>
                    <a:pt x="3323749" y="227171"/>
                  </a:moveTo>
                  <a:cubicBezTo>
                    <a:pt x="3324701" y="224314"/>
                    <a:pt x="3324701" y="221456"/>
                    <a:pt x="3325654" y="219551"/>
                  </a:cubicBezTo>
                  <a:cubicBezTo>
                    <a:pt x="3325654" y="220504"/>
                    <a:pt x="3325654" y="220504"/>
                    <a:pt x="3325654" y="221456"/>
                  </a:cubicBezTo>
                  <a:cubicBezTo>
                    <a:pt x="3322796" y="232886"/>
                    <a:pt x="3320891" y="244316"/>
                    <a:pt x="3318034" y="256699"/>
                  </a:cubicBezTo>
                  <a:cubicBezTo>
                    <a:pt x="3318034" y="256699"/>
                    <a:pt x="3318034" y="255746"/>
                    <a:pt x="3317081" y="255746"/>
                  </a:cubicBezTo>
                  <a:cubicBezTo>
                    <a:pt x="3319939" y="245269"/>
                    <a:pt x="3321844" y="235744"/>
                    <a:pt x="3323749" y="227171"/>
                  </a:cubicBezTo>
                  <a:close/>
                  <a:moveTo>
                    <a:pt x="3315176" y="269081"/>
                  </a:moveTo>
                  <a:cubicBezTo>
                    <a:pt x="3315176" y="270034"/>
                    <a:pt x="3316129" y="270986"/>
                    <a:pt x="3316129" y="270986"/>
                  </a:cubicBezTo>
                  <a:cubicBezTo>
                    <a:pt x="3315176" y="274796"/>
                    <a:pt x="3315176" y="278606"/>
                    <a:pt x="3314224" y="282416"/>
                  </a:cubicBezTo>
                  <a:cubicBezTo>
                    <a:pt x="3314224" y="281464"/>
                    <a:pt x="3313271" y="280511"/>
                    <a:pt x="3313271" y="280511"/>
                  </a:cubicBezTo>
                  <a:cubicBezTo>
                    <a:pt x="3313271" y="276701"/>
                    <a:pt x="3314224" y="272891"/>
                    <a:pt x="3315176" y="269081"/>
                  </a:cubicBezTo>
                  <a:close/>
                  <a:moveTo>
                    <a:pt x="3305651" y="310991"/>
                  </a:moveTo>
                  <a:cubicBezTo>
                    <a:pt x="3306604" y="307181"/>
                    <a:pt x="3307556" y="302419"/>
                    <a:pt x="3308509" y="298609"/>
                  </a:cubicBezTo>
                  <a:cubicBezTo>
                    <a:pt x="3309461" y="299561"/>
                    <a:pt x="3309461" y="301466"/>
                    <a:pt x="3310414" y="302419"/>
                  </a:cubicBezTo>
                  <a:cubicBezTo>
                    <a:pt x="3309461" y="308134"/>
                    <a:pt x="3308509" y="314801"/>
                    <a:pt x="3307556" y="320516"/>
                  </a:cubicBezTo>
                  <a:cubicBezTo>
                    <a:pt x="3306604" y="318611"/>
                    <a:pt x="3305651" y="315754"/>
                    <a:pt x="3304699" y="313849"/>
                  </a:cubicBezTo>
                  <a:cubicBezTo>
                    <a:pt x="3305651" y="313849"/>
                    <a:pt x="3305651" y="312896"/>
                    <a:pt x="3305651" y="310991"/>
                  </a:cubicBezTo>
                  <a:close/>
                  <a:moveTo>
                    <a:pt x="3302794" y="327184"/>
                  </a:moveTo>
                  <a:cubicBezTo>
                    <a:pt x="3303746" y="330041"/>
                    <a:pt x="3303746" y="332899"/>
                    <a:pt x="3304699" y="335756"/>
                  </a:cubicBezTo>
                  <a:cubicBezTo>
                    <a:pt x="3303746" y="339566"/>
                    <a:pt x="3302794" y="344329"/>
                    <a:pt x="3300889" y="349091"/>
                  </a:cubicBezTo>
                  <a:cubicBezTo>
                    <a:pt x="3299936" y="350996"/>
                    <a:pt x="3299936" y="353854"/>
                    <a:pt x="3298984" y="355759"/>
                  </a:cubicBezTo>
                  <a:cubicBezTo>
                    <a:pt x="3298031" y="354806"/>
                    <a:pt x="3298031" y="352901"/>
                    <a:pt x="3297079" y="351949"/>
                  </a:cubicBezTo>
                  <a:cubicBezTo>
                    <a:pt x="3298984" y="343376"/>
                    <a:pt x="3300889" y="334804"/>
                    <a:pt x="3302794" y="327184"/>
                  </a:cubicBezTo>
                  <a:close/>
                  <a:moveTo>
                    <a:pt x="3279934" y="297656"/>
                  </a:moveTo>
                  <a:cubicBezTo>
                    <a:pt x="3279934" y="294799"/>
                    <a:pt x="3279934" y="291941"/>
                    <a:pt x="3280886" y="289084"/>
                  </a:cubicBezTo>
                  <a:cubicBezTo>
                    <a:pt x="3281839" y="280511"/>
                    <a:pt x="3282791" y="271939"/>
                    <a:pt x="3283744" y="263366"/>
                  </a:cubicBezTo>
                  <a:cubicBezTo>
                    <a:pt x="3283744" y="259556"/>
                    <a:pt x="3284696" y="255746"/>
                    <a:pt x="3284696" y="252889"/>
                  </a:cubicBezTo>
                  <a:cubicBezTo>
                    <a:pt x="3287554" y="258604"/>
                    <a:pt x="3290411" y="264319"/>
                    <a:pt x="3293269" y="270034"/>
                  </a:cubicBezTo>
                  <a:cubicBezTo>
                    <a:pt x="3292316" y="272891"/>
                    <a:pt x="3292316" y="274796"/>
                    <a:pt x="3291364" y="277654"/>
                  </a:cubicBezTo>
                  <a:cubicBezTo>
                    <a:pt x="3291364" y="279559"/>
                    <a:pt x="3290411" y="281464"/>
                    <a:pt x="3290411" y="283369"/>
                  </a:cubicBezTo>
                  <a:cubicBezTo>
                    <a:pt x="3289459" y="271939"/>
                    <a:pt x="3289459" y="264319"/>
                    <a:pt x="3289459" y="264319"/>
                  </a:cubicBezTo>
                  <a:cubicBezTo>
                    <a:pt x="3289459" y="264319"/>
                    <a:pt x="3285649" y="285274"/>
                    <a:pt x="3281839" y="317659"/>
                  </a:cubicBezTo>
                  <a:cubicBezTo>
                    <a:pt x="3281839" y="317659"/>
                    <a:pt x="3280886" y="317659"/>
                    <a:pt x="3280886" y="317659"/>
                  </a:cubicBezTo>
                  <a:cubicBezTo>
                    <a:pt x="3280886" y="317659"/>
                    <a:pt x="3280886" y="316706"/>
                    <a:pt x="3280886" y="316706"/>
                  </a:cubicBezTo>
                  <a:cubicBezTo>
                    <a:pt x="3280886" y="316706"/>
                    <a:pt x="3280886" y="315754"/>
                    <a:pt x="3279934" y="315754"/>
                  </a:cubicBezTo>
                  <a:cubicBezTo>
                    <a:pt x="3279934" y="314801"/>
                    <a:pt x="3278981" y="314801"/>
                    <a:pt x="3278981" y="313849"/>
                  </a:cubicBezTo>
                  <a:cubicBezTo>
                    <a:pt x="3278981" y="308134"/>
                    <a:pt x="3279934" y="302419"/>
                    <a:pt x="3279934" y="297656"/>
                  </a:cubicBezTo>
                  <a:close/>
                  <a:moveTo>
                    <a:pt x="3263741" y="295751"/>
                  </a:moveTo>
                  <a:cubicBezTo>
                    <a:pt x="3263741" y="294799"/>
                    <a:pt x="3263741" y="293846"/>
                    <a:pt x="3263741" y="293846"/>
                  </a:cubicBezTo>
                  <a:cubicBezTo>
                    <a:pt x="3263741" y="293846"/>
                    <a:pt x="3263741" y="294799"/>
                    <a:pt x="3263741" y="295751"/>
                  </a:cubicBezTo>
                  <a:cubicBezTo>
                    <a:pt x="3264694" y="295751"/>
                    <a:pt x="3264694" y="295751"/>
                    <a:pt x="3264694" y="296704"/>
                  </a:cubicBezTo>
                  <a:cubicBezTo>
                    <a:pt x="3263741" y="299561"/>
                    <a:pt x="3262789" y="303371"/>
                    <a:pt x="3262789" y="306229"/>
                  </a:cubicBezTo>
                  <a:cubicBezTo>
                    <a:pt x="3262789" y="302419"/>
                    <a:pt x="3263741" y="298609"/>
                    <a:pt x="3263741" y="295751"/>
                  </a:cubicBezTo>
                  <a:close/>
                  <a:moveTo>
                    <a:pt x="3232309" y="381476"/>
                  </a:moveTo>
                  <a:cubicBezTo>
                    <a:pt x="3232309" y="372904"/>
                    <a:pt x="3232309" y="365284"/>
                    <a:pt x="3232309" y="357664"/>
                  </a:cubicBezTo>
                  <a:cubicBezTo>
                    <a:pt x="3232309" y="357664"/>
                    <a:pt x="3232309" y="358616"/>
                    <a:pt x="3232309" y="358616"/>
                  </a:cubicBezTo>
                  <a:cubicBezTo>
                    <a:pt x="3232309" y="359569"/>
                    <a:pt x="3232309" y="360521"/>
                    <a:pt x="3233261" y="360521"/>
                  </a:cubicBezTo>
                  <a:cubicBezTo>
                    <a:pt x="3233261" y="367189"/>
                    <a:pt x="3233261" y="373856"/>
                    <a:pt x="3232309" y="381476"/>
                  </a:cubicBezTo>
                  <a:close/>
                  <a:moveTo>
                    <a:pt x="3239929" y="327184"/>
                  </a:moveTo>
                  <a:cubicBezTo>
                    <a:pt x="3240881" y="330994"/>
                    <a:pt x="3240881" y="335756"/>
                    <a:pt x="3241834" y="339566"/>
                  </a:cubicBezTo>
                  <a:cubicBezTo>
                    <a:pt x="3240881" y="337661"/>
                    <a:pt x="3239929" y="335756"/>
                    <a:pt x="3239929" y="333851"/>
                  </a:cubicBezTo>
                  <a:cubicBezTo>
                    <a:pt x="3239929" y="331946"/>
                    <a:pt x="3239929" y="330994"/>
                    <a:pt x="3239929" y="329089"/>
                  </a:cubicBezTo>
                  <a:cubicBezTo>
                    <a:pt x="3238976" y="328136"/>
                    <a:pt x="3239929" y="328136"/>
                    <a:pt x="3239929" y="327184"/>
                  </a:cubicBezTo>
                  <a:close/>
                  <a:moveTo>
                    <a:pt x="3234214" y="318611"/>
                  </a:moveTo>
                  <a:cubicBezTo>
                    <a:pt x="3235166" y="315754"/>
                    <a:pt x="3236119" y="312896"/>
                    <a:pt x="3237071" y="310039"/>
                  </a:cubicBezTo>
                  <a:cubicBezTo>
                    <a:pt x="3237071" y="311944"/>
                    <a:pt x="3238024" y="313849"/>
                    <a:pt x="3238024" y="314801"/>
                  </a:cubicBezTo>
                  <a:cubicBezTo>
                    <a:pt x="3238024" y="315754"/>
                    <a:pt x="3238024" y="315754"/>
                    <a:pt x="3238024" y="316706"/>
                  </a:cubicBezTo>
                  <a:cubicBezTo>
                    <a:pt x="3238024" y="316706"/>
                    <a:pt x="3238024" y="317659"/>
                    <a:pt x="3237071" y="317659"/>
                  </a:cubicBezTo>
                  <a:cubicBezTo>
                    <a:pt x="3237071" y="314801"/>
                    <a:pt x="3236119" y="311944"/>
                    <a:pt x="3237071" y="311944"/>
                  </a:cubicBezTo>
                  <a:cubicBezTo>
                    <a:pt x="3238024" y="311944"/>
                    <a:pt x="3237071" y="314801"/>
                    <a:pt x="3236119" y="319564"/>
                  </a:cubicBezTo>
                  <a:cubicBezTo>
                    <a:pt x="3235166" y="320516"/>
                    <a:pt x="3235166" y="321469"/>
                    <a:pt x="3234214" y="322421"/>
                  </a:cubicBezTo>
                  <a:cubicBezTo>
                    <a:pt x="3234214" y="321469"/>
                    <a:pt x="3233261" y="320516"/>
                    <a:pt x="3233261" y="319564"/>
                  </a:cubicBezTo>
                  <a:cubicBezTo>
                    <a:pt x="3234214" y="319564"/>
                    <a:pt x="3234214" y="319564"/>
                    <a:pt x="3234214" y="318611"/>
                  </a:cubicBezTo>
                  <a:close/>
                  <a:moveTo>
                    <a:pt x="3233261" y="286226"/>
                  </a:moveTo>
                  <a:cubicBezTo>
                    <a:pt x="3233261" y="287179"/>
                    <a:pt x="3233261" y="287179"/>
                    <a:pt x="3233261" y="288131"/>
                  </a:cubicBezTo>
                  <a:cubicBezTo>
                    <a:pt x="3233261" y="289084"/>
                    <a:pt x="3232309" y="289084"/>
                    <a:pt x="3232309" y="290036"/>
                  </a:cubicBezTo>
                  <a:cubicBezTo>
                    <a:pt x="3232309" y="287179"/>
                    <a:pt x="3232309" y="285274"/>
                    <a:pt x="3232309" y="282416"/>
                  </a:cubicBezTo>
                  <a:cubicBezTo>
                    <a:pt x="3232309" y="284321"/>
                    <a:pt x="3233261" y="285274"/>
                    <a:pt x="3233261" y="286226"/>
                  </a:cubicBezTo>
                  <a:close/>
                  <a:moveTo>
                    <a:pt x="3222784" y="285274"/>
                  </a:moveTo>
                  <a:cubicBezTo>
                    <a:pt x="3222784" y="281464"/>
                    <a:pt x="3222784" y="277654"/>
                    <a:pt x="3223736" y="273844"/>
                  </a:cubicBezTo>
                  <a:cubicBezTo>
                    <a:pt x="3224689" y="271939"/>
                    <a:pt x="3224689" y="270034"/>
                    <a:pt x="3224689" y="270034"/>
                  </a:cubicBezTo>
                  <a:cubicBezTo>
                    <a:pt x="3224689" y="270034"/>
                    <a:pt x="3224689" y="270034"/>
                    <a:pt x="3224689" y="270986"/>
                  </a:cubicBezTo>
                  <a:cubicBezTo>
                    <a:pt x="3225641" y="265271"/>
                    <a:pt x="3226594" y="259556"/>
                    <a:pt x="3227546" y="253841"/>
                  </a:cubicBezTo>
                  <a:cubicBezTo>
                    <a:pt x="3227546" y="253841"/>
                    <a:pt x="3227546" y="253841"/>
                    <a:pt x="3227546" y="253841"/>
                  </a:cubicBezTo>
                  <a:cubicBezTo>
                    <a:pt x="3226594" y="264319"/>
                    <a:pt x="3225641" y="277654"/>
                    <a:pt x="3223736" y="292894"/>
                  </a:cubicBezTo>
                  <a:cubicBezTo>
                    <a:pt x="3223736" y="292894"/>
                    <a:pt x="3223736" y="291941"/>
                    <a:pt x="3222784" y="291941"/>
                  </a:cubicBezTo>
                  <a:cubicBezTo>
                    <a:pt x="3222784" y="291941"/>
                    <a:pt x="3222784" y="291941"/>
                    <a:pt x="3222784" y="290989"/>
                  </a:cubicBezTo>
                  <a:cubicBezTo>
                    <a:pt x="3221831" y="289084"/>
                    <a:pt x="3221831" y="287179"/>
                    <a:pt x="3222784" y="285274"/>
                  </a:cubicBezTo>
                  <a:close/>
                  <a:moveTo>
                    <a:pt x="3217069" y="207169"/>
                  </a:moveTo>
                  <a:cubicBezTo>
                    <a:pt x="3218021" y="210979"/>
                    <a:pt x="3218974" y="214789"/>
                    <a:pt x="3219926" y="219551"/>
                  </a:cubicBezTo>
                  <a:cubicBezTo>
                    <a:pt x="3218021" y="225266"/>
                    <a:pt x="3217069" y="231934"/>
                    <a:pt x="3215164" y="238601"/>
                  </a:cubicBezTo>
                  <a:cubicBezTo>
                    <a:pt x="3215164" y="226219"/>
                    <a:pt x="3217069" y="215741"/>
                    <a:pt x="3217069" y="207169"/>
                  </a:cubicBezTo>
                  <a:close/>
                  <a:moveTo>
                    <a:pt x="3191351" y="249079"/>
                  </a:moveTo>
                  <a:cubicBezTo>
                    <a:pt x="3191351" y="242411"/>
                    <a:pt x="3192304" y="236696"/>
                    <a:pt x="3192304" y="232886"/>
                  </a:cubicBezTo>
                  <a:cubicBezTo>
                    <a:pt x="3193256" y="234791"/>
                    <a:pt x="3193256" y="235744"/>
                    <a:pt x="3194209" y="238601"/>
                  </a:cubicBezTo>
                  <a:cubicBezTo>
                    <a:pt x="3193256" y="247174"/>
                    <a:pt x="3192304" y="255746"/>
                    <a:pt x="3191351" y="265271"/>
                  </a:cubicBezTo>
                  <a:cubicBezTo>
                    <a:pt x="3191351" y="258604"/>
                    <a:pt x="3191351" y="253841"/>
                    <a:pt x="3191351" y="249079"/>
                  </a:cubicBezTo>
                  <a:close/>
                  <a:moveTo>
                    <a:pt x="3155156" y="313849"/>
                  </a:moveTo>
                  <a:cubicBezTo>
                    <a:pt x="3155156" y="315754"/>
                    <a:pt x="3156109" y="317659"/>
                    <a:pt x="3156109" y="320516"/>
                  </a:cubicBezTo>
                  <a:cubicBezTo>
                    <a:pt x="3156109" y="325279"/>
                    <a:pt x="3157061" y="330041"/>
                    <a:pt x="3158014" y="334804"/>
                  </a:cubicBezTo>
                  <a:cubicBezTo>
                    <a:pt x="3157061" y="341471"/>
                    <a:pt x="3155156" y="348139"/>
                    <a:pt x="3154204" y="354806"/>
                  </a:cubicBezTo>
                  <a:cubicBezTo>
                    <a:pt x="3153251" y="353854"/>
                    <a:pt x="3153251" y="352901"/>
                    <a:pt x="3152299" y="351949"/>
                  </a:cubicBezTo>
                  <a:cubicBezTo>
                    <a:pt x="3152299" y="350996"/>
                    <a:pt x="3152299" y="350044"/>
                    <a:pt x="3152299" y="350044"/>
                  </a:cubicBezTo>
                  <a:cubicBezTo>
                    <a:pt x="3152299" y="348139"/>
                    <a:pt x="3151346" y="347186"/>
                    <a:pt x="3151346" y="345281"/>
                  </a:cubicBezTo>
                  <a:cubicBezTo>
                    <a:pt x="3151346" y="345281"/>
                    <a:pt x="3151346" y="344329"/>
                    <a:pt x="3151346" y="344329"/>
                  </a:cubicBezTo>
                  <a:lnTo>
                    <a:pt x="3151346" y="338614"/>
                  </a:lnTo>
                  <a:cubicBezTo>
                    <a:pt x="3151346" y="329089"/>
                    <a:pt x="3153251" y="321469"/>
                    <a:pt x="3155156" y="313849"/>
                  </a:cubicBezTo>
                  <a:close/>
                  <a:moveTo>
                    <a:pt x="3139916" y="213836"/>
                  </a:moveTo>
                  <a:cubicBezTo>
                    <a:pt x="3140869" y="220504"/>
                    <a:pt x="3142774" y="228124"/>
                    <a:pt x="3143726" y="235744"/>
                  </a:cubicBezTo>
                  <a:cubicBezTo>
                    <a:pt x="3145631" y="246221"/>
                    <a:pt x="3147536" y="256699"/>
                    <a:pt x="3148489" y="267176"/>
                  </a:cubicBezTo>
                  <a:cubicBezTo>
                    <a:pt x="3146584" y="272891"/>
                    <a:pt x="3145631" y="278606"/>
                    <a:pt x="3143726" y="284321"/>
                  </a:cubicBezTo>
                  <a:cubicBezTo>
                    <a:pt x="3140869" y="251936"/>
                    <a:pt x="3138964" y="228124"/>
                    <a:pt x="3137059" y="216694"/>
                  </a:cubicBezTo>
                  <a:cubicBezTo>
                    <a:pt x="3138011" y="215741"/>
                    <a:pt x="3138964" y="214789"/>
                    <a:pt x="3139916" y="213836"/>
                  </a:cubicBezTo>
                  <a:close/>
                  <a:moveTo>
                    <a:pt x="3130391" y="337661"/>
                  </a:moveTo>
                  <a:cubicBezTo>
                    <a:pt x="3130391" y="336709"/>
                    <a:pt x="3130391" y="336709"/>
                    <a:pt x="3130391" y="335756"/>
                  </a:cubicBezTo>
                  <a:cubicBezTo>
                    <a:pt x="3130391" y="335756"/>
                    <a:pt x="3130391" y="335756"/>
                    <a:pt x="3130391" y="335756"/>
                  </a:cubicBezTo>
                  <a:cubicBezTo>
                    <a:pt x="3130391" y="336709"/>
                    <a:pt x="3130391" y="336709"/>
                    <a:pt x="3130391" y="337661"/>
                  </a:cubicBezTo>
                  <a:close/>
                  <a:moveTo>
                    <a:pt x="3130391" y="328136"/>
                  </a:moveTo>
                  <a:cubicBezTo>
                    <a:pt x="3130391" y="328136"/>
                    <a:pt x="3130391" y="327184"/>
                    <a:pt x="3130391" y="328136"/>
                  </a:cubicBezTo>
                  <a:cubicBezTo>
                    <a:pt x="3130391" y="327184"/>
                    <a:pt x="3130391" y="328136"/>
                    <a:pt x="3130391" y="328136"/>
                  </a:cubicBezTo>
                  <a:cubicBezTo>
                    <a:pt x="3130391" y="328136"/>
                    <a:pt x="3130391" y="328136"/>
                    <a:pt x="3130391" y="328136"/>
                  </a:cubicBezTo>
                  <a:close/>
                  <a:moveTo>
                    <a:pt x="3133249" y="276701"/>
                  </a:moveTo>
                  <a:cubicBezTo>
                    <a:pt x="3133249" y="276701"/>
                    <a:pt x="3133249" y="275749"/>
                    <a:pt x="3133249" y="276701"/>
                  </a:cubicBezTo>
                  <a:cubicBezTo>
                    <a:pt x="3131344" y="270034"/>
                    <a:pt x="3129439" y="264319"/>
                    <a:pt x="3128486" y="259556"/>
                  </a:cubicBezTo>
                  <a:cubicBezTo>
                    <a:pt x="3128486" y="254794"/>
                    <a:pt x="3128486" y="250031"/>
                    <a:pt x="3127534" y="246221"/>
                  </a:cubicBezTo>
                  <a:cubicBezTo>
                    <a:pt x="3131344" y="235744"/>
                    <a:pt x="3134201" y="228124"/>
                    <a:pt x="3135154" y="223361"/>
                  </a:cubicBezTo>
                  <a:cubicBezTo>
                    <a:pt x="3135154" y="235744"/>
                    <a:pt x="3134201" y="253841"/>
                    <a:pt x="3133249" y="276701"/>
                  </a:cubicBezTo>
                  <a:close/>
                  <a:moveTo>
                    <a:pt x="3130391" y="229076"/>
                  </a:moveTo>
                  <a:cubicBezTo>
                    <a:pt x="3132296" y="225266"/>
                    <a:pt x="3134201" y="222409"/>
                    <a:pt x="3136106" y="219551"/>
                  </a:cubicBezTo>
                  <a:cubicBezTo>
                    <a:pt x="3136106" y="220504"/>
                    <a:pt x="3136106" y="220504"/>
                    <a:pt x="3136106" y="221456"/>
                  </a:cubicBezTo>
                  <a:cubicBezTo>
                    <a:pt x="3134201" y="224314"/>
                    <a:pt x="3131344" y="229076"/>
                    <a:pt x="3127534" y="236696"/>
                  </a:cubicBezTo>
                  <a:cubicBezTo>
                    <a:pt x="3127534" y="235744"/>
                    <a:pt x="3127534" y="235744"/>
                    <a:pt x="3127534" y="234791"/>
                  </a:cubicBezTo>
                  <a:cubicBezTo>
                    <a:pt x="3128486" y="232886"/>
                    <a:pt x="3129439" y="230981"/>
                    <a:pt x="3130391" y="229076"/>
                  </a:cubicBezTo>
                  <a:close/>
                  <a:moveTo>
                    <a:pt x="3114199" y="290036"/>
                  </a:moveTo>
                  <a:cubicBezTo>
                    <a:pt x="3114199" y="289084"/>
                    <a:pt x="3113246" y="288131"/>
                    <a:pt x="3113246" y="287179"/>
                  </a:cubicBezTo>
                  <a:cubicBezTo>
                    <a:pt x="3113246" y="287179"/>
                    <a:pt x="3113246" y="287179"/>
                    <a:pt x="3113246" y="286226"/>
                  </a:cubicBezTo>
                  <a:cubicBezTo>
                    <a:pt x="3114199" y="284321"/>
                    <a:pt x="3114199" y="283369"/>
                    <a:pt x="3115151" y="281464"/>
                  </a:cubicBezTo>
                  <a:cubicBezTo>
                    <a:pt x="3114199" y="284321"/>
                    <a:pt x="3114199" y="287179"/>
                    <a:pt x="3114199" y="290036"/>
                  </a:cubicBezTo>
                  <a:close/>
                  <a:moveTo>
                    <a:pt x="3115151" y="257651"/>
                  </a:moveTo>
                  <a:cubicBezTo>
                    <a:pt x="3115151" y="256699"/>
                    <a:pt x="3116104" y="256699"/>
                    <a:pt x="3116104" y="255746"/>
                  </a:cubicBezTo>
                  <a:cubicBezTo>
                    <a:pt x="3116104" y="256699"/>
                    <a:pt x="3116104" y="257651"/>
                    <a:pt x="3115151" y="257651"/>
                  </a:cubicBezTo>
                  <a:cubicBezTo>
                    <a:pt x="3114199" y="261461"/>
                    <a:pt x="3111341" y="265271"/>
                    <a:pt x="3109436" y="270034"/>
                  </a:cubicBezTo>
                  <a:cubicBezTo>
                    <a:pt x="3111341" y="266224"/>
                    <a:pt x="3113246" y="261461"/>
                    <a:pt x="3115151" y="257651"/>
                  </a:cubicBezTo>
                  <a:close/>
                  <a:moveTo>
                    <a:pt x="3110389" y="292894"/>
                  </a:moveTo>
                  <a:cubicBezTo>
                    <a:pt x="3111341" y="297656"/>
                    <a:pt x="3112294" y="302419"/>
                    <a:pt x="3113246" y="309086"/>
                  </a:cubicBezTo>
                  <a:cubicBezTo>
                    <a:pt x="3113246" y="310039"/>
                    <a:pt x="3113246" y="310991"/>
                    <a:pt x="3114199" y="311944"/>
                  </a:cubicBezTo>
                  <a:cubicBezTo>
                    <a:pt x="3114199" y="314801"/>
                    <a:pt x="3114199" y="317659"/>
                    <a:pt x="3114199" y="321469"/>
                  </a:cubicBezTo>
                  <a:cubicBezTo>
                    <a:pt x="3114199" y="321469"/>
                    <a:pt x="3114199" y="320516"/>
                    <a:pt x="3114199" y="319564"/>
                  </a:cubicBezTo>
                  <a:cubicBezTo>
                    <a:pt x="3113246" y="315754"/>
                    <a:pt x="3112294" y="312896"/>
                    <a:pt x="3110389" y="309086"/>
                  </a:cubicBezTo>
                  <a:cubicBezTo>
                    <a:pt x="3110389" y="306229"/>
                    <a:pt x="3109436" y="303371"/>
                    <a:pt x="3109436" y="300514"/>
                  </a:cubicBezTo>
                  <a:cubicBezTo>
                    <a:pt x="3109436" y="300514"/>
                    <a:pt x="3109436" y="299561"/>
                    <a:pt x="3109436" y="299561"/>
                  </a:cubicBezTo>
                  <a:cubicBezTo>
                    <a:pt x="3108484" y="297656"/>
                    <a:pt x="3109436" y="295751"/>
                    <a:pt x="3110389" y="292894"/>
                  </a:cubicBezTo>
                  <a:close/>
                  <a:moveTo>
                    <a:pt x="3098006" y="350996"/>
                  </a:moveTo>
                  <a:cubicBezTo>
                    <a:pt x="3098006" y="350996"/>
                    <a:pt x="3098006" y="350996"/>
                    <a:pt x="3098006" y="350996"/>
                  </a:cubicBezTo>
                  <a:cubicBezTo>
                    <a:pt x="3098006" y="351949"/>
                    <a:pt x="3098006" y="352901"/>
                    <a:pt x="3098006" y="353854"/>
                  </a:cubicBezTo>
                  <a:cubicBezTo>
                    <a:pt x="3098006" y="353854"/>
                    <a:pt x="3098006" y="353854"/>
                    <a:pt x="3097054" y="354806"/>
                  </a:cubicBezTo>
                  <a:cubicBezTo>
                    <a:pt x="3097054" y="353854"/>
                    <a:pt x="3098006" y="351949"/>
                    <a:pt x="3098006" y="350996"/>
                  </a:cubicBezTo>
                  <a:close/>
                  <a:moveTo>
                    <a:pt x="3093244" y="377666"/>
                  </a:moveTo>
                  <a:cubicBezTo>
                    <a:pt x="3095149" y="372904"/>
                    <a:pt x="3097054" y="370046"/>
                    <a:pt x="3097054" y="370046"/>
                  </a:cubicBezTo>
                  <a:cubicBezTo>
                    <a:pt x="3097054" y="370046"/>
                    <a:pt x="3096101" y="371951"/>
                    <a:pt x="3094196" y="373856"/>
                  </a:cubicBezTo>
                  <a:cubicBezTo>
                    <a:pt x="3095149" y="368141"/>
                    <a:pt x="3096101" y="361474"/>
                    <a:pt x="3097054" y="355759"/>
                  </a:cubicBezTo>
                  <a:cubicBezTo>
                    <a:pt x="3097054" y="354806"/>
                    <a:pt x="3098006" y="354806"/>
                    <a:pt x="3098006" y="353854"/>
                  </a:cubicBezTo>
                  <a:cubicBezTo>
                    <a:pt x="3098006" y="359569"/>
                    <a:pt x="3098006" y="366236"/>
                    <a:pt x="3098006" y="371951"/>
                  </a:cubicBezTo>
                  <a:cubicBezTo>
                    <a:pt x="3098006" y="375761"/>
                    <a:pt x="3098006" y="379571"/>
                    <a:pt x="3098006" y="383381"/>
                  </a:cubicBezTo>
                  <a:lnTo>
                    <a:pt x="3095149" y="383381"/>
                  </a:lnTo>
                  <a:cubicBezTo>
                    <a:pt x="3095149" y="383381"/>
                    <a:pt x="3095149" y="383381"/>
                    <a:pt x="3095149" y="383381"/>
                  </a:cubicBezTo>
                  <a:cubicBezTo>
                    <a:pt x="3094196" y="381476"/>
                    <a:pt x="3094196" y="379571"/>
                    <a:pt x="3093244" y="378619"/>
                  </a:cubicBezTo>
                  <a:cubicBezTo>
                    <a:pt x="3093244" y="379571"/>
                    <a:pt x="3093244" y="378619"/>
                    <a:pt x="3093244" y="377666"/>
                  </a:cubicBezTo>
                  <a:close/>
                  <a:moveTo>
                    <a:pt x="3084671" y="293846"/>
                  </a:moveTo>
                  <a:cubicBezTo>
                    <a:pt x="3084671" y="288131"/>
                    <a:pt x="3085624" y="282416"/>
                    <a:pt x="3085624" y="276701"/>
                  </a:cubicBezTo>
                  <a:cubicBezTo>
                    <a:pt x="3085624" y="277654"/>
                    <a:pt x="3085624" y="277654"/>
                    <a:pt x="3085624" y="278606"/>
                  </a:cubicBezTo>
                  <a:cubicBezTo>
                    <a:pt x="3086576" y="281464"/>
                    <a:pt x="3087529" y="285274"/>
                    <a:pt x="3088481" y="289084"/>
                  </a:cubicBezTo>
                  <a:cubicBezTo>
                    <a:pt x="3087529" y="290036"/>
                    <a:pt x="3087529" y="290989"/>
                    <a:pt x="3086576" y="291941"/>
                  </a:cubicBezTo>
                  <a:cubicBezTo>
                    <a:pt x="3085624" y="292894"/>
                    <a:pt x="3084671" y="294799"/>
                    <a:pt x="3084671" y="296704"/>
                  </a:cubicBezTo>
                  <a:cubicBezTo>
                    <a:pt x="3084671" y="294799"/>
                    <a:pt x="3084671" y="294799"/>
                    <a:pt x="3084671" y="293846"/>
                  </a:cubicBezTo>
                  <a:close/>
                  <a:moveTo>
                    <a:pt x="3086576" y="348139"/>
                  </a:moveTo>
                  <a:cubicBezTo>
                    <a:pt x="3086576" y="349091"/>
                    <a:pt x="3086576" y="349091"/>
                    <a:pt x="3086576" y="350044"/>
                  </a:cubicBezTo>
                  <a:cubicBezTo>
                    <a:pt x="3085624" y="353854"/>
                    <a:pt x="3084671" y="357664"/>
                    <a:pt x="3083719" y="361474"/>
                  </a:cubicBezTo>
                  <a:cubicBezTo>
                    <a:pt x="3083719" y="360521"/>
                    <a:pt x="3083719" y="358616"/>
                    <a:pt x="3083719" y="357664"/>
                  </a:cubicBezTo>
                  <a:cubicBezTo>
                    <a:pt x="3084671" y="353854"/>
                    <a:pt x="3085624" y="350996"/>
                    <a:pt x="3086576" y="348139"/>
                  </a:cubicBezTo>
                  <a:close/>
                  <a:moveTo>
                    <a:pt x="3057049" y="235744"/>
                  </a:moveTo>
                  <a:cubicBezTo>
                    <a:pt x="3058001" y="227171"/>
                    <a:pt x="3058954" y="218599"/>
                    <a:pt x="3059906" y="210979"/>
                  </a:cubicBezTo>
                  <a:cubicBezTo>
                    <a:pt x="3060859" y="204311"/>
                    <a:pt x="3061811" y="197644"/>
                    <a:pt x="3062764" y="191929"/>
                  </a:cubicBezTo>
                  <a:cubicBezTo>
                    <a:pt x="3063716" y="195739"/>
                    <a:pt x="3065621" y="201454"/>
                    <a:pt x="3067526" y="209074"/>
                  </a:cubicBezTo>
                  <a:cubicBezTo>
                    <a:pt x="3067526" y="213836"/>
                    <a:pt x="3066574" y="217646"/>
                    <a:pt x="3066574" y="222409"/>
                  </a:cubicBezTo>
                  <a:cubicBezTo>
                    <a:pt x="3065621" y="231934"/>
                    <a:pt x="3064669" y="242411"/>
                    <a:pt x="3063716" y="253841"/>
                  </a:cubicBezTo>
                  <a:cubicBezTo>
                    <a:pt x="3062764" y="258604"/>
                    <a:pt x="3060859" y="263366"/>
                    <a:pt x="3059906" y="268129"/>
                  </a:cubicBezTo>
                  <a:cubicBezTo>
                    <a:pt x="3058954" y="262414"/>
                    <a:pt x="3058001" y="257651"/>
                    <a:pt x="3057049" y="252889"/>
                  </a:cubicBezTo>
                  <a:cubicBezTo>
                    <a:pt x="3057049" y="250984"/>
                    <a:pt x="3056096" y="250031"/>
                    <a:pt x="3056096" y="248126"/>
                  </a:cubicBezTo>
                  <a:cubicBezTo>
                    <a:pt x="3056096" y="244316"/>
                    <a:pt x="3056096" y="239554"/>
                    <a:pt x="3057049" y="235744"/>
                  </a:cubicBezTo>
                  <a:close/>
                  <a:moveTo>
                    <a:pt x="3002756" y="307181"/>
                  </a:moveTo>
                  <a:cubicBezTo>
                    <a:pt x="3002756" y="308134"/>
                    <a:pt x="3001804" y="309086"/>
                    <a:pt x="3001804" y="310039"/>
                  </a:cubicBezTo>
                  <a:cubicBezTo>
                    <a:pt x="3001804" y="308134"/>
                    <a:pt x="3002756" y="307181"/>
                    <a:pt x="3002756" y="305276"/>
                  </a:cubicBezTo>
                  <a:cubicBezTo>
                    <a:pt x="3004661" y="298609"/>
                    <a:pt x="3005614" y="292894"/>
                    <a:pt x="3006566" y="286226"/>
                  </a:cubicBezTo>
                  <a:cubicBezTo>
                    <a:pt x="3007519" y="287179"/>
                    <a:pt x="3007519" y="289084"/>
                    <a:pt x="3008471" y="290036"/>
                  </a:cubicBezTo>
                  <a:cubicBezTo>
                    <a:pt x="3006566" y="295751"/>
                    <a:pt x="3004661" y="301466"/>
                    <a:pt x="3002756" y="307181"/>
                  </a:cubicBezTo>
                  <a:close/>
                  <a:moveTo>
                    <a:pt x="3036094" y="249079"/>
                  </a:moveTo>
                  <a:cubicBezTo>
                    <a:pt x="3036094" y="254794"/>
                    <a:pt x="3036094" y="260509"/>
                    <a:pt x="3036094" y="266224"/>
                  </a:cubicBezTo>
                  <a:cubicBezTo>
                    <a:pt x="3035141" y="263366"/>
                    <a:pt x="3034189" y="260509"/>
                    <a:pt x="3033236" y="258604"/>
                  </a:cubicBezTo>
                  <a:cubicBezTo>
                    <a:pt x="3034189" y="255746"/>
                    <a:pt x="3035141" y="252889"/>
                    <a:pt x="3036094" y="249079"/>
                  </a:cubicBezTo>
                  <a:close/>
                  <a:moveTo>
                    <a:pt x="3030379" y="269081"/>
                  </a:moveTo>
                  <a:cubicBezTo>
                    <a:pt x="3030379" y="269081"/>
                    <a:pt x="3030379" y="270034"/>
                    <a:pt x="3030379" y="269081"/>
                  </a:cubicBezTo>
                  <a:cubicBezTo>
                    <a:pt x="3030379" y="270034"/>
                    <a:pt x="3030379" y="270034"/>
                    <a:pt x="3030379" y="269081"/>
                  </a:cubicBezTo>
                  <a:cubicBezTo>
                    <a:pt x="3030379" y="269081"/>
                    <a:pt x="3030379" y="269081"/>
                    <a:pt x="3030379" y="269081"/>
                  </a:cubicBezTo>
                  <a:close/>
                  <a:moveTo>
                    <a:pt x="3027521" y="353854"/>
                  </a:moveTo>
                  <a:cubicBezTo>
                    <a:pt x="3026569" y="356711"/>
                    <a:pt x="3024664" y="360521"/>
                    <a:pt x="3023711" y="364331"/>
                  </a:cubicBezTo>
                  <a:cubicBezTo>
                    <a:pt x="3021806" y="370046"/>
                    <a:pt x="3019901" y="376714"/>
                    <a:pt x="3017996" y="383381"/>
                  </a:cubicBezTo>
                  <a:cubicBezTo>
                    <a:pt x="3017996" y="384334"/>
                    <a:pt x="3017044" y="384334"/>
                    <a:pt x="3017044" y="385286"/>
                  </a:cubicBezTo>
                  <a:cubicBezTo>
                    <a:pt x="3016091" y="382429"/>
                    <a:pt x="3015139" y="379571"/>
                    <a:pt x="3015139" y="376714"/>
                  </a:cubicBezTo>
                  <a:cubicBezTo>
                    <a:pt x="3017044" y="372904"/>
                    <a:pt x="3018949" y="370046"/>
                    <a:pt x="3020854" y="366236"/>
                  </a:cubicBezTo>
                  <a:cubicBezTo>
                    <a:pt x="3023711" y="361474"/>
                    <a:pt x="3025616" y="357664"/>
                    <a:pt x="3028474" y="352901"/>
                  </a:cubicBezTo>
                  <a:cubicBezTo>
                    <a:pt x="3027521" y="352901"/>
                    <a:pt x="3027521" y="353854"/>
                    <a:pt x="3027521" y="353854"/>
                  </a:cubicBezTo>
                  <a:close/>
                  <a:moveTo>
                    <a:pt x="3021806" y="230029"/>
                  </a:moveTo>
                  <a:cubicBezTo>
                    <a:pt x="3022759" y="231934"/>
                    <a:pt x="3022759" y="235744"/>
                    <a:pt x="3024664" y="241459"/>
                  </a:cubicBezTo>
                  <a:cubicBezTo>
                    <a:pt x="3024664" y="241459"/>
                    <a:pt x="3024664" y="241459"/>
                    <a:pt x="3024664" y="241459"/>
                  </a:cubicBezTo>
                  <a:cubicBezTo>
                    <a:pt x="3022759" y="237649"/>
                    <a:pt x="3022759" y="233839"/>
                    <a:pt x="3021806" y="230029"/>
                  </a:cubicBezTo>
                  <a:cubicBezTo>
                    <a:pt x="3021806" y="230029"/>
                    <a:pt x="3021806" y="230029"/>
                    <a:pt x="3021806" y="230029"/>
                  </a:cubicBezTo>
                  <a:close/>
                  <a:moveTo>
                    <a:pt x="3020854" y="305276"/>
                  </a:moveTo>
                  <a:cubicBezTo>
                    <a:pt x="3020854" y="305276"/>
                    <a:pt x="3020854" y="305276"/>
                    <a:pt x="3020854" y="305276"/>
                  </a:cubicBezTo>
                  <a:cubicBezTo>
                    <a:pt x="3020854" y="306229"/>
                    <a:pt x="3020854" y="305276"/>
                    <a:pt x="3020854" y="305276"/>
                  </a:cubicBezTo>
                  <a:cubicBezTo>
                    <a:pt x="3020854" y="305276"/>
                    <a:pt x="3020854" y="305276"/>
                    <a:pt x="3020854" y="305276"/>
                  </a:cubicBezTo>
                  <a:close/>
                  <a:moveTo>
                    <a:pt x="3017996" y="317659"/>
                  </a:moveTo>
                  <a:cubicBezTo>
                    <a:pt x="3018949" y="321469"/>
                    <a:pt x="3020854" y="325279"/>
                    <a:pt x="3021806" y="329089"/>
                  </a:cubicBezTo>
                  <a:cubicBezTo>
                    <a:pt x="3022759" y="332899"/>
                    <a:pt x="3023711" y="336709"/>
                    <a:pt x="3025616" y="339566"/>
                  </a:cubicBezTo>
                  <a:cubicBezTo>
                    <a:pt x="3020854" y="345281"/>
                    <a:pt x="3016091" y="351949"/>
                    <a:pt x="3011329" y="359569"/>
                  </a:cubicBezTo>
                  <a:cubicBezTo>
                    <a:pt x="3011329" y="359569"/>
                    <a:pt x="3011329" y="359569"/>
                    <a:pt x="3011329" y="360521"/>
                  </a:cubicBezTo>
                  <a:cubicBezTo>
                    <a:pt x="3010376" y="357664"/>
                    <a:pt x="3009424" y="354806"/>
                    <a:pt x="3009424" y="351949"/>
                  </a:cubicBezTo>
                  <a:cubicBezTo>
                    <a:pt x="3011329" y="340519"/>
                    <a:pt x="3015139" y="329089"/>
                    <a:pt x="3017996" y="317659"/>
                  </a:cubicBezTo>
                  <a:close/>
                  <a:moveTo>
                    <a:pt x="3013234" y="257651"/>
                  </a:moveTo>
                  <a:cubicBezTo>
                    <a:pt x="3013234" y="258604"/>
                    <a:pt x="3013234" y="259556"/>
                    <a:pt x="3014186" y="261461"/>
                  </a:cubicBezTo>
                  <a:cubicBezTo>
                    <a:pt x="3014186" y="263366"/>
                    <a:pt x="3015139" y="266224"/>
                    <a:pt x="3015139" y="269081"/>
                  </a:cubicBezTo>
                  <a:cubicBezTo>
                    <a:pt x="3013234" y="273844"/>
                    <a:pt x="3012281" y="279559"/>
                    <a:pt x="3010376" y="284321"/>
                  </a:cubicBezTo>
                  <a:cubicBezTo>
                    <a:pt x="3010376" y="283369"/>
                    <a:pt x="3009424" y="283369"/>
                    <a:pt x="3009424" y="282416"/>
                  </a:cubicBezTo>
                  <a:cubicBezTo>
                    <a:pt x="3009424" y="281464"/>
                    <a:pt x="3008471" y="280511"/>
                    <a:pt x="3008471" y="279559"/>
                  </a:cubicBezTo>
                  <a:cubicBezTo>
                    <a:pt x="3008471" y="278606"/>
                    <a:pt x="3008471" y="277654"/>
                    <a:pt x="3009424" y="276701"/>
                  </a:cubicBezTo>
                  <a:cubicBezTo>
                    <a:pt x="3010376" y="270034"/>
                    <a:pt x="3011329" y="263366"/>
                    <a:pt x="3013234" y="257651"/>
                  </a:cubicBezTo>
                  <a:close/>
                  <a:moveTo>
                    <a:pt x="3008471" y="230029"/>
                  </a:moveTo>
                  <a:cubicBezTo>
                    <a:pt x="3009424" y="234791"/>
                    <a:pt x="3010376" y="239554"/>
                    <a:pt x="3010376" y="244316"/>
                  </a:cubicBezTo>
                  <a:cubicBezTo>
                    <a:pt x="3009424" y="246221"/>
                    <a:pt x="3008471" y="249079"/>
                    <a:pt x="3007519" y="250984"/>
                  </a:cubicBezTo>
                  <a:cubicBezTo>
                    <a:pt x="3005614" y="254794"/>
                    <a:pt x="3003709" y="259556"/>
                    <a:pt x="3001804" y="264319"/>
                  </a:cubicBezTo>
                  <a:cubicBezTo>
                    <a:pt x="3003709" y="251936"/>
                    <a:pt x="3005614" y="240506"/>
                    <a:pt x="3008471" y="230029"/>
                  </a:cubicBezTo>
                  <a:close/>
                  <a:moveTo>
                    <a:pt x="3003709" y="195739"/>
                  </a:moveTo>
                  <a:cubicBezTo>
                    <a:pt x="3003709" y="198596"/>
                    <a:pt x="3004661" y="202406"/>
                    <a:pt x="3004661" y="205264"/>
                  </a:cubicBezTo>
                  <a:cubicBezTo>
                    <a:pt x="3002756" y="210979"/>
                    <a:pt x="3000851" y="216694"/>
                    <a:pt x="2997994" y="223361"/>
                  </a:cubicBezTo>
                  <a:cubicBezTo>
                    <a:pt x="2993231" y="235744"/>
                    <a:pt x="2990374" y="248126"/>
                    <a:pt x="2986564" y="262414"/>
                  </a:cubicBezTo>
                  <a:cubicBezTo>
                    <a:pt x="2985611" y="265271"/>
                    <a:pt x="2985611" y="268129"/>
                    <a:pt x="2984659" y="270986"/>
                  </a:cubicBezTo>
                  <a:cubicBezTo>
                    <a:pt x="2984659" y="270986"/>
                    <a:pt x="2984659" y="270986"/>
                    <a:pt x="2984659" y="270986"/>
                  </a:cubicBezTo>
                  <a:cubicBezTo>
                    <a:pt x="2991326" y="243364"/>
                    <a:pt x="2997994" y="218599"/>
                    <a:pt x="3003709" y="195739"/>
                  </a:cubicBezTo>
                  <a:close/>
                  <a:moveTo>
                    <a:pt x="2974181" y="311944"/>
                  </a:moveTo>
                  <a:cubicBezTo>
                    <a:pt x="2976086" y="302419"/>
                    <a:pt x="2978944" y="292894"/>
                    <a:pt x="2980849" y="284321"/>
                  </a:cubicBezTo>
                  <a:cubicBezTo>
                    <a:pt x="2980849" y="284321"/>
                    <a:pt x="2980849" y="285274"/>
                    <a:pt x="2980849" y="285274"/>
                  </a:cubicBezTo>
                  <a:cubicBezTo>
                    <a:pt x="2978944" y="291941"/>
                    <a:pt x="2977991" y="299561"/>
                    <a:pt x="2976086" y="307181"/>
                  </a:cubicBezTo>
                  <a:cubicBezTo>
                    <a:pt x="2975134" y="313849"/>
                    <a:pt x="2973229" y="320516"/>
                    <a:pt x="2972276" y="327184"/>
                  </a:cubicBezTo>
                  <a:cubicBezTo>
                    <a:pt x="2971324" y="325279"/>
                    <a:pt x="2971324" y="324326"/>
                    <a:pt x="2970371" y="322421"/>
                  </a:cubicBezTo>
                  <a:cubicBezTo>
                    <a:pt x="2972276" y="318611"/>
                    <a:pt x="2973229" y="314801"/>
                    <a:pt x="2974181" y="311944"/>
                  </a:cubicBezTo>
                  <a:close/>
                  <a:moveTo>
                    <a:pt x="2964656" y="349091"/>
                  </a:moveTo>
                  <a:cubicBezTo>
                    <a:pt x="2965609" y="344329"/>
                    <a:pt x="2967514" y="339566"/>
                    <a:pt x="2968466" y="334804"/>
                  </a:cubicBezTo>
                  <a:cubicBezTo>
                    <a:pt x="2969419" y="337661"/>
                    <a:pt x="2970371" y="341471"/>
                    <a:pt x="2970371" y="344329"/>
                  </a:cubicBezTo>
                  <a:cubicBezTo>
                    <a:pt x="2970371" y="347186"/>
                    <a:pt x="2969419" y="350996"/>
                    <a:pt x="2969419" y="353854"/>
                  </a:cubicBezTo>
                  <a:cubicBezTo>
                    <a:pt x="2968466" y="361474"/>
                    <a:pt x="2967514" y="369094"/>
                    <a:pt x="2966561" y="377666"/>
                  </a:cubicBezTo>
                  <a:cubicBezTo>
                    <a:pt x="2965609" y="373856"/>
                    <a:pt x="2964656" y="369094"/>
                    <a:pt x="2963704" y="366236"/>
                  </a:cubicBezTo>
                  <a:cubicBezTo>
                    <a:pt x="2967514" y="350996"/>
                    <a:pt x="2969419" y="341471"/>
                    <a:pt x="2969419" y="341471"/>
                  </a:cubicBezTo>
                  <a:cubicBezTo>
                    <a:pt x="2969419" y="341471"/>
                    <a:pt x="2967514" y="344329"/>
                    <a:pt x="2964656" y="349091"/>
                  </a:cubicBezTo>
                  <a:close/>
                  <a:moveTo>
                    <a:pt x="2958941" y="383381"/>
                  </a:moveTo>
                  <a:cubicBezTo>
                    <a:pt x="2958941" y="383381"/>
                    <a:pt x="2958941" y="384334"/>
                    <a:pt x="2958941" y="383381"/>
                  </a:cubicBezTo>
                  <a:cubicBezTo>
                    <a:pt x="2958941" y="384334"/>
                    <a:pt x="2958941" y="384334"/>
                    <a:pt x="2958941" y="383381"/>
                  </a:cubicBezTo>
                  <a:cubicBezTo>
                    <a:pt x="2958941" y="384334"/>
                    <a:pt x="2958941" y="384334"/>
                    <a:pt x="2958941" y="383381"/>
                  </a:cubicBezTo>
                  <a:cubicBezTo>
                    <a:pt x="2958941" y="384334"/>
                    <a:pt x="2958941" y="383381"/>
                    <a:pt x="2958941" y="383381"/>
                  </a:cubicBezTo>
                  <a:close/>
                  <a:moveTo>
                    <a:pt x="2936081" y="284321"/>
                  </a:moveTo>
                  <a:cubicBezTo>
                    <a:pt x="2935129" y="280511"/>
                    <a:pt x="2935129" y="277654"/>
                    <a:pt x="2934176" y="273844"/>
                  </a:cubicBezTo>
                  <a:cubicBezTo>
                    <a:pt x="2935129" y="272891"/>
                    <a:pt x="2935129" y="271939"/>
                    <a:pt x="2936081" y="271939"/>
                  </a:cubicBezTo>
                  <a:cubicBezTo>
                    <a:pt x="2936081" y="276701"/>
                    <a:pt x="2936081" y="280511"/>
                    <a:pt x="2936081" y="284321"/>
                  </a:cubicBezTo>
                  <a:close/>
                  <a:moveTo>
                    <a:pt x="2936081" y="267176"/>
                  </a:moveTo>
                  <a:cubicBezTo>
                    <a:pt x="2936081" y="267176"/>
                    <a:pt x="2936081" y="267176"/>
                    <a:pt x="2936081" y="267176"/>
                  </a:cubicBezTo>
                  <a:cubicBezTo>
                    <a:pt x="2935129" y="268129"/>
                    <a:pt x="2935129" y="268129"/>
                    <a:pt x="2934176" y="269081"/>
                  </a:cubicBezTo>
                  <a:cubicBezTo>
                    <a:pt x="2935129" y="268129"/>
                    <a:pt x="2935129" y="266224"/>
                    <a:pt x="2936081" y="265271"/>
                  </a:cubicBezTo>
                  <a:cubicBezTo>
                    <a:pt x="2935129" y="265271"/>
                    <a:pt x="2936081" y="266224"/>
                    <a:pt x="2936081" y="267176"/>
                  </a:cubicBezTo>
                  <a:close/>
                  <a:moveTo>
                    <a:pt x="2929414" y="243364"/>
                  </a:moveTo>
                  <a:lnTo>
                    <a:pt x="2930366" y="243364"/>
                  </a:lnTo>
                  <a:lnTo>
                    <a:pt x="2933224" y="244316"/>
                  </a:lnTo>
                  <a:cubicBezTo>
                    <a:pt x="2933224" y="248126"/>
                    <a:pt x="2934176" y="251936"/>
                    <a:pt x="2934176" y="255746"/>
                  </a:cubicBezTo>
                  <a:cubicBezTo>
                    <a:pt x="2933224" y="257651"/>
                    <a:pt x="2932271" y="259556"/>
                    <a:pt x="2931319" y="261461"/>
                  </a:cubicBezTo>
                  <a:cubicBezTo>
                    <a:pt x="2930366" y="256699"/>
                    <a:pt x="2929414" y="251936"/>
                    <a:pt x="2927509" y="248126"/>
                  </a:cubicBezTo>
                  <a:cubicBezTo>
                    <a:pt x="2928461" y="246221"/>
                    <a:pt x="2929414" y="245269"/>
                    <a:pt x="2929414" y="243364"/>
                  </a:cubicBezTo>
                  <a:close/>
                  <a:moveTo>
                    <a:pt x="2917984" y="351949"/>
                  </a:moveTo>
                  <a:cubicBezTo>
                    <a:pt x="2917984" y="352901"/>
                    <a:pt x="2917984" y="352901"/>
                    <a:pt x="2918936" y="353854"/>
                  </a:cubicBezTo>
                  <a:cubicBezTo>
                    <a:pt x="2918936" y="356711"/>
                    <a:pt x="2919889" y="360521"/>
                    <a:pt x="2919889" y="363379"/>
                  </a:cubicBezTo>
                  <a:cubicBezTo>
                    <a:pt x="2920841" y="369094"/>
                    <a:pt x="2921794" y="374809"/>
                    <a:pt x="2922746" y="380524"/>
                  </a:cubicBezTo>
                  <a:cubicBezTo>
                    <a:pt x="2921794" y="380524"/>
                    <a:pt x="2921794" y="380524"/>
                    <a:pt x="2920841" y="380524"/>
                  </a:cubicBezTo>
                  <a:cubicBezTo>
                    <a:pt x="2918936" y="374809"/>
                    <a:pt x="2916079" y="368141"/>
                    <a:pt x="2913221" y="362426"/>
                  </a:cubicBezTo>
                  <a:cubicBezTo>
                    <a:pt x="2914174" y="358616"/>
                    <a:pt x="2916079" y="355759"/>
                    <a:pt x="2917984" y="351949"/>
                  </a:cubicBezTo>
                  <a:close/>
                  <a:moveTo>
                    <a:pt x="2904649" y="224314"/>
                  </a:moveTo>
                  <a:cubicBezTo>
                    <a:pt x="2904649" y="224314"/>
                    <a:pt x="2904649" y="224314"/>
                    <a:pt x="2904649" y="224314"/>
                  </a:cubicBezTo>
                  <a:cubicBezTo>
                    <a:pt x="2904649" y="228124"/>
                    <a:pt x="2903696" y="232886"/>
                    <a:pt x="2903696" y="237649"/>
                  </a:cubicBezTo>
                  <a:cubicBezTo>
                    <a:pt x="2903696" y="241459"/>
                    <a:pt x="2902744" y="245269"/>
                    <a:pt x="2902744" y="250031"/>
                  </a:cubicBezTo>
                  <a:cubicBezTo>
                    <a:pt x="2901791" y="245269"/>
                    <a:pt x="2901791" y="240506"/>
                    <a:pt x="2900839" y="235744"/>
                  </a:cubicBezTo>
                  <a:cubicBezTo>
                    <a:pt x="2901791" y="231934"/>
                    <a:pt x="2902744" y="228124"/>
                    <a:pt x="2904649" y="224314"/>
                  </a:cubicBezTo>
                  <a:close/>
                  <a:moveTo>
                    <a:pt x="2885599" y="294799"/>
                  </a:moveTo>
                  <a:cubicBezTo>
                    <a:pt x="2886551" y="290036"/>
                    <a:pt x="2887504" y="285274"/>
                    <a:pt x="2888456" y="280511"/>
                  </a:cubicBezTo>
                  <a:cubicBezTo>
                    <a:pt x="2888456" y="289084"/>
                    <a:pt x="2889409" y="298609"/>
                    <a:pt x="2889409" y="308134"/>
                  </a:cubicBezTo>
                  <a:cubicBezTo>
                    <a:pt x="2887504" y="304324"/>
                    <a:pt x="2886551" y="301466"/>
                    <a:pt x="2884646" y="297656"/>
                  </a:cubicBezTo>
                  <a:cubicBezTo>
                    <a:pt x="2884646" y="296704"/>
                    <a:pt x="2885599" y="295751"/>
                    <a:pt x="2885599" y="294799"/>
                  </a:cubicBezTo>
                  <a:close/>
                  <a:moveTo>
                    <a:pt x="2869406" y="301466"/>
                  </a:moveTo>
                  <a:cubicBezTo>
                    <a:pt x="2869406" y="302419"/>
                    <a:pt x="2869406" y="302419"/>
                    <a:pt x="2869406" y="301466"/>
                  </a:cubicBezTo>
                  <a:cubicBezTo>
                    <a:pt x="2869406" y="302419"/>
                    <a:pt x="2869406" y="302419"/>
                    <a:pt x="2869406" y="302419"/>
                  </a:cubicBezTo>
                  <a:cubicBezTo>
                    <a:pt x="2869406" y="303371"/>
                    <a:pt x="2868454" y="304324"/>
                    <a:pt x="2868454" y="305276"/>
                  </a:cubicBezTo>
                  <a:cubicBezTo>
                    <a:pt x="2864644" y="298609"/>
                    <a:pt x="2860834" y="290989"/>
                    <a:pt x="2856071" y="284321"/>
                  </a:cubicBezTo>
                  <a:cubicBezTo>
                    <a:pt x="2856071" y="283369"/>
                    <a:pt x="2855119" y="283369"/>
                    <a:pt x="2855119" y="282416"/>
                  </a:cubicBezTo>
                  <a:cubicBezTo>
                    <a:pt x="2856071" y="279559"/>
                    <a:pt x="2857024" y="276701"/>
                    <a:pt x="2857976" y="273844"/>
                  </a:cubicBezTo>
                  <a:cubicBezTo>
                    <a:pt x="2861786" y="283369"/>
                    <a:pt x="2865596" y="292894"/>
                    <a:pt x="2869406" y="301466"/>
                  </a:cubicBezTo>
                  <a:close/>
                  <a:moveTo>
                    <a:pt x="2851309" y="262414"/>
                  </a:moveTo>
                  <a:cubicBezTo>
                    <a:pt x="2851309" y="261461"/>
                    <a:pt x="2851309" y="260509"/>
                    <a:pt x="2851309" y="259556"/>
                  </a:cubicBezTo>
                  <a:cubicBezTo>
                    <a:pt x="2852261" y="262414"/>
                    <a:pt x="2853214" y="264319"/>
                    <a:pt x="2855119" y="267176"/>
                  </a:cubicBezTo>
                  <a:cubicBezTo>
                    <a:pt x="2855119" y="268129"/>
                    <a:pt x="2856071" y="268129"/>
                    <a:pt x="2856071" y="269081"/>
                  </a:cubicBezTo>
                  <a:cubicBezTo>
                    <a:pt x="2855119" y="270986"/>
                    <a:pt x="2853214" y="273844"/>
                    <a:pt x="2851309" y="276701"/>
                  </a:cubicBezTo>
                  <a:cubicBezTo>
                    <a:pt x="2851309" y="275749"/>
                    <a:pt x="2850356" y="275749"/>
                    <a:pt x="2850356" y="274796"/>
                  </a:cubicBezTo>
                  <a:cubicBezTo>
                    <a:pt x="2850356" y="270986"/>
                    <a:pt x="2851309" y="267176"/>
                    <a:pt x="2851309" y="262414"/>
                  </a:cubicBezTo>
                  <a:close/>
                  <a:moveTo>
                    <a:pt x="2848451" y="312896"/>
                  </a:moveTo>
                  <a:cubicBezTo>
                    <a:pt x="2848451" y="309086"/>
                    <a:pt x="2848451" y="306229"/>
                    <a:pt x="2848451" y="302419"/>
                  </a:cubicBezTo>
                  <a:cubicBezTo>
                    <a:pt x="2852261" y="310039"/>
                    <a:pt x="2857024" y="318611"/>
                    <a:pt x="2860834" y="327184"/>
                  </a:cubicBezTo>
                  <a:cubicBezTo>
                    <a:pt x="2858929" y="332899"/>
                    <a:pt x="2857024" y="338614"/>
                    <a:pt x="2856071" y="344329"/>
                  </a:cubicBezTo>
                  <a:cubicBezTo>
                    <a:pt x="2855119" y="348139"/>
                    <a:pt x="2854166" y="351949"/>
                    <a:pt x="2853214" y="355759"/>
                  </a:cubicBezTo>
                  <a:cubicBezTo>
                    <a:pt x="2852261" y="350996"/>
                    <a:pt x="2852261" y="346234"/>
                    <a:pt x="2851309" y="341471"/>
                  </a:cubicBezTo>
                  <a:cubicBezTo>
                    <a:pt x="2850356" y="332899"/>
                    <a:pt x="2849404" y="324326"/>
                    <a:pt x="2847499" y="316706"/>
                  </a:cubicBezTo>
                  <a:cubicBezTo>
                    <a:pt x="2848451" y="315754"/>
                    <a:pt x="2848451" y="313849"/>
                    <a:pt x="2848451" y="312896"/>
                  </a:cubicBezTo>
                  <a:close/>
                  <a:moveTo>
                    <a:pt x="2836069" y="226219"/>
                  </a:moveTo>
                  <a:cubicBezTo>
                    <a:pt x="2839879" y="234791"/>
                    <a:pt x="2843689" y="243364"/>
                    <a:pt x="2847499" y="251936"/>
                  </a:cubicBezTo>
                  <a:cubicBezTo>
                    <a:pt x="2846546" y="254794"/>
                    <a:pt x="2845594" y="257651"/>
                    <a:pt x="2844641" y="261461"/>
                  </a:cubicBezTo>
                  <a:cubicBezTo>
                    <a:pt x="2844641" y="262414"/>
                    <a:pt x="2843689" y="264319"/>
                    <a:pt x="2843689" y="266224"/>
                  </a:cubicBezTo>
                  <a:cubicBezTo>
                    <a:pt x="2841784" y="263366"/>
                    <a:pt x="2840831" y="261461"/>
                    <a:pt x="2838926" y="258604"/>
                  </a:cubicBezTo>
                  <a:cubicBezTo>
                    <a:pt x="2837974" y="249079"/>
                    <a:pt x="2836069" y="238601"/>
                    <a:pt x="2834164" y="229076"/>
                  </a:cubicBezTo>
                  <a:cubicBezTo>
                    <a:pt x="2836069" y="228124"/>
                    <a:pt x="2836069" y="227171"/>
                    <a:pt x="2836069" y="226219"/>
                  </a:cubicBezTo>
                  <a:close/>
                  <a:moveTo>
                    <a:pt x="2830354" y="305276"/>
                  </a:moveTo>
                  <a:cubicBezTo>
                    <a:pt x="2830354" y="308134"/>
                    <a:pt x="2830354" y="310039"/>
                    <a:pt x="2831306" y="312896"/>
                  </a:cubicBezTo>
                  <a:cubicBezTo>
                    <a:pt x="2831306" y="312896"/>
                    <a:pt x="2831306" y="312896"/>
                    <a:pt x="2831306" y="313849"/>
                  </a:cubicBezTo>
                  <a:cubicBezTo>
                    <a:pt x="2831306" y="311944"/>
                    <a:pt x="2831306" y="310039"/>
                    <a:pt x="2830354" y="308134"/>
                  </a:cubicBezTo>
                  <a:cubicBezTo>
                    <a:pt x="2830354" y="307181"/>
                    <a:pt x="2830354" y="306229"/>
                    <a:pt x="2830354" y="305276"/>
                  </a:cubicBezTo>
                  <a:close/>
                  <a:moveTo>
                    <a:pt x="2829401" y="292894"/>
                  </a:moveTo>
                  <a:cubicBezTo>
                    <a:pt x="2829401" y="294799"/>
                    <a:pt x="2829401" y="296704"/>
                    <a:pt x="2830354" y="299561"/>
                  </a:cubicBezTo>
                  <a:cubicBezTo>
                    <a:pt x="2830354" y="300514"/>
                    <a:pt x="2830354" y="300514"/>
                    <a:pt x="2829401" y="301466"/>
                  </a:cubicBezTo>
                  <a:cubicBezTo>
                    <a:pt x="2829401" y="300514"/>
                    <a:pt x="2829401" y="300514"/>
                    <a:pt x="2829401" y="299561"/>
                  </a:cubicBezTo>
                  <a:cubicBezTo>
                    <a:pt x="2828449" y="296704"/>
                    <a:pt x="2828449" y="294799"/>
                    <a:pt x="2829401" y="292894"/>
                  </a:cubicBezTo>
                  <a:close/>
                  <a:moveTo>
                    <a:pt x="2785586" y="268129"/>
                  </a:moveTo>
                  <a:cubicBezTo>
                    <a:pt x="2784634" y="269081"/>
                    <a:pt x="2783681" y="270034"/>
                    <a:pt x="2782729" y="271939"/>
                  </a:cubicBezTo>
                  <a:cubicBezTo>
                    <a:pt x="2782729" y="270986"/>
                    <a:pt x="2782729" y="270034"/>
                    <a:pt x="2782729" y="269081"/>
                  </a:cubicBezTo>
                  <a:cubicBezTo>
                    <a:pt x="2782729" y="268129"/>
                    <a:pt x="2782729" y="266224"/>
                    <a:pt x="2782729" y="265271"/>
                  </a:cubicBezTo>
                  <a:cubicBezTo>
                    <a:pt x="2783681" y="263366"/>
                    <a:pt x="2785586" y="260509"/>
                    <a:pt x="2786539" y="258604"/>
                  </a:cubicBezTo>
                  <a:cubicBezTo>
                    <a:pt x="2786539" y="259556"/>
                    <a:pt x="2786539" y="259556"/>
                    <a:pt x="2786539" y="260509"/>
                  </a:cubicBezTo>
                  <a:cubicBezTo>
                    <a:pt x="2785586" y="262414"/>
                    <a:pt x="2785586" y="265271"/>
                    <a:pt x="2785586" y="268129"/>
                  </a:cubicBezTo>
                  <a:close/>
                  <a:moveTo>
                    <a:pt x="2796064" y="268129"/>
                  </a:moveTo>
                  <a:cubicBezTo>
                    <a:pt x="2796064" y="267176"/>
                    <a:pt x="2796064" y="267176"/>
                    <a:pt x="2796064" y="268129"/>
                  </a:cubicBezTo>
                  <a:cubicBezTo>
                    <a:pt x="2797016" y="266224"/>
                    <a:pt x="2797969" y="264319"/>
                    <a:pt x="2798921" y="263366"/>
                  </a:cubicBezTo>
                  <a:cubicBezTo>
                    <a:pt x="2797969" y="264319"/>
                    <a:pt x="2797016" y="266224"/>
                    <a:pt x="2796064" y="268129"/>
                  </a:cubicBezTo>
                  <a:close/>
                  <a:moveTo>
                    <a:pt x="2803684" y="314801"/>
                  </a:moveTo>
                  <a:cubicBezTo>
                    <a:pt x="2803684" y="315754"/>
                    <a:pt x="2802731" y="317659"/>
                    <a:pt x="2802731" y="318611"/>
                  </a:cubicBezTo>
                  <a:cubicBezTo>
                    <a:pt x="2802731" y="320516"/>
                    <a:pt x="2801779" y="322421"/>
                    <a:pt x="2801779" y="325279"/>
                  </a:cubicBezTo>
                  <a:cubicBezTo>
                    <a:pt x="2800826" y="322421"/>
                    <a:pt x="2799874" y="320516"/>
                    <a:pt x="2798921" y="317659"/>
                  </a:cubicBezTo>
                  <a:cubicBezTo>
                    <a:pt x="2798921" y="316706"/>
                    <a:pt x="2798921" y="316706"/>
                    <a:pt x="2798921" y="315754"/>
                  </a:cubicBezTo>
                  <a:cubicBezTo>
                    <a:pt x="2798921" y="315754"/>
                    <a:pt x="2798921" y="315754"/>
                    <a:pt x="2798921" y="315754"/>
                  </a:cubicBezTo>
                  <a:cubicBezTo>
                    <a:pt x="2799874" y="311944"/>
                    <a:pt x="2800826" y="308134"/>
                    <a:pt x="2801779" y="304324"/>
                  </a:cubicBezTo>
                  <a:cubicBezTo>
                    <a:pt x="2802731" y="307181"/>
                    <a:pt x="2802731" y="310039"/>
                    <a:pt x="2803684" y="312896"/>
                  </a:cubicBezTo>
                  <a:cubicBezTo>
                    <a:pt x="2803684" y="313849"/>
                    <a:pt x="2803684" y="313849"/>
                    <a:pt x="2803684" y="314801"/>
                  </a:cubicBezTo>
                  <a:close/>
                  <a:moveTo>
                    <a:pt x="2810351" y="280511"/>
                  </a:moveTo>
                  <a:cubicBezTo>
                    <a:pt x="2808446" y="287179"/>
                    <a:pt x="2807494" y="294799"/>
                    <a:pt x="2805589" y="302419"/>
                  </a:cubicBezTo>
                  <a:cubicBezTo>
                    <a:pt x="2804636" y="301466"/>
                    <a:pt x="2804636" y="299561"/>
                    <a:pt x="2803684" y="298609"/>
                  </a:cubicBezTo>
                  <a:cubicBezTo>
                    <a:pt x="2803684" y="297656"/>
                    <a:pt x="2803684" y="297656"/>
                    <a:pt x="2802731" y="296704"/>
                  </a:cubicBezTo>
                  <a:cubicBezTo>
                    <a:pt x="2803684" y="292894"/>
                    <a:pt x="2804636" y="290036"/>
                    <a:pt x="2805589" y="287179"/>
                  </a:cubicBezTo>
                  <a:cubicBezTo>
                    <a:pt x="2806541" y="284321"/>
                    <a:pt x="2808446" y="280511"/>
                    <a:pt x="2809399" y="277654"/>
                  </a:cubicBezTo>
                  <a:cubicBezTo>
                    <a:pt x="2809399" y="276701"/>
                    <a:pt x="2810351" y="275749"/>
                    <a:pt x="2810351" y="275749"/>
                  </a:cubicBezTo>
                  <a:cubicBezTo>
                    <a:pt x="2811304" y="276701"/>
                    <a:pt x="2810351" y="278606"/>
                    <a:pt x="2810351" y="280511"/>
                  </a:cubicBezTo>
                  <a:close/>
                  <a:moveTo>
                    <a:pt x="2811304" y="276701"/>
                  </a:moveTo>
                  <a:cubicBezTo>
                    <a:pt x="2811304" y="275749"/>
                    <a:pt x="2811304" y="275749"/>
                    <a:pt x="2811304" y="274796"/>
                  </a:cubicBezTo>
                  <a:cubicBezTo>
                    <a:pt x="2812256" y="273844"/>
                    <a:pt x="2812256" y="271939"/>
                    <a:pt x="2813209" y="270986"/>
                  </a:cubicBezTo>
                  <a:cubicBezTo>
                    <a:pt x="2812256" y="272891"/>
                    <a:pt x="2812256" y="274796"/>
                    <a:pt x="2811304" y="276701"/>
                  </a:cubicBezTo>
                  <a:close/>
                  <a:moveTo>
                    <a:pt x="2812256" y="236696"/>
                  </a:moveTo>
                  <a:cubicBezTo>
                    <a:pt x="2810351" y="239554"/>
                    <a:pt x="2808446" y="243364"/>
                    <a:pt x="2806541" y="246221"/>
                  </a:cubicBezTo>
                  <a:cubicBezTo>
                    <a:pt x="2804636" y="248126"/>
                    <a:pt x="2802731" y="250031"/>
                    <a:pt x="2799874" y="251936"/>
                  </a:cubicBezTo>
                  <a:cubicBezTo>
                    <a:pt x="2797969" y="253841"/>
                    <a:pt x="2796064" y="255746"/>
                    <a:pt x="2794159" y="257651"/>
                  </a:cubicBezTo>
                  <a:cubicBezTo>
                    <a:pt x="2793206" y="252889"/>
                    <a:pt x="2792254" y="249079"/>
                    <a:pt x="2792254" y="245269"/>
                  </a:cubicBezTo>
                  <a:cubicBezTo>
                    <a:pt x="2793206" y="242411"/>
                    <a:pt x="2795111" y="240506"/>
                    <a:pt x="2796064" y="238601"/>
                  </a:cubicBezTo>
                  <a:cubicBezTo>
                    <a:pt x="2799874" y="231934"/>
                    <a:pt x="2802731" y="227171"/>
                    <a:pt x="2804636" y="224314"/>
                  </a:cubicBezTo>
                  <a:cubicBezTo>
                    <a:pt x="2807494" y="228124"/>
                    <a:pt x="2809399" y="232886"/>
                    <a:pt x="2812256" y="236696"/>
                  </a:cubicBezTo>
                  <a:close/>
                  <a:moveTo>
                    <a:pt x="2804636" y="223361"/>
                  </a:moveTo>
                  <a:cubicBezTo>
                    <a:pt x="2802731" y="225266"/>
                    <a:pt x="2798921" y="229076"/>
                    <a:pt x="2794159" y="235744"/>
                  </a:cubicBezTo>
                  <a:cubicBezTo>
                    <a:pt x="2793206" y="236696"/>
                    <a:pt x="2793206" y="237649"/>
                    <a:pt x="2792254" y="238601"/>
                  </a:cubicBezTo>
                  <a:cubicBezTo>
                    <a:pt x="2792254" y="238601"/>
                    <a:pt x="2792254" y="238601"/>
                    <a:pt x="2792254" y="238601"/>
                  </a:cubicBezTo>
                  <a:cubicBezTo>
                    <a:pt x="2794159" y="235744"/>
                    <a:pt x="2795111" y="232886"/>
                    <a:pt x="2796064" y="230981"/>
                  </a:cubicBezTo>
                  <a:cubicBezTo>
                    <a:pt x="2797969" y="226219"/>
                    <a:pt x="2800826" y="222409"/>
                    <a:pt x="2801779" y="219551"/>
                  </a:cubicBezTo>
                  <a:cubicBezTo>
                    <a:pt x="2802731" y="220504"/>
                    <a:pt x="2803684" y="222409"/>
                    <a:pt x="2804636" y="223361"/>
                  </a:cubicBezTo>
                  <a:close/>
                  <a:moveTo>
                    <a:pt x="2787491" y="196691"/>
                  </a:moveTo>
                  <a:cubicBezTo>
                    <a:pt x="2792254" y="203359"/>
                    <a:pt x="2796064" y="210026"/>
                    <a:pt x="2800826" y="217646"/>
                  </a:cubicBezTo>
                  <a:cubicBezTo>
                    <a:pt x="2798921" y="220504"/>
                    <a:pt x="2796064" y="224314"/>
                    <a:pt x="2792254" y="228124"/>
                  </a:cubicBezTo>
                  <a:cubicBezTo>
                    <a:pt x="2791301" y="229076"/>
                    <a:pt x="2790349" y="230029"/>
                    <a:pt x="2790349" y="230981"/>
                  </a:cubicBezTo>
                  <a:cubicBezTo>
                    <a:pt x="2789396" y="226219"/>
                    <a:pt x="2788444" y="222409"/>
                    <a:pt x="2787491" y="218599"/>
                  </a:cubicBezTo>
                  <a:cubicBezTo>
                    <a:pt x="2783681" y="205264"/>
                    <a:pt x="2781776" y="196691"/>
                    <a:pt x="2781776" y="196691"/>
                  </a:cubicBezTo>
                  <a:cubicBezTo>
                    <a:pt x="2781776" y="196691"/>
                    <a:pt x="2782729" y="204311"/>
                    <a:pt x="2783681" y="218599"/>
                  </a:cubicBezTo>
                  <a:cubicBezTo>
                    <a:pt x="2784634" y="224314"/>
                    <a:pt x="2784634" y="230981"/>
                    <a:pt x="2784634" y="237649"/>
                  </a:cubicBezTo>
                  <a:cubicBezTo>
                    <a:pt x="2783681" y="239554"/>
                    <a:pt x="2781776" y="241459"/>
                    <a:pt x="2780824" y="243364"/>
                  </a:cubicBezTo>
                  <a:cubicBezTo>
                    <a:pt x="2779871" y="227171"/>
                    <a:pt x="2779871" y="213836"/>
                    <a:pt x="2778919" y="204311"/>
                  </a:cubicBezTo>
                  <a:cubicBezTo>
                    <a:pt x="2777966" y="192881"/>
                    <a:pt x="2777966" y="186214"/>
                    <a:pt x="2777966" y="186214"/>
                  </a:cubicBezTo>
                  <a:cubicBezTo>
                    <a:pt x="2777966" y="186214"/>
                    <a:pt x="2777014" y="192881"/>
                    <a:pt x="2775109" y="204311"/>
                  </a:cubicBezTo>
                  <a:cubicBezTo>
                    <a:pt x="2775109" y="207169"/>
                    <a:pt x="2774156" y="210979"/>
                    <a:pt x="2774156" y="214789"/>
                  </a:cubicBezTo>
                  <a:cubicBezTo>
                    <a:pt x="2773204" y="206216"/>
                    <a:pt x="2772251" y="198596"/>
                    <a:pt x="2770346" y="190976"/>
                  </a:cubicBezTo>
                  <a:cubicBezTo>
                    <a:pt x="2770346" y="190024"/>
                    <a:pt x="2770346" y="190024"/>
                    <a:pt x="2770346" y="189071"/>
                  </a:cubicBezTo>
                  <a:cubicBezTo>
                    <a:pt x="2770346" y="188119"/>
                    <a:pt x="2770346" y="186214"/>
                    <a:pt x="2770346" y="185261"/>
                  </a:cubicBezTo>
                  <a:cubicBezTo>
                    <a:pt x="2769394" y="174784"/>
                    <a:pt x="2768441" y="168116"/>
                    <a:pt x="2768441" y="166211"/>
                  </a:cubicBezTo>
                  <a:cubicBezTo>
                    <a:pt x="2774156" y="174784"/>
                    <a:pt x="2779871" y="185261"/>
                    <a:pt x="2787491" y="196691"/>
                  </a:cubicBezTo>
                  <a:close/>
                  <a:moveTo>
                    <a:pt x="2767489" y="167164"/>
                  </a:moveTo>
                  <a:cubicBezTo>
                    <a:pt x="2767489" y="168116"/>
                    <a:pt x="2767489" y="169069"/>
                    <a:pt x="2767489" y="170974"/>
                  </a:cubicBezTo>
                  <a:cubicBezTo>
                    <a:pt x="2767489" y="169069"/>
                    <a:pt x="2767489" y="168116"/>
                    <a:pt x="2766536" y="166211"/>
                  </a:cubicBezTo>
                  <a:cubicBezTo>
                    <a:pt x="2767489" y="166211"/>
                    <a:pt x="2767489" y="166211"/>
                    <a:pt x="2767489" y="167164"/>
                  </a:cubicBezTo>
                  <a:close/>
                  <a:moveTo>
                    <a:pt x="2757964" y="342424"/>
                  </a:moveTo>
                  <a:cubicBezTo>
                    <a:pt x="2757011" y="340519"/>
                    <a:pt x="2756059" y="338614"/>
                    <a:pt x="2755106" y="336709"/>
                  </a:cubicBezTo>
                  <a:cubicBezTo>
                    <a:pt x="2756059" y="333851"/>
                    <a:pt x="2757964" y="331946"/>
                    <a:pt x="2758916" y="329089"/>
                  </a:cubicBezTo>
                  <a:cubicBezTo>
                    <a:pt x="2759869" y="330041"/>
                    <a:pt x="2759869" y="331946"/>
                    <a:pt x="2760821" y="332899"/>
                  </a:cubicBezTo>
                  <a:cubicBezTo>
                    <a:pt x="2759869" y="336709"/>
                    <a:pt x="2758916" y="339566"/>
                    <a:pt x="2757964" y="342424"/>
                  </a:cubicBezTo>
                  <a:close/>
                  <a:moveTo>
                    <a:pt x="2762726" y="327184"/>
                  </a:moveTo>
                  <a:cubicBezTo>
                    <a:pt x="2762726" y="328136"/>
                    <a:pt x="2761774" y="329089"/>
                    <a:pt x="2761774" y="330994"/>
                  </a:cubicBezTo>
                  <a:cubicBezTo>
                    <a:pt x="2760821" y="330041"/>
                    <a:pt x="2760821" y="329089"/>
                    <a:pt x="2759869" y="328136"/>
                  </a:cubicBezTo>
                  <a:cubicBezTo>
                    <a:pt x="2760821" y="327184"/>
                    <a:pt x="2760821" y="325279"/>
                    <a:pt x="2761774" y="324326"/>
                  </a:cubicBezTo>
                  <a:cubicBezTo>
                    <a:pt x="2762726" y="325279"/>
                    <a:pt x="2762726" y="326231"/>
                    <a:pt x="2762726" y="327184"/>
                  </a:cubicBezTo>
                  <a:cubicBezTo>
                    <a:pt x="2762726" y="327184"/>
                    <a:pt x="2762726" y="327184"/>
                    <a:pt x="2762726" y="327184"/>
                  </a:cubicBezTo>
                  <a:close/>
                  <a:moveTo>
                    <a:pt x="2762726" y="250031"/>
                  </a:moveTo>
                  <a:cubicBezTo>
                    <a:pt x="2762726" y="256699"/>
                    <a:pt x="2762726" y="263366"/>
                    <a:pt x="2762726" y="270034"/>
                  </a:cubicBezTo>
                  <a:cubicBezTo>
                    <a:pt x="2759869" y="273844"/>
                    <a:pt x="2757011" y="278606"/>
                    <a:pt x="2754154" y="282416"/>
                  </a:cubicBezTo>
                  <a:cubicBezTo>
                    <a:pt x="2754154" y="283369"/>
                    <a:pt x="2753201" y="283369"/>
                    <a:pt x="2753201" y="284321"/>
                  </a:cubicBezTo>
                  <a:cubicBezTo>
                    <a:pt x="2753201" y="283369"/>
                    <a:pt x="2752249" y="283369"/>
                    <a:pt x="2752249" y="282416"/>
                  </a:cubicBezTo>
                  <a:cubicBezTo>
                    <a:pt x="2752249" y="281464"/>
                    <a:pt x="2753201" y="280511"/>
                    <a:pt x="2753201" y="278606"/>
                  </a:cubicBezTo>
                  <a:cubicBezTo>
                    <a:pt x="2754154" y="274796"/>
                    <a:pt x="2755106" y="270986"/>
                    <a:pt x="2756059" y="267176"/>
                  </a:cubicBezTo>
                  <a:cubicBezTo>
                    <a:pt x="2757964" y="260509"/>
                    <a:pt x="2759869" y="255746"/>
                    <a:pt x="2761774" y="251936"/>
                  </a:cubicBezTo>
                  <a:cubicBezTo>
                    <a:pt x="2761774" y="251936"/>
                    <a:pt x="2761774" y="250031"/>
                    <a:pt x="2762726" y="250031"/>
                  </a:cubicBezTo>
                  <a:cubicBezTo>
                    <a:pt x="2762726" y="250031"/>
                    <a:pt x="2762726" y="250031"/>
                    <a:pt x="2762726" y="250031"/>
                  </a:cubicBezTo>
                  <a:close/>
                  <a:moveTo>
                    <a:pt x="2753201" y="250031"/>
                  </a:moveTo>
                  <a:cubicBezTo>
                    <a:pt x="2755106" y="242411"/>
                    <a:pt x="2756059" y="236696"/>
                    <a:pt x="2757011" y="230981"/>
                  </a:cubicBezTo>
                  <a:cubicBezTo>
                    <a:pt x="2758916" y="236696"/>
                    <a:pt x="2760821" y="242411"/>
                    <a:pt x="2762726" y="249079"/>
                  </a:cubicBezTo>
                  <a:cubicBezTo>
                    <a:pt x="2761774" y="250031"/>
                    <a:pt x="2761774" y="250984"/>
                    <a:pt x="2760821" y="252889"/>
                  </a:cubicBezTo>
                  <a:cubicBezTo>
                    <a:pt x="2758916" y="255746"/>
                    <a:pt x="2756059" y="260509"/>
                    <a:pt x="2752249" y="267176"/>
                  </a:cubicBezTo>
                  <a:cubicBezTo>
                    <a:pt x="2750344" y="270034"/>
                    <a:pt x="2749391" y="272891"/>
                    <a:pt x="2748439" y="275749"/>
                  </a:cubicBezTo>
                  <a:cubicBezTo>
                    <a:pt x="2748439" y="275749"/>
                    <a:pt x="2748439" y="274796"/>
                    <a:pt x="2747486" y="274796"/>
                  </a:cubicBezTo>
                  <a:cubicBezTo>
                    <a:pt x="2749391" y="265271"/>
                    <a:pt x="2751296" y="256699"/>
                    <a:pt x="2753201" y="250031"/>
                  </a:cubicBezTo>
                  <a:close/>
                  <a:moveTo>
                    <a:pt x="2749391" y="362426"/>
                  </a:moveTo>
                  <a:cubicBezTo>
                    <a:pt x="2748439" y="360521"/>
                    <a:pt x="2747486" y="359569"/>
                    <a:pt x="2746534" y="357664"/>
                  </a:cubicBezTo>
                  <a:cubicBezTo>
                    <a:pt x="2746534" y="356711"/>
                    <a:pt x="2746534" y="355759"/>
                    <a:pt x="2746534" y="354806"/>
                  </a:cubicBezTo>
                  <a:cubicBezTo>
                    <a:pt x="2747486" y="356711"/>
                    <a:pt x="2748439" y="359569"/>
                    <a:pt x="2749391" y="362426"/>
                  </a:cubicBezTo>
                  <a:close/>
                  <a:moveTo>
                    <a:pt x="2734151" y="258604"/>
                  </a:moveTo>
                  <a:cubicBezTo>
                    <a:pt x="2736056" y="262414"/>
                    <a:pt x="2737961" y="268129"/>
                    <a:pt x="2740819" y="273844"/>
                  </a:cubicBezTo>
                  <a:cubicBezTo>
                    <a:pt x="2738914" y="278606"/>
                    <a:pt x="2737009" y="284321"/>
                    <a:pt x="2735104" y="290036"/>
                  </a:cubicBezTo>
                  <a:cubicBezTo>
                    <a:pt x="2735104" y="288131"/>
                    <a:pt x="2734151" y="287179"/>
                    <a:pt x="2734151" y="287179"/>
                  </a:cubicBezTo>
                  <a:cubicBezTo>
                    <a:pt x="2734151" y="287179"/>
                    <a:pt x="2734151" y="289084"/>
                    <a:pt x="2734151" y="291941"/>
                  </a:cubicBezTo>
                  <a:cubicBezTo>
                    <a:pt x="2734151" y="291941"/>
                    <a:pt x="2734151" y="291941"/>
                    <a:pt x="2734151" y="291941"/>
                  </a:cubicBezTo>
                  <a:cubicBezTo>
                    <a:pt x="2733199" y="290989"/>
                    <a:pt x="2733199" y="290036"/>
                    <a:pt x="2732246" y="289084"/>
                  </a:cubicBezTo>
                  <a:cubicBezTo>
                    <a:pt x="2732246" y="288131"/>
                    <a:pt x="2731294" y="287179"/>
                    <a:pt x="2731294" y="286226"/>
                  </a:cubicBezTo>
                  <a:cubicBezTo>
                    <a:pt x="2733199" y="275749"/>
                    <a:pt x="2734151" y="266224"/>
                    <a:pt x="2734151" y="258604"/>
                  </a:cubicBezTo>
                  <a:close/>
                  <a:moveTo>
                    <a:pt x="2715101" y="290989"/>
                  </a:moveTo>
                  <a:cubicBezTo>
                    <a:pt x="2715101" y="284321"/>
                    <a:pt x="2715101" y="278606"/>
                    <a:pt x="2716054" y="273844"/>
                  </a:cubicBezTo>
                  <a:cubicBezTo>
                    <a:pt x="2717006" y="274796"/>
                    <a:pt x="2717006" y="276701"/>
                    <a:pt x="2717959" y="278606"/>
                  </a:cubicBezTo>
                  <a:cubicBezTo>
                    <a:pt x="2717006" y="287179"/>
                    <a:pt x="2717006" y="295751"/>
                    <a:pt x="2716054" y="304324"/>
                  </a:cubicBezTo>
                  <a:cubicBezTo>
                    <a:pt x="2716054" y="304324"/>
                    <a:pt x="2715101" y="303371"/>
                    <a:pt x="2715101" y="303371"/>
                  </a:cubicBezTo>
                  <a:cubicBezTo>
                    <a:pt x="2714149" y="298609"/>
                    <a:pt x="2715101" y="294799"/>
                    <a:pt x="2715101" y="290989"/>
                  </a:cubicBezTo>
                  <a:close/>
                  <a:moveTo>
                    <a:pt x="2705576" y="243364"/>
                  </a:moveTo>
                  <a:cubicBezTo>
                    <a:pt x="2705576" y="244316"/>
                    <a:pt x="2705576" y="246221"/>
                    <a:pt x="2704624" y="247174"/>
                  </a:cubicBezTo>
                  <a:lnTo>
                    <a:pt x="2703671" y="238601"/>
                  </a:lnTo>
                  <a:cubicBezTo>
                    <a:pt x="2704624" y="239554"/>
                    <a:pt x="2705576" y="241459"/>
                    <a:pt x="2705576" y="243364"/>
                  </a:cubicBezTo>
                  <a:close/>
                  <a:moveTo>
                    <a:pt x="2697956" y="312896"/>
                  </a:moveTo>
                  <a:cubicBezTo>
                    <a:pt x="2697956" y="312896"/>
                    <a:pt x="2697956" y="313849"/>
                    <a:pt x="2697956" y="313849"/>
                  </a:cubicBezTo>
                  <a:cubicBezTo>
                    <a:pt x="2697956" y="312896"/>
                    <a:pt x="2697956" y="311944"/>
                    <a:pt x="2697956" y="310991"/>
                  </a:cubicBezTo>
                  <a:lnTo>
                    <a:pt x="2697956" y="312896"/>
                  </a:lnTo>
                  <a:close/>
                  <a:moveTo>
                    <a:pt x="2664619" y="234791"/>
                  </a:moveTo>
                  <a:cubicBezTo>
                    <a:pt x="2665571" y="235744"/>
                    <a:pt x="2665571" y="237649"/>
                    <a:pt x="2666524" y="238601"/>
                  </a:cubicBezTo>
                  <a:cubicBezTo>
                    <a:pt x="2668429" y="253841"/>
                    <a:pt x="2670334" y="270034"/>
                    <a:pt x="2673191" y="287179"/>
                  </a:cubicBezTo>
                  <a:cubicBezTo>
                    <a:pt x="2672239" y="284321"/>
                    <a:pt x="2671286" y="282416"/>
                    <a:pt x="2670334" y="279559"/>
                  </a:cubicBezTo>
                  <a:cubicBezTo>
                    <a:pt x="2670334" y="279559"/>
                    <a:pt x="2670334" y="278606"/>
                    <a:pt x="2670334" y="278606"/>
                  </a:cubicBezTo>
                  <a:cubicBezTo>
                    <a:pt x="2670334" y="276701"/>
                    <a:pt x="2671286" y="276701"/>
                    <a:pt x="2671286" y="276701"/>
                  </a:cubicBezTo>
                  <a:cubicBezTo>
                    <a:pt x="2671286" y="276701"/>
                    <a:pt x="2671286" y="277654"/>
                    <a:pt x="2670334" y="278606"/>
                  </a:cubicBezTo>
                  <a:cubicBezTo>
                    <a:pt x="2669381" y="266224"/>
                    <a:pt x="2667476" y="255746"/>
                    <a:pt x="2664619" y="246221"/>
                  </a:cubicBezTo>
                  <a:cubicBezTo>
                    <a:pt x="2664619" y="244316"/>
                    <a:pt x="2663666" y="242411"/>
                    <a:pt x="2663666" y="240506"/>
                  </a:cubicBezTo>
                  <a:cubicBezTo>
                    <a:pt x="2663666" y="238601"/>
                    <a:pt x="2663666" y="236696"/>
                    <a:pt x="2664619" y="234791"/>
                  </a:cubicBezTo>
                  <a:close/>
                  <a:moveTo>
                    <a:pt x="2657951" y="339566"/>
                  </a:moveTo>
                  <a:cubicBezTo>
                    <a:pt x="2656999" y="338614"/>
                    <a:pt x="2656999" y="337661"/>
                    <a:pt x="2656046" y="336709"/>
                  </a:cubicBezTo>
                  <a:cubicBezTo>
                    <a:pt x="2656999" y="332899"/>
                    <a:pt x="2656999" y="329089"/>
                    <a:pt x="2657951" y="325279"/>
                  </a:cubicBezTo>
                  <a:cubicBezTo>
                    <a:pt x="2658904" y="330041"/>
                    <a:pt x="2657951" y="334804"/>
                    <a:pt x="2657951" y="339566"/>
                  </a:cubicBezTo>
                  <a:close/>
                  <a:moveTo>
                    <a:pt x="2654141" y="277654"/>
                  </a:moveTo>
                  <a:cubicBezTo>
                    <a:pt x="2656046" y="284321"/>
                    <a:pt x="2657951" y="291941"/>
                    <a:pt x="2659856" y="298609"/>
                  </a:cubicBezTo>
                  <a:cubicBezTo>
                    <a:pt x="2659856" y="298609"/>
                    <a:pt x="2659856" y="299561"/>
                    <a:pt x="2659856" y="299561"/>
                  </a:cubicBezTo>
                  <a:cubicBezTo>
                    <a:pt x="2657951" y="304324"/>
                    <a:pt x="2656046" y="310039"/>
                    <a:pt x="2653189" y="316706"/>
                  </a:cubicBezTo>
                  <a:cubicBezTo>
                    <a:pt x="2653189" y="317659"/>
                    <a:pt x="2652236" y="318611"/>
                    <a:pt x="2652236" y="319564"/>
                  </a:cubicBezTo>
                  <a:cubicBezTo>
                    <a:pt x="2651284" y="316706"/>
                    <a:pt x="2651284" y="313849"/>
                    <a:pt x="2650331" y="311944"/>
                  </a:cubicBezTo>
                  <a:cubicBezTo>
                    <a:pt x="2649379" y="308134"/>
                    <a:pt x="2648426" y="305276"/>
                    <a:pt x="2647474" y="301466"/>
                  </a:cubicBezTo>
                  <a:cubicBezTo>
                    <a:pt x="2649379" y="293846"/>
                    <a:pt x="2651284" y="286226"/>
                    <a:pt x="2654141" y="277654"/>
                  </a:cubicBezTo>
                  <a:close/>
                  <a:moveTo>
                    <a:pt x="2633186" y="283369"/>
                  </a:moveTo>
                  <a:cubicBezTo>
                    <a:pt x="2633186" y="284321"/>
                    <a:pt x="2633186" y="284321"/>
                    <a:pt x="2633186" y="285274"/>
                  </a:cubicBezTo>
                  <a:cubicBezTo>
                    <a:pt x="2633186" y="285274"/>
                    <a:pt x="2633186" y="286226"/>
                    <a:pt x="2633186" y="286226"/>
                  </a:cubicBezTo>
                  <a:cubicBezTo>
                    <a:pt x="2633186" y="287179"/>
                    <a:pt x="2632234" y="288131"/>
                    <a:pt x="2632234" y="290036"/>
                  </a:cubicBezTo>
                  <a:cubicBezTo>
                    <a:pt x="2633186" y="287179"/>
                    <a:pt x="2633186" y="285274"/>
                    <a:pt x="2633186" y="283369"/>
                  </a:cubicBezTo>
                  <a:close/>
                  <a:moveTo>
                    <a:pt x="2578894" y="242411"/>
                  </a:moveTo>
                  <a:cubicBezTo>
                    <a:pt x="2578894" y="242411"/>
                    <a:pt x="2578894" y="241459"/>
                    <a:pt x="2577941" y="241459"/>
                  </a:cubicBezTo>
                  <a:cubicBezTo>
                    <a:pt x="2578894" y="239554"/>
                    <a:pt x="2579846" y="237649"/>
                    <a:pt x="2580799" y="235744"/>
                  </a:cubicBezTo>
                  <a:cubicBezTo>
                    <a:pt x="2580799" y="235744"/>
                    <a:pt x="2580799" y="235744"/>
                    <a:pt x="2580799" y="235744"/>
                  </a:cubicBezTo>
                  <a:cubicBezTo>
                    <a:pt x="2580799" y="238601"/>
                    <a:pt x="2579846" y="240506"/>
                    <a:pt x="2578894" y="242411"/>
                  </a:cubicBezTo>
                  <a:close/>
                  <a:moveTo>
                    <a:pt x="2597944" y="275749"/>
                  </a:moveTo>
                  <a:cubicBezTo>
                    <a:pt x="2597944" y="275749"/>
                    <a:pt x="2597944" y="274796"/>
                    <a:pt x="2597944" y="274796"/>
                  </a:cubicBezTo>
                  <a:cubicBezTo>
                    <a:pt x="2597944" y="274796"/>
                    <a:pt x="2598896" y="275749"/>
                    <a:pt x="2597944" y="275749"/>
                  </a:cubicBezTo>
                  <a:cubicBezTo>
                    <a:pt x="2598896" y="275749"/>
                    <a:pt x="2597944" y="275749"/>
                    <a:pt x="2597944" y="275749"/>
                  </a:cubicBezTo>
                  <a:close/>
                  <a:moveTo>
                    <a:pt x="2616041" y="309086"/>
                  </a:moveTo>
                  <a:cubicBezTo>
                    <a:pt x="2615089" y="312896"/>
                    <a:pt x="2614136" y="315754"/>
                    <a:pt x="2613184" y="319564"/>
                  </a:cubicBezTo>
                  <a:cubicBezTo>
                    <a:pt x="2613184" y="318611"/>
                    <a:pt x="2613184" y="318611"/>
                    <a:pt x="2613184" y="318611"/>
                  </a:cubicBezTo>
                  <a:cubicBezTo>
                    <a:pt x="2613184" y="318611"/>
                    <a:pt x="2613184" y="319564"/>
                    <a:pt x="2613184" y="319564"/>
                  </a:cubicBezTo>
                  <a:cubicBezTo>
                    <a:pt x="2613184" y="319564"/>
                    <a:pt x="2613184" y="319564"/>
                    <a:pt x="2613184" y="319564"/>
                  </a:cubicBezTo>
                  <a:cubicBezTo>
                    <a:pt x="2609374" y="309086"/>
                    <a:pt x="2604611" y="298609"/>
                    <a:pt x="2600801" y="289084"/>
                  </a:cubicBezTo>
                  <a:cubicBezTo>
                    <a:pt x="2601754" y="287179"/>
                    <a:pt x="2602706" y="284321"/>
                    <a:pt x="2602706" y="282416"/>
                  </a:cubicBezTo>
                  <a:cubicBezTo>
                    <a:pt x="2605564" y="287179"/>
                    <a:pt x="2609374" y="292894"/>
                    <a:pt x="2612231" y="299561"/>
                  </a:cubicBezTo>
                  <a:cubicBezTo>
                    <a:pt x="2613184" y="302419"/>
                    <a:pt x="2615089" y="305276"/>
                    <a:pt x="2616041" y="308134"/>
                  </a:cubicBezTo>
                  <a:lnTo>
                    <a:pt x="2616041" y="309086"/>
                  </a:lnTo>
                  <a:lnTo>
                    <a:pt x="2616041" y="309086"/>
                  </a:lnTo>
                  <a:close/>
                  <a:moveTo>
                    <a:pt x="2604611" y="276701"/>
                  </a:moveTo>
                  <a:cubicBezTo>
                    <a:pt x="2605564" y="272891"/>
                    <a:pt x="2607469" y="270034"/>
                    <a:pt x="2608421" y="267176"/>
                  </a:cubicBezTo>
                  <a:cubicBezTo>
                    <a:pt x="2609374" y="271939"/>
                    <a:pt x="2612231" y="279559"/>
                    <a:pt x="2615089" y="290036"/>
                  </a:cubicBezTo>
                  <a:cubicBezTo>
                    <a:pt x="2611279" y="285274"/>
                    <a:pt x="2608421" y="280511"/>
                    <a:pt x="2604611" y="276701"/>
                  </a:cubicBezTo>
                  <a:close/>
                  <a:moveTo>
                    <a:pt x="2614136" y="276701"/>
                  </a:moveTo>
                  <a:cubicBezTo>
                    <a:pt x="2612231" y="271939"/>
                    <a:pt x="2610326" y="268129"/>
                    <a:pt x="2609374" y="266224"/>
                  </a:cubicBezTo>
                  <a:cubicBezTo>
                    <a:pt x="2610326" y="263366"/>
                    <a:pt x="2611279" y="260509"/>
                    <a:pt x="2612231" y="257651"/>
                  </a:cubicBezTo>
                  <a:cubicBezTo>
                    <a:pt x="2612231" y="263366"/>
                    <a:pt x="2613184" y="270034"/>
                    <a:pt x="2614136" y="276701"/>
                  </a:cubicBezTo>
                  <a:close/>
                  <a:moveTo>
                    <a:pt x="2606516" y="208121"/>
                  </a:moveTo>
                  <a:cubicBezTo>
                    <a:pt x="2607469" y="221456"/>
                    <a:pt x="2609374" y="235744"/>
                    <a:pt x="2611279" y="250984"/>
                  </a:cubicBezTo>
                  <a:cubicBezTo>
                    <a:pt x="2611279" y="250984"/>
                    <a:pt x="2611279" y="251936"/>
                    <a:pt x="2611279" y="251936"/>
                  </a:cubicBezTo>
                  <a:cubicBezTo>
                    <a:pt x="2608421" y="256699"/>
                    <a:pt x="2604611" y="263366"/>
                    <a:pt x="2600801" y="271939"/>
                  </a:cubicBezTo>
                  <a:cubicBezTo>
                    <a:pt x="2599849" y="270034"/>
                    <a:pt x="2598896" y="269081"/>
                    <a:pt x="2597944" y="268129"/>
                  </a:cubicBezTo>
                  <a:cubicBezTo>
                    <a:pt x="2596991" y="257651"/>
                    <a:pt x="2596039" y="247174"/>
                    <a:pt x="2595086" y="237649"/>
                  </a:cubicBezTo>
                  <a:cubicBezTo>
                    <a:pt x="2595086" y="234791"/>
                    <a:pt x="2594134" y="230981"/>
                    <a:pt x="2594134" y="228124"/>
                  </a:cubicBezTo>
                  <a:cubicBezTo>
                    <a:pt x="2598896" y="207169"/>
                    <a:pt x="2602706" y="190976"/>
                    <a:pt x="2605564" y="179546"/>
                  </a:cubicBezTo>
                  <a:cubicBezTo>
                    <a:pt x="2604611" y="188119"/>
                    <a:pt x="2605564" y="197644"/>
                    <a:pt x="2606516" y="208121"/>
                  </a:cubicBezTo>
                  <a:close/>
                  <a:moveTo>
                    <a:pt x="2586514" y="186214"/>
                  </a:moveTo>
                  <a:cubicBezTo>
                    <a:pt x="2591276" y="175736"/>
                    <a:pt x="2595086" y="167164"/>
                    <a:pt x="2598896" y="159544"/>
                  </a:cubicBezTo>
                  <a:cubicBezTo>
                    <a:pt x="2599849" y="157639"/>
                    <a:pt x="2600801" y="155734"/>
                    <a:pt x="2601754" y="153829"/>
                  </a:cubicBezTo>
                  <a:cubicBezTo>
                    <a:pt x="2602706" y="159544"/>
                    <a:pt x="2602706" y="166211"/>
                    <a:pt x="2603659" y="173831"/>
                  </a:cubicBezTo>
                  <a:cubicBezTo>
                    <a:pt x="2600801" y="182404"/>
                    <a:pt x="2596039" y="194786"/>
                    <a:pt x="2590324" y="210979"/>
                  </a:cubicBezTo>
                  <a:cubicBezTo>
                    <a:pt x="2589371" y="202406"/>
                    <a:pt x="2587466" y="194786"/>
                    <a:pt x="2586514" y="187166"/>
                  </a:cubicBezTo>
                  <a:cubicBezTo>
                    <a:pt x="2586514" y="187166"/>
                    <a:pt x="2586514" y="187166"/>
                    <a:pt x="2586514" y="186214"/>
                  </a:cubicBezTo>
                  <a:close/>
                  <a:moveTo>
                    <a:pt x="2584609" y="408146"/>
                  </a:moveTo>
                  <a:cubicBezTo>
                    <a:pt x="2584609" y="408146"/>
                    <a:pt x="2584609" y="409099"/>
                    <a:pt x="2584609" y="408146"/>
                  </a:cubicBezTo>
                  <a:cubicBezTo>
                    <a:pt x="2583656" y="403384"/>
                    <a:pt x="2582704" y="398621"/>
                    <a:pt x="2581751" y="393859"/>
                  </a:cubicBezTo>
                  <a:cubicBezTo>
                    <a:pt x="2582704" y="398621"/>
                    <a:pt x="2583656" y="403384"/>
                    <a:pt x="2584609" y="408146"/>
                  </a:cubicBezTo>
                  <a:close/>
                  <a:moveTo>
                    <a:pt x="2580799" y="199549"/>
                  </a:moveTo>
                  <a:cubicBezTo>
                    <a:pt x="2580799" y="208121"/>
                    <a:pt x="2581751" y="217646"/>
                    <a:pt x="2581751" y="228124"/>
                  </a:cubicBezTo>
                  <a:cubicBezTo>
                    <a:pt x="2580799" y="229076"/>
                    <a:pt x="2579846" y="230029"/>
                    <a:pt x="2578894" y="231934"/>
                  </a:cubicBezTo>
                  <a:cubicBezTo>
                    <a:pt x="2577941" y="232886"/>
                    <a:pt x="2576989" y="234791"/>
                    <a:pt x="2575084" y="236696"/>
                  </a:cubicBezTo>
                  <a:cubicBezTo>
                    <a:pt x="2574131" y="235744"/>
                    <a:pt x="2574131" y="234791"/>
                    <a:pt x="2573179" y="233839"/>
                  </a:cubicBezTo>
                  <a:cubicBezTo>
                    <a:pt x="2573179" y="231934"/>
                    <a:pt x="2573179" y="230981"/>
                    <a:pt x="2572226" y="229076"/>
                  </a:cubicBezTo>
                  <a:cubicBezTo>
                    <a:pt x="2572226" y="226219"/>
                    <a:pt x="2571274" y="222409"/>
                    <a:pt x="2571274" y="219551"/>
                  </a:cubicBezTo>
                  <a:cubicBezTo>
                    <a:pt x="2575084" y="211931"/>
                    <a:pt x="2577941" y="206216"/>
                    <a:pt x="2580799" y="199549"/>
                  </a:cubicBezTo>
                  <a:close/>
                  <a:moveTo>
                    <a:pt x="2569369" y="320516"/>
                  </a:moveTo>
                  <a:cubicBezTo>
                    <a:pt x="2569369" y="322421"/>
                    <a:pt x="2570321" y="325279"/>
                    <a:pt x="2570321" y="327184"/>
                  </a:cubicBezTo>
                  <a:cubicBezTo>
                    <a:pt x="2570321" y="328136"/>
                    <a:pt x="2570321" y="329089"/>
                    <a:pt x="2571274" y="330041"/>
                  </a:cubicBezTo>
                  <a:cubicBezTo>
                    <a:pt x="2568416" y="334804"/>
                    <a:pt x="2566511" y="339566"/>
                    <a:pt x="2563654" y="345281"/>
                  </a:cubicBezTo>
                  <a:cubicBezTo>
                    <a:pt x="2563654" y="344329"/>
                    <a:pt x="2562701" y="343376"/>
                    <a:pt x="2562701" y="342424"/>
                  </a:cubicBezTo>
                  <a:cubicBezTo>
                    <a:pt x="2565559" y="334804"/>
                    <a:pt x="2567464" y="328136"/>
                    <a:pt x="2569369" y="320516"/>
                  </a:cubicBezTo>
                  <a:close/>
                  <a:moveTo>
                    <a:pt x="2556034" y="262414"/>
                  </a:moveTo>
                  <a:cubicBezTo>
                    <a:pt x="2556986" y="258604"/>
                    <a:pt x="2558891" y="255746"/>
                    <a:pt x="2559844" y="251936"/>
                  </a:cubicBezTo>
                  <a:cubicBezTo>
                    <a:pt x="2559844" y="253841"/>
                    <a:pt x="2559844" y="255746"/>
                    <a:pt x="2560796" y="257651"/>
                  </a:cubicBezTo>
                  <a:cubicBezTo>
                    <a:pt x="2560796" y="258604"/>
                    <a:pt x="2559844" y="258604"/>
                    <a:pt x="2559844" y="259556"/>
                  </a:cubicBezTo>
                  <a:cubicBezTo>
                    <a:pt x="2557939" y="262414"/>
                    <a:pt x="2556034" y="266224"/>
                    <a:pt x="2554129" y="269081"/>
                  </a:cubicBezTo>
                  <a:cubicBezTo>
                    <a:pt x="2554129" y="266224"/>
                    <a:pt x="2555081" y="264319"/>
                    <a:pt x="2556034" y="262414"/>
                  </a:cubicBezTo>
                  <a:close/>
                  <a:moveTo>
                    <a:pt x="2561749" y="276701"/>
                  </a:moveTo>
                  <a:cubicBezTo>
                    <a:pt x="2561749" y="275749"/>
                    <a:pt x="2561749" y="275749"/>
                    <a:pt x="2562701" y="274796"/>
                  </a:cubicBezTo>
                  <a:cubicBezTo>
                    <a:pt x="2563654" y="278606"/>
                    <a:pt x="2563654" y="283369"/>
                    <a:pt x="2564606" y="287179"/>
                  </a:cubicBezTo>
                  <a:cubicBezTo>
                    <a:pt x="2562701" y="293846"/>
                    <a:pt x="2559844" y="301466"/>
                    <a:pt x="2557939" y="309086"/>
                  </a:cubicBezTo>
                  <a:cubicBezTo>
                    <a:pt x="2556986" y="310991"/>
                    <a:pt x="2556986" y="312896"/>
                    <a:pt x="2556034" y="313849"/>
                  </a:cubicBezTo>
                  <a:cubicBezTo>
                    <a:pt x="2555081" y="308134"/>
                    <a:pt x="2554129" y="302419"/>
                    <a:pt x="2553176" y="296704"/>
                  </a:cubicBezTo>
                  <a:cubicBezTo>
                    <a:pt x="2556034" y="290036"/>
                    <a:pt x="2558891" y="282416"/>
                    <a:pt x="2561749" y="276701"/>
                  </a:cubicBezTo>
                  <a:close/>
                  <a:moveTo>
                    <a:pt x="2538889" y="252889"/>
                  </a:moveTo>
                  <a:cubicBezTo>
                    <a:pt x="2539841" y="249079"/>
                    <a:pt x="2539841" y="245269"/>
                    <a:pt x="2540794" y="242411"/>
                  </a:cubicBezTo>
                  <a:cubicBezTo>
                    <a:pt x="2540794" y="241459"/>
                    <a:pt x="2541746" y="239554"/>
                    <a:pt x="2542699" y="238601"/>
                  </a:cubicBezTo>
                  <a:cubicBezTo>
                    <a:pt x="2543651" y="236696"/>
                    <a:pt x="2543651" y="234791"/>
                    <a:pt x="2544604" y="233839"/>
                  </a:cubicBezTo>
                  <a:cubicBezTo>
                    <a:pt x="2544604" y="237649"/>
                    <a:pt x="2543651" y="242411"/>
                    <a:pt x="2543651" y="248126"/>
                  </a:cubicBezTo>
                  <a:cubicBezTo>
                    <a:pt x="2543651" y="250984"/>
                    <a:pt x="2543651" y="253841"/>
                    <a:pt x="2542699" y="257651"/>
                  </a:cubicBezTo>
                  <a:cubicBezTo>
                    <a:pt x="2540794" y="261461"/>
                    <a:pt x="2539841" y="264319"/>
                    <a:pt x="2537936" y="268129"/>
                  </a:cubicBezTo>
                  <a:cubicBezTo>
                    <a:pt x="2537936" y="263366"/>
                    <a:pt x="2537936" y="257651"/>
                    <a:pt x="2538889" y="252889"/>
                  </a:cubicBezTo>
                  <a:close/>
                  <a:moveTo>
                    <a:pt x="2521744" y="475774"/>
                  </a:moveTo>
                  <a:cubicBezTo>
                    <a:pt x="2521744" y="478631"/>
                    <a:pt x="2522696" y="481489"/>
                    <a:pt x="2522696" y="484346"/>
                  </a:cubicBezTo>
                  <a:cubicBezTo>
                    <a:pt x="2521744" y="482441"/>
                    <a:pt x="2521744" y="481489"/>
                    <a:pt x="2520791" y="479584"/>
                  </a:cubicBezTo>
                  <a:cubicBezTo>
                    <a:pt x="2521744" y="478631"/>
                    <a:pt x="2521744" y="477679"/>
                    <a:pt x="2521744" y="475774"/>
                  </a:cubicBezTo>
                  <a:close/>
                  <a:moveTo>
                    <a:pt x="2514124" y="323374"/>
                  </a:moveTo>
                  <a:cubicBezTo>
                    <a:pt x="2514124" y="323374"/>
                    <a:pt x="2515076" y="323374"/>
                    <a:pt x="2514124" y="323374"/>
                  </a:cubicBezTo>
                  <a:cubicBezTo>
                    <a:pt x="2514124" y="325279"/>
                    <a:pt x="2513171" y="326231"/>
                    <a:pt x="2513171" y="328136"/>
                  </a:cubicBezTo>
                  <a:cubicBezTo>
                    <a:pt x="2513171" y="328136"/>
                    <a:pt x="2513171" y="328136"/>
                    <a:pt x="2513171" y="329089"/>
                  </a:cubicBezTo>
                  <a:cubicBezTo>
                    <a:pt x="2513171" y="326231"/>
                    <a:pt x="2514124" y="324326"/>
                    <a:pt x="2514124" y="323374"/>
                  </a:cubicBezTo>
                  <a:close/>
                  <a:moveTo>
                    <a:pt x="2509361" y="300514"/>
                  </a:moveTo>
                  <a:cubicBezTo>
                    <a:pt x="2509361" y="301466"/>
                    <a:pt x="2509361" y="301466"/>
                    <a:pt x="2508409" y="302419"/>
                  </a:cubicBezTo>
                  <a:cubicBezTo>
                    <a:pt x="2508409" y="302419"/>
                    <a:pt x="2508409" y="302419"/>
                    <a:pt x="2508409" y="302419"/>
                  </a:cubicBezTo>
                  <a:cubicBezTo>
                    <a:pt x="2508409" y="299561"/>
                    <a:pt x="2507456" y="297656"/>
                    <a:pt x="2507456" y="294799"/>
                  </a:cubicBezTo>
                  <a:cubicBezTo>
                    <a:pt x="2508409" y="296704"/>
                    <a:pt x="2509361" y="298609"/>
                    <a:pt x="2509361" y="300514"/>
                  </a:cubicBezTo>
                  <a:close/>
                  <a:moveTo>
                    <a:pt x="2496979" y="292894"/>
                  </a:moveTo>
                  <a:cubicBezTo>
                    <a:pt x="2497931" y="290989"/>
                    <a:pt x="2497931" y="290036"/>
                    <a:pt x="2497931" y="290036"/>
                  </a:cubicBezTo>
                  <a:cubicBezTo>
                    <a:pt x="2497931" y="290036"/>
                    <a:pt x="2497931" y="290989"/>
                    <a:pt x="2496979" y="290989"/>
                  </a:cubicBezTo>
                  <a:cubicBezTo>
                    <a:pt x="2496979" y="289084"/>
                    <a:pt x="2496979" y="286226"/>
                    <a:pt x="2497931" y="284321"/>
                  </a:cubicBezTo>
                  <a:cubicBezTo>
                    <a:pt x="2497931" y="278606"/>
                    <a:pt x="2498884" y="272891"/>
                    <a:pt x="2498884" y="269081"/>
                  </a:cubicBezTo>
                  <a:cubicBezTo>
                    <a:pt x="2498884" y="268129"/>
                    <a:pt x="2498884" y="267176"/>
                    <a:pt x="2498884" y="266224"/>
                  </a:cubicBezTo>
                  <a:cubicBezTo>
                    <a:pt x="2499836" y="270034"/>
                    <a:pt x="2500789" y="273844"/>
                    <a:pt x="2502694" y="277654"/>
                  </a:cubicBezTo>
                  <a:cubicBezTo>
                    <a:pt x="2502694" y="279559"/>
                    <a:pt x="2502694" y="281464"/>
                    <a:pt x="2502694" y="283369"/>
                  </a:cubicBezTo>
                  <a:cubicBezTo>
                    <a:pt x="2502694" y="288131"/>
                    <a:pt x="2501741" y="294799"/>
                    <a:pt x="2501741" y="302419"/>
                  </a:cubicBezTo>
                  <a:cubicBezTo>
                    <a:pt x="2501741" y="306229"/>
                    <a:pt x="2501741" y="310039"/>
                    <a:pt x="2501741" y="313849"/>
                  </a:cubicBezTo>
                  <a:cubicBezTo>
                    <a:pt x="2501741" y="317659"/>
                    <a:pt x="2500789" y="321469"/>
                    <a:pt x="2500789" y="325279"/>
                  </a:cubicBezTo>
                  <a:cubicBezTo>
                    <a:pt x="2500789" y="325279"/>
                    <a:pt x="2500789" y="326231"/>
                    <a:pt x="2500789" y="326231"/>
                  </a:cubicBezTo>
                  <a:cubicBezTo>
                    <a:pt x="2500789" y="322421"/>
                    <a:pt x="2499836" y="319564"/>
                    <a:pt x="2499836" y="315754"/>
                  </a:cubicBezTo>
                  <a:cubicBezTo>
                    <a:pt x="2499836" y="313849"/>
                    <a:pt x="2499836" y="311944"/>
                    <a:pt x="2499836" y="310039"/>
                  </a:cubicBezTo>
                  <a:cubicBezTo>
                    <a:pt x="2499836" y="305276"/>
                    <a:pt x="2500789" y="300514"/>
                    <a:pt x="2500789" y="297656"/>
                  </a:cubicBezTo>
                  <a:cubicBezTo>
                    <a:pt x="2500789" y="290989"/>
                    <a:pt x="2500789" y="286226"/>
                    <a:pt x="2500789" y="286226"/>
                  </a:cubicBezTo>
                  <a:cubicBezTo>
                    <a:pt x="2500789" y="286226"/>
                    <a:pt x="2498884" y="289084"/>
                    <a:pt x="2496979" y="292894"/>
                  </a:cubicBezTo>
                  <a:cubicBezTo>
                    <a:pt x="2496979" y="293846"/>
                    <a:pt x="2496979" y="293846"/>
                    <a:pt x="2496979" y="292894"/>
                  </a:cubicBezTo>
                  <a:close/>
                  <a:moveTo>
                    <a:pt x="2449354" y="334804"/>
                  </a:moveTo>
                  <a:cubicBezTo>
                    <a:pt x="2448401" y="332899"/>
                    <a:pt x="2448401" y="330041"/>
                    <a:pt x="2447449" y="328136"/>
                  </a:cubicBezTo>
                  <a:cubicBezTo>
                    <a:pt x="2448401" y="326231"/>
                    <a:pt x="2449354" y="323374"/>
                    <a:pt x="2450306" y="321469"/>
                  </a:cubicBezTo>
                  <a:cubicBezTo>
                    <a:pt x="2450306" y="321469"/>
                    <a:pt x="2450306" y="322421"/>
                    <a:pt x="2450306" y="322421"/>
                  </a:cubicBezTo>
                  <a:cubicBezTo>
                    <a:pt x="2450306" y="323374"/>
                    <a:pt x="2450306" y="323374"/>
                    <a:pt x="2451259" y="324326"/>
                  </a:cubicBezTo>
                  <a:cubicBezTo>
                    <a:pt x="2450306" y="327184"/>
                    <a:pt x="2449354" y="330994"/>
                    <a:pt x="2449354" y="334804"/>
                  </a:cubicBezTo>
                  <a:close/>
                  <a:moveTo>
                    <a:pt x="2450306" y="254794"/>
                  </a:moveTo>
                  <a:cubicBezTo>
                    <a:pt x="2450306" y="253841"/>
                    <a:pt x="2451259" y="252889"/>
                    <a:pt x="2451259" y="251936"/>
                  </a:cubicBezTo>
                  <a:cubicBezTo>
                    <a:pt x="2451259" y="251936"/>
                    <a:pt x="2451259" y="251936"/>
                    <a:pt x="2451259" y="250984"/>
                  </a:cubicBezTo>
                  <a:cubicBezTo>
                    <a:pt x="2451259" y="250984"/>
                    <a:pt x="2451259" y="251936"/>
                    <a:pt x="2451259" y="251936"/>
                  </a:cubicBezTo>
                  <a:cubicBezTo>
                    <a:pt x="2451259" y="252889"/>
                    <a:pt x="2451259" y="253841"/>
                    <a:pt x="2450306" y="254794"/>
                  </a:cubicBezTo>
                  <a:close/>
                  <a:moveTo>
                    <a:pt x="2452211" y="251936"/>
                  </a:moveTo>
                  <a:cubicBezTo>
                    <a:pt x="2452211" y="251936"/>
                    <a:pt x="2452211" y="250984"/>
                    <a:pt x="2451259" y="250984"/>
                  </a:cubicBezTo>
                  <a:cubicBezTo>
                    <a:pt x="2453164" y="246221"/>
                    <a:pt x="2454116" y="242411"/>
                    <a:pt x="2456021" y="238601"/>
                  </a:cubicBezTo>
                  <a:cubicBezTo>
                    <a:pt x="2457926" y="236696"/>
                    <a:pt x="2458879" y="233839"/>
                    <a:pt x="2460784" y="231934"/>
                  </a:cubicBezTo>
                  <a:cubicBezTo>
                    <a:pt x="2460784" y="232886"/>
                    <a:pt x="2459831" y="234791"/>
                    <a:pt x="2459831" y="235744"/>
                  </a:cubicBezTo>
                  <a:cubicBezTo>
                    <a:pt x="2458879" y="239554"/>
                    <a:pt x="2456974" y="243364"/>
                    <a:pt x="2456021" y="248126"/>
                  </a:cubicBezTo>
                  <a:cubicBezTo>
                    <a:pt x="2455069" y="248126"/>
                    <a:pt x="2454116" y="250031"/>
                    <a:pt x="2452211" y="251936"/>
                  </a:cubicBezTo>
                  <a:close/>
                  <a:moveTo>
                    <a:pt x="2457926" y="266224"/>
                  </a:moveTo>
                  <a:cubicBezTo>
                    <a:pt x="2457926" y="267176"/>
                    <a:pt x="2456974" y="267176"/>
                    <a:pt x="2456974" y="268129"/>
                  </a:cubicBezTo>
                  <a:cubicBezTo>
                    <a:pt x="2457926" y="267176"/>
                    <a:pt x="2457926" y="266224"/>
                    <a:pt x="2457926" y="266224"/>
                  </a:cubicBezTo>
                  <a:cubicBezTo>
                    <a:pt x="2457926" y="265271"/>
                    <a:pt x="2457926" y="266224"/>
                    <a:pt x="2457926" y="266224"/>
                  </a:cubicBezTo>
                  <a:close/>
                  <a:moveTo>
                    <a:pt x="2457926" y="374809"/>
                  </a:moveTo>
                  <a:cubicBezTo>
                    <a:pt x="2456974" y="371951"/>
                    <a:pt x="2456974" y="369094"/>
                    <a:pt x="2456021" y="367189"/>
                  </a:cubicBezTo>
                  <a:cubicBezTo>
                    <a:pt x="2456021" y="365284"/>
                    <a:pt x="2456021" y="364331"/>
                    <a:pt x="2456021" y="362426"/>
                  </a:cubicBezTo>
                  <a:cubicBezTo>
                    <a:pt x="2456021" y="355759"/>
                    <a:pt x="2456021" y="350044"/>
                    <a:pt x="2456021" y="344329"/>
                  </a:cubicBezTo>
                  <a:cubicBezTo>
                    <a:pt x="2456974" y="347186"/>
                    <a:pt x="2457926" y="350996"/>
                    <a:pt x="2458879" y="354806"/>
                  </a:cubicBezTo>
                  <a:cubicBezTo>
                    <a:pt x="2459831" y="361474"/>
                    <a:pt x="2458879" y="368141"/>
                    <a:pt x="2457926" y="374809"/>
                  </a:cubicBezTo>
                  <a:close/>
                  <a:moveTo>
                    <a:pt x="2456974" y="308134"/>
                  </a:moveTo>
                  <a:cubicBezTo>
                    <a:pt x="2456974" y="307181"/>
                    <a:pt x="2456974" y="306229"/>
                    <a:pt x="2456974" y="305276"/>
                  </a:cubicBezTo>
                  <a:cubicBezTo>
                    <a:pt x="2456974" y="304324"/>
                    <a:pt x="2457926" y="303371"/>
                    <a:pt x="2457926" y="302419"/>
                  </a:cubicBezTo>
                  <a:cubicBezTo>
                    <a:pt x="2458879" y="306229"/>
                    <a:pt x="2458879" y="310039"/>
                    <a:pt x="2459831" y="313849"/>
                  </a:cubicBezTo>
                  <a:cubicBezTo>
                    <a:pt x="2459831" y="314801"/>
                    <a:pt x="2459831" y="315754"/>
                    <a:pt x="2460784" y="317659"/>
                  </a:cubicBezTo>
                  <a:cubicBezTo>
                    <a:pt x="2458879" y="313849"/>
                    <a:pt x="2457926" y="310991"/>
                    <a:pt x="2456974" y="308134"/>
                  </a:cubicBezTo>
                  <a:close/>
                  <a:moveTo>
                    <a:pt x="2458879" y="290036"/>
                  </a:moveTo>
                  <a:cubicBezTo>
                    <a:pt x="2458879" y="289084"/>
                    <a:pt x="2459831" y="288131"/>
                    <a:pt x="2459831" y="287179"/>
                  </a:cubicBezTo>
                  <a:cubicBezTo>
                    <a:pt x="2460784" y="284321"/>
                    <a:pt x="2461736" y="280511"/>
                    <a:pt x="2463641" y="277654"/>
                  </a:cubicBezTo>
                  <a:cubicBezTo>
                    <a:pt x="2464594" y="278606"/>
                    <a:pt x="2464594" y="280511"/>
                    <a:pt x="2465546" y="281464"/>
                  </a:cubicBezTo>
                  <a:cubicBezTo>
                    <a:pt x="2463641" y="284321"/>
                    <a:pt x="2461736" y="287179"/>
                    <a:pt x="2458879" y="290036"/>
                  </a:cubicBezTo>
                  <a:close/>
                  <a:moveTo>
                    <a:pt x="2464594" y="305276"/>
                  </a:moveTo>
                  <a:cubicBezTo>
                    <a:pt x="2463641" y="301466"/>
                    <a:pt x="2462689" y="298609"/>
                    <a:pt x="2460784" y="295751"/>
                  </a:cubicBezTo>
                  <a:cubicBezTo>
                    <a:pt x="2460784" y="294799"/>
                    <a:pt x="2461736" y="293846"/>
                    <a:pt x="2462689" y="292894"/>
                  </a:cubicBezTo>
                  <a:cubicBezTo>
                    <a:pt x="2464594" y="290036"/>
                    <a:pt x="2465546" y="287179"/>
                    <a:pt x="2466499" y="285274"/>
                  </a:cubicBezTo>
                  <a:cubicBezTo>
                    <a:pt x="2465546" y="290989"/>
                    <a:pt x="2465546" y="297656"/>
                    <a:pt x="2464594" y="305276"/>
                  </a:cubicBezTo>
                  <a:close/>
                  <a:moveTo>
                    <a:pt x="2467451" y="274796"/>
                  </a:moveTo>
                  <a:cubicBezTo>
                    <a:pt x="2467451" y="273844"/>
                    <a:pt x="2466499" y="272891"/>
                    <a:pt x="2466499" y="272891"/>
                  </a:cubicBezTo>
                  <a:cubicBezTo>
                    <a:pt x="2467451" y="270986"/>
                    <a:pt x="2467451" y="270034"/>
                    <a:pt x="2468404" y="268129"/>
                  </a:cubicBezTo>
                  <a:cubicBezTo>
                    <a:pt x="2468404" y="270034"/>
                    <a:pt x="2467451" y="272891"/>
                    <a:pt x="2467451" y="274796"/>
                  </a:cubicBezTo>
                  <a:close/>
                  <a:moveTo>
                    <a:pt x="2471261" y="233839"/>
                  </a:moveTo>
                  <a:cubicBezTo>
                    <a:pt x="2471261" y="233839"/>
                    <a:pt x="2471261" y="237649"/>
                    <a:pt x="2470309" y="245269"/>
                  </a:cubicBezTo>
                  <a:cubicBezTo>
                    <a:pt x="2470309" y="245269"/>
                    <a:pt x="2470309" y="246221"/>
                    <a:pt x="2469356" y="246221"/>
                  </a:cubicBezTo>
                  <a:cubicBezTo>
                    <a:pt x="2466499" y="251936"/>
                    <a:pt x="2462689" y="256699"/>
                    <a:pt x="2459831" y="263366"/>
                  </a:cubicBezTo>
                  <a:cubicBezTo>
                    <a:pt x="2459831" y="262414"/>
                    <a:pt x="2458879" y="262414"/>
                    <a:pt x="2458879" y="261461"/>
                  </a:cubicBezTo>
                  <a:cubicBezTo>
                    <a:pt x="2459831" y="256699"/>
                    <a:pt x="2460784" y="250984"/>
                    <a:pt x="2461736" y="247174"/>
                  </a:cubicBezTo>
                  <a:cubicBezTo>
                    <a:pt x="2461736" y="246221"/>
                    <a:pt x="2462689" y="246221"/>
                    <a:pt x="2462689" y="245269"/>
                  </a:cubicBezTo>
                  <a:cubicBezTo>
                    <a:pt x="2466499" y="239554"/>
                    <a:pt x="2469356" y="234791"/>
                    <a:pt x="2472214" y="231934"/>
                  </a:cubicBezTo>
                  <a:cubicBezTo>
                    <a:pt x="2472214" y="231934"/>
                    <a:pt x="2472214" y="231934"/>
                    <a:pt x="2472214" y="231934"/>
                  </a:cubicBezTo>
                  <a:cubicBezTo>
                    <a:pt x="2472214" y="234791"/>
                    <a:pt x="2473166" y="237649"/>
                    <a:pt x="2473166" y="240506"/>
                  </a:cubicBezTo>
                  <a:cubicBezTo>
                    <a:pt x="2473166" y="241459"/>
                    <a:pt x="2472214" y="241459"/>
                    <a:pt x="2472214" y="242411"/>
                  </a:cubicBezTo>
                  <a:cubicBezTo>
                    <a:pt x="2472214" y="236696"/>
                    <a:pt x="2471261" y="233839"/>
                    <a:pt x="2471261" y="233839"/>
                  </a:cubicBezTo>
                  <a:close/>
                  <a:moveTo>
                    <a:pt x="2467451" y="211931"/>
                  </a:moveTo>
                  <a:cubicBezTo>
                    <a:pt x="2466499" y="212884"/>
                    <a:pt x="2466499" y="212884"/>
                    <a:pt x="2465546" y="213836"/>
                  </a:cubicBezTo>
                  <a:cubicBezTo>
                    <a:pt x="2465546" y="212884"/>
                    <a:pt x="2465546" y="212884"/>
                    <a:pt x="2466499" y="211931"/>
                  </a:cubicBezTo>
                  <a:cubicBezTo>
                    <a:pt x="2467451" y="210026"/>
                    <a:pt x="2467451" y="209074"/>
                    <a:pt x="2468404" y="208121"/>
                  </a:cubicBezTo>
                  <a:cubicBezTo>
                    <a:pt x="2468404" y="209074"/>
                    <a:pt x="2468404" y="210026"/>
                    <a:pt x="2468404" y="210979"/>
                  </a:cubicBezTo>
                  <a:cubicBezTo>
                    <a:pt x="2468404" y="210979"/>
                    <a:pt x="2468404" y="210979"/>
                    <a:pt x="2467451" y="211931"/>
                  </a:cubicBezTo>
                  <a:cubicBezTo>
                    <a:pt x="2468404" y="210979"/>
                    <a:pt x="2468404" y="210979"/>
                    <a:pt x="2467451" y="211931"/>
                  </a:cubicBezTo>
                  <a:cubicBezTo>
                    <a:pt x="2468404" y="210979"/>
                    <a:pt x="2467451" y="210979"/>
                    <a:pt x="2467451" y="211931"/>
                  </a:cubicBezTo>
                  <a:close/>
                  <a:moveTo>
                    <a:pt x="2470309" y="218599"/>
                  </a:moveTo>
                  <a:cubicBezTo>
                    <a:pt x="2471261" y="222409"/>
                    <a:pt x="2471261" y="226219"/>
                    <a:pt x="2472214" y="230029"/>
                  </a:cubicBezTo>
                  <a:cubicBezTo>
                    <a:pt x="2472214" y="230029"/>
                    <a:pt x="2472214" y="230029"/>
                    <a:pt x="2472214" y="230029"/>
                  </a:cubicBezTo>
                  <a:cubicBezTo>
                    <a:pt x="2470309" y="231934"/>
                    <a:pt x="2467451" y="234791"/>
                    <a:pt x="2463641" y="237649"/>
                  </a:cubicBezTo>
                  <a:cubicBezTo>
                    <a:pt x="2463641" y="236696"/>
                    <a:pt x="2463641" y="235744"/>
                    <a:pt x="2464594" y="234791"/>
                  </a:cubicBezTo>
                  <a:cubicBezTo>
                    <a:pt x="2465546" y="230981"/>
                    <a:pt x="2465546" y="227171"/>
                    <a:pt x="2466499" y="224314"/>
                  </a:cubicBezTo>
                  <a:cubicBezTo>
                    <a:pt x="2466499" y="224314"/>
                    <a:pt x="2466499" y="224314"/>
                    <a:pt x="2466499" y="224314"/>
                  </a:cubicBezTo>
                  <a:cubicBezTo>
                    <a:pt x="2467451" y="223361"/>
                    <a:pt x="2468404" y="220504"/>
                    <a:pt x="2470309" y="218599"/>
                  </a:cubicBezTo>
                  <a:close/>
                  <a:moveTo>
                    <a:pt x="2477929" y="223361"/>
                  </a:moveTo>
                  <a:cubicBezTo>
                    <a:pt x="2476976" y="219551"/>
                    <a:pt x="2476024" y="215741"/>
                    <a:pt x="2475071" y="212884"/>
                  </a:cubicBezTo>
                  <a:cubicBezTo>
                    <a:pt x="2476024" y="211931"/>
                    <a:pt x="2476976" y="210026"/>
                    <a:pt x="2477929" y="209074"/>
                  </a:cubicBezTo>
                  <a:cubicBezTo>
                    <a:pt x="2477929" y="211931"/>
                    <a:pt x="2477929" y="214789"/>
                    <a:pt x="2477929" y="217646"/>
                  </a:cubicBezTo>
                  <a:cubicBezTo>
                    <a:pt x="2477929" y="219551"/>
                    <a:pt x="2477929" y="221456"/>
                    <a:pt x="2477929" y="223361"/>
                  </a:cubicBezTo>
                  <a:close/>
                  <a:moveTo>
                    <a:pt x="2473166" y="206216"/>
                  </a:moveTo>
                  <a:cubicBezTo>
                    <a:pt x="2473166" y="205264"/>
                    <a:pt x="2472214" y="204311"/>
                    <a:pt x="2472214" y="203359"/>
                  </a:cubicBezTo>
                  <a:cubicBezTo>
                    <a:pt x="2472214" y="202406"/>
                    <a:pt x="2472214" y="202406"/>
                    <a:pt x="2471261" y="201454"/>
                  </a:cubicBezTo>
                  <a:cubicBezTo>
                    <a:pt x="2472214" y="199549"/>
                    <a:pt x="2473166" y="197644"/>
                    <a:pt x="2474119" y="195739"/>
                  </a:cubicBezTo>
                  <a:cubicBezTo>
                    <a:pt x="2475071" y="193834"/>
                    <a:pt x="2476976" y="190976"/>
                    <a:pt x="2477929" y="189071"/>
                  </a:cubicBezTo>
                  <a:cubicBezTo>
                    <a:pt x="2477929" y="192881"/>
                    <a:pt x="2477929" y="197644"/>
                    <a:pt x="2477929" y="201454"/>
                  </a:cubicBezTo>
                  <a:cubicBezTo>
                    <a:pt x="2476024" y="203359"/>
                    <a:pt x="2474119" y="205264"/>
                    <a:pt x="2473166" y="206216"/>
                  </a:cubicBezTo>
                  <a:close/>
                  <a:moveTo>
                    <a:pt x="2473166" y="255746"/>
                  </a:moveTo>
                  <a:cubicBezTo>
                    <a:pt x="2474119" y="254794"/>
                    <a:pt x="2474119" y="252889"/>
                    <a:pt x="2475071" y="251936"/>
                  </a:cubicBezTo>
                  <a:cubicBezTo>
                    <a:pt x="2476024" y="256699"/>
                    <a:pt x="2476024" y="261461"/>
                    <a:pt x="2476976" y="266224"/>
                  </a:cubicBezTo>
                  <a:cubicBezTo>
                    <a:pt x="2477929" y="274796"/>
                    <a:pt x="2478881" y="283369"/>
                    <a:pt x="2479834" y="292894"/>
                  </a:cubicBezTo>
                  <a:cubicBezTo>
                    <a:pt x="2479834" y="293846"/>
                    <a:pt x="2479834" y="295751"/>
                    <a:pt x="2479834" y="296704"/>
                  </a:cubicBezTo>
                  <a:cubicBezTo>
                    <a:pt x="2479834" y="296704"/>
                    <a:pt x="2479834" y="295751"/>
                    <a:pt x="2479834" y="295751"/>
                  </a:cubicBezTo>
                  <a:cubicBezTo>
                    <a:pt x="2477929" y="292894"/>
                    <a:pt x="2476976" y="290036"/>
                    <a:pt x="2475071" y="288131"/>
                  </a:cubicBezTo>
                  <a:cubicBezTo>
                    <a:pt x="2475071" y="275749"/>
                    <a:pt x="2474119" y="264319"/>
                    <a:pt x="2473166" y="255746"/>
                  </a:cubicBezTo>
                  <a:close/>
                  <a:moveTo>
                    <a:pt x="2481739" y="324326"/>
                  </a:moveTo>
                  <a:cubicBezTo>
                    <a:pt x="2481739" y="325279"/>
                    <a:pt x="2480786" y="325279"/>
                    <a:pt x="2480786" y="326231"/>
                  </a:cubicBezTo>
                  <a:cubicBezTo>
                    <a:pt x="2479834" y="330041"/>
                    <a:pt x="2477929" y="334804"/>
                    <a:pt x="2476024" y="340519"/>
                  </a:cubicBezTo>
                  <a:cubicBezTo>
                    <a:pt x="2476024" y="329089"/>
                    <a:pt x="2476024" y="317659"/>
                    <a:pt x="2476024" y="308134"/>
                  </a:cubicBezTo>
                  <a:cubicBezTo>
                    <a:pt x="2476024" y="308134"/>
                    <a:pt x="2476024" y="308134"/>
                    <a:pt x="2476024" y="308134"/>
                  </a:cubicBezTo>
                  <a:cubicBezTo>
                    <a:pt x="2476976" y="311944"/>
                    <a:pt x="2478881" y="314801"/>
                    <a:pt x="2479834" y="318611"/>
                  </a:cubicBezTo>
                  <a:cubicBezTo>
                    <a:pt x="2479834" y="319564"/>
                    <a:pt x="2480786" y="321469"/>
                    <a:pt x="2480786" y="322421"/>
                  </a:cubicBezTo>
                  <a:cubicBezTo>
                    <a:pt x="2480786" y="322421"/>
                    <a:pt x="2481739" y="323374"/>
                    <a:pt x="2481739" y="324326"/>
                  </a:cubicBezTo>
                  <a:cubicBezTo>
                    <a:pt x="2481739" y="324326"/>
                    <a:pt x="2481739" y="324326"/>
                    <a:pt x="2481739" y="324326"/>
                  </a:cubicBezTo>
                  <a:close/>
                  <a:moveTo>
                    <a:pt x="2436971" y="215741"/>
                  </a:moveTo>
                  <a:cubicBezTo>
                    <a:pt x="2440781" y="209074"/>
                    <a:pt x="2444591" y="202406"/>
                    <a:pt x="2447449" y="195739"/>
                  </a:cubicBezTo>
                  <a:cubicBezTo>
                    <a:pt x="2451259" y="190024"/>
                    <a:pt x="2454116" y="184309"/>
                    <a:pt x="2457926" y="178594"/>
                  </a:cubicBezTo>
                  <a:cubicBezTo>
                    <a:pt x="2464594" y="168116"/>
                    <a:pt x="2469356" y="157639"/>
                    <a:pt x="2475071" y="150971"/>
                  </a:cubicBezTo>
                  <a:cubicBezTo>
                    <a:pt x="2477929" y="146209"/>
                    <a:pt x="2480786" y="142399"/>
                    <a:pt x="2482691" y="138589"/>
                  </a:cubicBezTo>
                  <a:cubicBezTo>
                    <a:pt x="2481739" y="142399"/>
                    <a:pt x="2481739" y="148114"/>
                    <a:pt x="2480786" y="154781"/>
                  </a:cubicBezTo>
                  <a:cubicBezTo>
                    <a:pt x="2479834" y="162401"/>
                    <a:pt x="2479834" y="170974"/>
                    <a:pt x="2478881" y="181451"/>
                  </a:cubicBezTo>
                  <a:cubicBezTo>
                    <a:pt x="2476024" y="185261"/>
                    <a:pt x="2473166" y="189071"/>
                    <a:pt x="2470309" y="193834"/>
                  </a:cubicBezTo>
                  <a:cubicBezTo>
                    <a:pt x="2470309" y="193834"/>
                    <a:pt x="2470309" y="194786"/>
                    <a:pt x="2469356" y="194786"/>
                  </a:cubicBezTo>
                  <a:cubicBezTo>
                    <a:pt x="2466499" y="186214"/>
                    <a:pt x="2465546" y="181451"/>
                    <a:pt x="2465546" y="181451"/>
                  </a:cubicBezTo>
                  <a:cubicBezTo>
                    <a:pt x="2465546" y="181451"/>
                    <a:pt x="2466499" y="187166"/>
                    <a:pt x="2467451" y="197644"/>
                  </a:cubicBezTo>
                  <a:cubicBezTo>
                    <a:pt x="2465546" y="201454"/>
                    <a:pt x="2462689" y="205264"/>
                    <a:pt x="2460784" y="209074"/>
                  </a:cubicBezTo>
                  <a:cubicBezTo>
                    <a:pt x="2456021" y="216694"/>
                    <a:pt x="2452211" y="225266"/>
                    <a:pt x="2447449" y="234791"/>
                  </a:cubicBezTo>
                  <a:cubicBezTo>
                    <a:pt x="2443639" y="238601"/>
                    <a:pt x="2440781" y="243364"/>
                    <a:pt x="2436971" y="247174"/>
                  </a:cubicBezTo>
                  <a:cubicBezTo>
                    <a:pt x="2436971" y="248126"/>
                    <a:pt x="2436019" y="248126"/>
                    <a:pt x="2436019" y="249079"/>
                  </a:cubicBezTo>
                  <a:cubicBezTo>
                    <a:pt x="2436019" y="249079"/>
                    <a:pt x="2436019" y="249079"/>
                    <a:pt x="2436019" y="249079"/>
                  </a:cubicBezTo>
                  <a:cubicBezTo>
                    <a:pt x="2435066" y="240506"/>
                    <a:pt x="2434114" y="232886"/>
                    <a:pt x="2433161" y="225266"/>
                  </a:cubicBezTo>
                  <a:cubicBezTo>
                    <a:pt x="2433161" y="221456"/>
                    <a:pt x="2435066" y="218599"/>
                    <a:pt x="2436971" y="215741"/>
                  </a:cubicBezTo>
                  <a:close/>
                  <a:moveTo>
                    <a:pt x="2416016" y="313849"/>
                  </a:moveTo>
                  <a:cubicBezTo>
                    <a:pt x="2416016" y="313849"/>
                    <a:pt x="2416016" y="313849"/>
                    <a:pt x="2416016" y="313849"/>
                  </a:cubicBezTo>
                  <a:cubicBezTo>
                    <a:pt x="2415064" y="310039"/>
                    <a:pt x="2414111" y="307181"/>
                    <a:pt x="2413159" y="304324"/>
                  </a:cubicBezTo>
                  <a:cubicBezTo>
                    <a:pt x="2414111" y="303371"/>
                    <a:pt x="2414111" y="302419"/>
                    <a:pt x="2415064" y="301466"/>
                  </a:cubicBezTo>
                  <a:cubicBezTo>
                    <a:pt x="2415064" y="302419"/>
                    <a:pt x="2415064" y="302419"/>
                    <a:pt x="2415064" y="303371"/>
                  </a:cubicBezTo>
                  <a:cubicBezTo>
                    <a:pt x="2415064" y="306229"/>
                    <a:pt x="2416016" y="310039"/>
                    <a:pt x="2416016" y="313849"/>
                  </a:cubicBezTo>
                  <a:cubicBezTo>
                    <a:pt x="2416016" y="313849"/>
                    <a:pt x="2416016" y="313849"/>
                    <a:pt x="2416016" y="313849"/>
                  </a:cubicBezTo>
                  <a:close/>
                  <a:moveTo>
                    <a:pt x="2422684" y="288131"/>
                  </a:moveTo>
                  <a:cubicBezTo>
                    <a:pt x="2422684" y="290036"/>
                    <a:pt x="2422684" y="291941"/>
                    <a:pt x="2422684" y="293846"/>
                  </a:cubicBezTo>
                  <a:cubicBezTo>
                    <a:pt x="2421731" y="295751"/>
                    <a:pt x="2421731" y="297656"/>
                    <a:pt x="2420779" y="299561"/>
                  </a:cubicBezTo>
                  <a:cubicBezTo>
                    <a:pt x="2419826" y="297656"/>
                    <a:pt x="2419826" y="295751"/>
                    <a:pt x="2418874" y="293846"/>
                  </a:cubicBezTo>
                  <a:cubicBezTo>
                    <a:pt x="2419826" y="292894"/>
                    <a:pt x="2419826" y="291941"/>
                    <a:pt x="2420779" y="290989"/>
                  </a:cubicBezTo>
                  <a:cubicBezTo>
                    <a:pt x="2421731" y="290036"/>
                    <a:pt x="2421731" y="289084"/>
                    <a:pt x="2422684" y="288131"/>
                  </a:cubicBezTo>
                  <a:close/>
                  <a:moveTo>
                    <a:pt x="2414111" y="259556"/>
                  </a:moveTo>
                  <a:cubicBezTo>
                    <a:pt x="2416016" y="255746"/>
                    <a:pt x="2417921" y="251936"/>
                    <a:pt x="2419826" y="248126"/>
                  </a:cubicBezTo>
                  <a:cubicBezTo>
                    <a:pt x="2419826" y="253841"/>
                    <a:pt x="2420779" y="259556"/>
                    <a:pt x="2420779" y="266224"/>
                  </a:cubicBezTo>
                  <a:cubicBezTo>
                    <a:pt x="2417921" y="270034"/>
                    <a:pt x="2415064" y="273844"/>
                    <a:pt x="2412206" y="277654"/>
                  </a:cubicBezTo>
                  <a:cubicBezTo>
                    <a:pt x="2411254" y="276701"/>
                    <a:pt x="2411254" y="275749"/>
                    <a:pt x="2410301" y="273844"/>
                  </a:cubicBezTo>
                  <a:cubicBezTo>
                    <a:pt x="2409349" y="272891"/>
                    <a:pt x="2409349" y="271939"/>
                    <a:pt x="2408396" y="270986"/>
                  </a:cubicBezTo>
                  <a:cubicBezTo>
                    <a:pt x="2410301" y="268129"/>
                    <a:pt x="2412206" y="263366"/>
                    <a:pt x="2414111" y="259556"/>
                  </a:cubicBezTo>
                  <a:close/>
                  <a:moveTo>
                    <a:pt x="2406491" y="275749"/>
                  </a:moveTo>
                  <a:cubicBezTo>
                    <a:pt x="2406491" y="275749"/>
                    <a:pt x="2406491" y="275749"/>
                    <a:pt x="2406491" y="275749"/>
                  </a:cubicBezTo>
                  <a:cubicBezTo>
                    <a:pt x="2407444" y="277654"/>
                    <a:pt x="2408396" y="279559"/>
                    <a:pt x="2409349" y="282416"/>
                  </a:cubicBezTo>
                  <a:cubicBezTo>
                    <a:pt x="2408396" y="283369"/>
                    <a:pt x="2407444" y="285274"/>
                    <a:pt x="2406491" y="286226"/>
                  </a:cubicBezTo>
                  <a:cubicBezTo>
                    <a:pt x="2405539" y="284321"/>
                    <a:pt x="2405539" y="282416"/>
                    <a:pt x="2404586" y="280511"/>
                  </a:cubicBezTo>
                  <a:cubicBezTo>
                    <a:pt x="2405539" y="278606"/>
                    <a:pt x="2405539" y="276701"/>
                    <a:pt x="2406491" y="275749"/>
                  </a:cubicBezTo>
                  <a:close/>
                  <a:moveTo>
                    <a:pt x="2405539" y="317659"/>
                  </a:moveTo>
                  <a:cubicBezTo>
                    <a:pt x="2406491" y="321469"/>
                    <a:pt x="2407444" y="324326"/>
                    <a:pt x="2408396" y="328136"/>
                  </a:cubicBezTo>
                  <a:cubicBezTo>
                    <a:pt x="2408396" y="330041"/>
                    <a:pt x="2408396" y="331946"/>
                    <a:pt x="2408396" y="334804"/>
                  </a:cubicBezTo>
                  <a:cubicBezTo>
                    <a:pt x="2408396" y="333851"/>
                    <a:pt x="2407444" y="332899"/>
                    <a:pt x="2407444" y="332899"/>
                  </a:cubicBezTo>
                  <a:cubicBezTo>
                    <a:pt x="2407444" y="332899"/>
                    <a:pt x="2407444" y="335756"/>
                    <a:pt x="2407444" y="340519"/>
                  </a:cubicBezTo>
                  <a:cubicBezTo>
                    <a:pt x="2406491" y="344329"/>
                    <a:pt x="2405539" y="347186"/>
                    <a:pt x="2404586" y="350996"/>
                  </a:cubicBezTo>
                  <a:cubicBezTo>
                    <a:pt x="2403634" y="355759"/>
                    <a:pt x="2401729" y="359569"/>
                    <a:pt x="2400776" y="364331"/>
                  </a:cubicBezTo>
                  <a:cubicBezTo>
                    <a:pt x="2399824" y="357664"/>
                    <a:pt x="2398871" y="350044"/>
                    <a:pt x="2398871" y="343376"/>
                  </a:cubicBezTo>
                  <a:cubicBezTo>
                    <a:pt x="2398871" y="340519"/>
                    <a:pt x="2397919" y="336709"/>
                    <a:pt x="2397919" y="333851"/>
                  </a:cubicBezTo>
                  <a:cubicBezTo>
                    <a:pt x="2397919" y="332899"/>
                    <a:pt x="2397919" y="331946"/>
                    <a:pt x="2398871" y="330994"/>
                  </a:cubicBezTo>
                  <a:cubicBezTo>
                    <a:pt x="2399824" y="325279"/>
                    <a:pt x="2402681" y="321469"/>
                    <a:pt x="2405539" y="317659"/>
                  </a:cubicBezTo>
                  <a:close/>
                  <a:moveTo>
                    <a:pt x="2398871" y="291941"/>
                  </a:moveTo>
                  <a:cubicBezTo>
                    <a:pt x="2398871" y="292894"/>
                    <a:pt x="2399824" y="293846"/>
                    <a:pt x="2399824" y="295751"/>
                  </a:cubicBezTo>
                  <a:cubicBezTo>
                    <a:pt x="2397919" y="298609"/>
                    <a:pt x="2396014" y="300514"/>
                    <a:pt x="2394109" y="303371"/>
                  </a:cubicBezTo>
                  <a:cubicBezTo>
                    <a:pt x="2394109" y="303371"/>
                    <a:pt x="2394109" y="302419"/>
                    <a:pt x="2394109" y="302419"/>
                  </a:cubicBezTo>
                  <a:cubicBezTo>
                    <a:pt x="2396014" y="298609"/>
                    <a:pt x="2397919" y="295751"/>
                    <a:pt x="2398871" y="291941"/>
                  </a:cubicBezTo>
                  <a:close/>
                  <a:moveTo>
                    <a:pt x="2393156" y="267176"/>
                  </a:moveTo>
                  <a:cubicBezTo>
                    <a:pt x="2392204" y="268129"/>
                    <a:pt x="2392204" y="269081"/>
                    <a:pt x="2391251" y="270034"/>
                  </a:cubicBezTo>
                  <a:cubicBezTo>
                    <a:pt x="2390299" y="264319"/>
                    <a:pt x="2390299" y="259556"/>
                    <a:pt x="2389346" y="254794"/>
                  </a:cubicBezTo>
                  <a:cubicBezTo>
                    <a:pt x="2391251" y="258604"/>
                    <a:pt x="2392204" y="263366"/>
                    <a:pt x="2393156" y="267176"/>
                  </a:cubicBezTo>
                  <a:close/>
                  <a:moveTo>
                    <a:pt x="2351246" y="278606"/>
                  </a:moveTo>
                  <a:cubicBezTo>
                    <a:pt x="2351246" y="277654"/>
                    <a:pt x="2351246" y="277654"/>
                    <a:pt x="2351246" y="278606"/>
                  </a:cubicBezTo>
                  <a:lnTo>
                    <a:pt x="2351246" y="275749"/>
                  </a:lnTo>
                  <a:cubicBezTo>
                    <a:pt x="2351246" y="276701"/>
                    <a:pt x="2351246" y="277654"/>
                    <a:pt x="2351246" y="278606"/>
                  </a:cubicBezTo>
                  <a:close/>
                  <a:moveTo>
                    <a:pt x="2378869" y="295751"/>
                  </a:moveTo>
                  <a:cubicBezTo>
                    <a:pt x="2377916" y="298609"/>
                    <a:pt x="2376011" y="300514"/>
                    <a:pt x="2375059" y="303371"/>
                  </a:cubicBezTo>
                  <a:cubicBezTo>
                    <a:pt x="2375059" y="304324"/>
                    <a:pt x="2374106" y="304324"/>
                    <a:pt x="2374106" y="305276"/>
                  </a:cubicBezTo>
                  <a:cubicBezTo>
                    <a:pt x="2374106" y="305276"/>
                    <a:pt x="2374106" y="304324"/>
                    <a:pt x="2374106" y="304324"/>
                  </a:cubicBezTo>
                  <a:cubicBezTo>
                    <a:pt x="2376964" y="261461"/>
                    <a:pt x="2376011" y="231934"/>
                    <a:pt x="2376011" y="231934"/>
                  </a:cubicBezTo>
                  <a:cubicBezTo>
                    <a:pt x="2376011" y="231934"/>
                    <a:pt x="2372201" y="249079"/>
                    <a:pt x="2366486" y="277654"/>
                  </a:cubicBezTo>
                  <a:cubicBezTo>
                    <a:pt x="2365534" y="275749"/>
                    <a:pt x="2365534" y="273844"/>
                    <a:pt x="2364581" y="272891"/>
                  </a:cubicBezTo>
                  <a:cubicBezTo>
                    <a:pt x="2363629" y="270034"/>
                    <a:pt x="2362676" y="267176"/>
                    <a:pt x="2361724" y="264319"/>
                  </a:cubicBezTo>
                  <a:cubicBezTo>
                    <a:pt x="2361724" y="257651"/>
                    <a:pt x="2361724" y="250984"/>
                    <a:pt x="2361724" y="245269"/>
                  </a:cubicBezTo>
                  <a:lnTo>
                    <a:pt x="2365534" y="234791"/>
                  </a:lnTo>
                  <a:lnTo>
                    <a:pt x="2376011" y="211931"/>
                  </a:lnTo>
                  <a:cubicBezTo>
                    <a:pt x="2376011" y="221456"/>
                    <a:pt x="2376011" y="232886"/>
                    <a:pt x="2376011" y="244316"/>
                  </a:cubicBezTo>
                  <a:cubicBezTo>
                    <a:pt x="2376011" y="258604"/>
                    <a:pt x="2376011" y="274796"/>
                    <a:pt x="2376964" y="290989"/>
                  </a:cubicBezTo>
                  <a:cubicBezTo>
                    <a:pt x="2378869" y="292894"/>
                    <a:pt x="2378869" y="293846"/>
                    <a:pt x="2378869" y="295751"/>
                  </a:cubicBezTo>
                  <a:close/>
                  <a:moveTo>
                    <a:pt x="2362676" y="180499"/>
                  </a:moveTo>
                  <a:cubicBezTo>
                    <a:pt x="2364581" y="175736"/>
                    <a:pt x="2366486" y="170974"/>
                    <a:pt x="2368391" y="166211"/>
                  </a:cubicBezTo>
                  <a:cubicBezTo>
                    <a:pt x="2372201" y="157639"/>
                    <a:pt x="2375059" y="149066"/>
                    <a:pt x="2377916" y="140494"/>
                  </a:cubicBezTo>
                  <a:cubicBezTo>
                    <a:pt x="2377916" y="141446"/>
                    <a:pt x="2378869" y="142399"/>
                    <a:pt x="2378869" y="143351"/>
                  </a:cubicBezTo>
                  <a:cubicBezTo>
                    <a:pt x="2379821" y="146209"/>
                    <a:pt x="2379821" y="149066"/>
                    <a:pt x="2378869" y="152876"/>
                  </a:cubicBezTo>
                  <a:cubicBezTo>
                    <a:pt x="2377916" y="149066"/>
                    <a:pt x="2377916" y="147161"/>
                    <a:pt x="2377916" y="147161"/>
                  </a:cubicBezTo>
                  <a:cubicBezTo>
                    <a:pt x="2377916" y="147161"/>
                    <a:pt x="2377916" y="156686"/>
                    <a:pt x="2377916" y="173831"/>
                  </a:cubicBezTo>
                  <a:cubicBezTo>
                    <a:pt x="2377916" y="182404"/>
                    <a:pt x="2377916" y="191929"/>
                    <a:pt x="2377916" y="203359"/>
                  </a:cubicBezTo>
                  <a:cubicBezTo>
                    <a:pt x="2373154" y="210979"/>
                    <a:pt x="2368391" y="219551"/>
                    <a:pt x="2362676" y="227171"/>
                  </a:cubicBezTo>
                  <a:cubicBezTo>
                    <a:pt x="2361724" y="206216"/>
                    <a:pt x="2361724" y="190976"/>
                    <a:pt x="2360771" y="185261"/>
                  </a:cubicBezTo>
                  <a:cubicBezTo>
                    <a:pt x="2361724" y="183356"/>
                    <a:pt x="2361724" y="182404"/>
                    <a:pt x="2362676" y="180499"/>
                  </a:cubicBezTo>
                  <a:close/>
                  <a:moveTo>
                    <a:pt x="2340769" y="241459"/>
                  </a:moveTo>
                  <a:cubicBezTo>
                    <a:pt x="2341721" y="239554"/>
                    <a:pt x="2341721" y="237649"/>
                    <a:pt x="2342674" y="235744"/>
                  </a:cubicBezTo>
                  <a:cubicBezTo>
                    <a:pt x="2344579" y="230981"/>
                    <a:pt x="2345531" y="226219"/>
                    <a:pt x="2347436" y="221456"/>
                  </a:cubicBezTo>
                  <a:cubicBezTo>
                    <a:pt x="2352199" y="210026"/>
                    <a:pt x="2356009" y="198596"/>
                    <a:pt x="2359819" y="187166"/>
                  </a:cubicBezTo>
                  <a:cubicBezTo>
                    <a:pt x="2358866" y="194786"/>
                    <a:pt x="2356961" y="212884"/>
                    <a:pt x="2355056" y="236696"/>
                  </a:cubicBezTo>
                  <a:cubicBezTo>
                    <a:pt x="2354104" y="232886"/>
                    <a:pt x="2353151" y="230029"/>
                    <a:pt x="2353151" y="230029"/>
                  </a:cubicBezTo>
                  <a:cubicBezTo>
                    <a:pt x="2353151" y="230029"/>
                    <a:pt x="2354104" y="233839"/>
                    <a:pt x="2354104" y="241459"/>
                  </a:cubicBezTo>
                  <a:cubicBezTo>
                    <a:pt x="2351246" y="247174"/>
                    <a:pt x="2347436" y="253841"/>
                    <a:pt x="2344579" y="259556"/>
                  </a:cubicBezTo>
                  <a:cubicBezTo>
                    <a:pt x="2344579" y="259556"/>
                    <a:pt x="2344579" y="259556"/>
                    <a:pt x="2344579" y="259556"/>
                  </a:cubicBezTo>
                  <a:cubicBezTo>
                    <a:pt x="2342674" y="254794"/>
                    <a:pt x="2340769" y="250031"/>
                    <a:pt x="2339816" y="245269"/>
                  </a:cubicBezTo>
                  <a:lnTo>
                    <a:pt x="2340769" y="241459"/>
                  </a:lnTo>
                  <a:close/>
                  <a:moveTo>
                    <a:pt x="2344579" y="320516"/>
                  </a:moveTo>
                  <a:cubicBezTo>
                    <a:pt x="2342674" y="316706"/>
                    <a:pt x="2340769" y="313849"/>
                    <a:pt x="2339816" y="310991"/>
                  </a:cubicBezTo>
                  <a:lnTo>
                    <a:pt x="2339816" y="310039"/>
                  </a:lnTo>
                  <a:cubicBezTo>
                    <a:pt x="2341721" y="313849"/>
                    <a:pt x="2343626" y="317659"/>
                    <a:pt x="2344579" y="320516"/>
                  </a:cubicBezTo>
                  <a:close/>
                  <a:moveTo>
                    <a:pt x="2337911" y="317659"/>
                  </a:moveTo>
                  <a:cubicBezTo>
                    <a:pt x="2338864" y="320516"/>
                    <a:pt x="2339816" y="324326"/>
                    <a:pt x="2341721" y="327184"/>
                  </a:cubicBezTo>
                  <a:lnTo>
                    <a:pt x="2336959" y="321469"/>
                  </a:lnTo>
                  <a:lnTo>
                    <a:pt x="2337911" y="317659"/>
                  </a:lnTo>
                  <a:close/>
                  <a:moveTo>
                    <a:pt x="2332196" y="280511"/>
                  </a:moveTo>
                  <a:cubicBezTo>
                    <a:pt x="2332196" y="281464"/>
                    <a:pt x="2333149" y="282416"/>
                    <a:pt x="2333149" y="283369"/>
                  </a:cubicBezTo>
                  <a:cubicBezTo>
                    <a:pt x="2333149" y="282416"/>
                    <a:pt x="2332196" y="282416"/>
                    <a:pt x="2332196" y="281464"/>
                  </a:cubicBezTo>
                  <a:lnTo>
                    <a:pt x="2332196" y="280511"/>
                  </a:lnTo>
                  <a:close/>
                  <a:moveTo>
                    <a:pt x="2330291" y="289084"/>
                  </a:moveTo>
                  <a:cubicBezTo>
                    <a:pt x="2330291" y="290036"/>
                    <a:pt x="2331244" y="290989"/>
                    <a:pt x="2331244" y="290989"/>
                  </a:cubicBezTo>
                  <a:lnTo>
                    <a:pt x="2330291" y="292894"/>
                  </a:lnTo>
                  <a:cubicBezTo>
                    <a:pt x="2330291" y="291941"/>
                    <a:pt x="2329339" y="291941"/>
                    <a:pt x="2329339" y="290989"/>
                  </a:cubicBezTo>
                  <a:lnTo>
                    <a:pt x="2330291" y="289084"/>
                  </a:lnTo>
                  <a:close/>
                  <a:moveTo>
                    <a:pt x="2329339" y="293846"/>
                  </a:moveTo>
                  <a:lnTo>
                    <a:pt x="2329339" y="292894"/>
                  </a:lnTo>
                  <a:cubicBezTo>
                    <a:pt x="2329339" y="293846"/>
                    <a:pt x="2329339" y="293846"/>
                    <a:pt x="2330291" y="294799"/>
                  </a:cubicBezTo>
                  <a:lnTo>
                    <a:pt x="2328386" y="299561"/>
                  </a:lnTo>
                  <a:cubicBezTo>
                    <a:pt x="2328386" y="299561"/>
                    <a:pt x="2328386" y="299561"/>
                    <a:pt x="2328386" y="298609"/>
                  </a:cubicBezTo>
                  <a:lnTo>
                    <a:pt x="2329339" y="293846"/>
                  </a:lnTo>
                  <a:close/>
                  <a:moveTo>
                    <a:pt x="2313146" y="194786"/>
                  </a:moveTo>
                  <a:cubicBezTo>
                    <a:pt x="2314099" y="196691"/>
                    <a:pt x="2314099" y="199549"/>
                    <a:pt x="2315051" y="201454"/>
                  </a:cubicBezTo>
                  <a:cubicBezTo>
                    <a:pt x="2315051" y="202406"/>
                    <a:pt x="2316004" y="203359"/>
                    <a:pt x="2316004" y="205264"/>
                  </a:cubicBezTo>
                  <a:cubicBezTo>
                    <a:pt x="2315051" y="208121"/>
                    <a:pt x="2314099" y="211931"/>
                    <a:pt x="2314099" y="214789"/>
                  </a:cubicBezTo>
                  <a:cubicBezTo>
                    <a:pt x="2314099" y="214789"/>
                    <a:pt x="2314099" y="214789"/>
                    <a:pt x="2314099" y="214789"/>
                  </a:cubicBezTo>
                  <a:cubicBezTo>
                    <a:pt x="2313146" y="211931"/>
                    <a:pt x="2311241" y="210026"/>
                    <a:pt x="2310289" y="207169"/>
                  </a:cubicBezTo>
                  <a:cubicBezTo>
                    <a:pt x="2311241" y="202406"/>
                    <a:pt x="2312194" y="198596"/>
                    <a:pt x="2313146" y="194786"/>
                  </a:cubicBezTo>
                  <a:close/>
                  <a:moveTo>
                    <a:pt x="2304574" y="197644"/>
                  </a:moveTo>
                  <a:cubicBezTo>
                    <a:pt x="2304574" y="198596"/>
                    <a:pt x="2305526" y="199549"/>
                    <a:pt x="2305526" y="200501"/>
                  </a:cubicBezTo>
                  <a:cubicBezTo>
                    <a:pt x="2304574" y="202406"/>
                    <a:pt x="2304574" y="204311"/>
                    <a:pt x="2303621" y="205264"/>
                  </a:cubicBezTo>
                  <a:cubicBezTo>
                    <a:pt x="2304574" y="203359"/>
                    <a:pt x="2304574" y="200501"/>
                    <a:pt x="2304574" y="197644"/>
                  </a:cubicBezTo>
                  <a:close/>
                  <a:moveTo>
                    <a:pt x="2297906" y="272891"/>
                  </a:moveTo>
                  <a:cubicBezTo>
                    <a:pt x="2298859" y="267176"/>
                    <a:pt x="2298859" y="262414"/>
                    <a:pt x="2298859" y="256699"/>
                  </a:cubicBezTo>
                  <a:cubicBezTo>
                    <a:pt x="2298859" y="254794"/>
                    <a:pt x="2299811" y="252889"/>
                    <a:pt x="2299811" y="250984"/>
                  </a:cubicBezTo>
                  <a:cubicBezTo>
                    <a:pt x="2303621" y="236696"/>
                    <a:pt x="2306479" y="223361"/>
                    <a:pt x="2308384" y="211931"/>
                  </a:cubicBezTo>
                  <a:cubicBezTo>
                    <a:pt x="2308384" y="212884"/>
                    <a:pt x="2309336" y="214789"/>
                    <a:pt x="2309336" y="215741"/>
                  </a:cubicBezTo>
                  <a:cubicBezTo>
                    <a:pt x="2310289" y="217646"/>
                    <a:pt x="2310289" y="219551"/>
                    <a:pt x="2311241" y="221456"/>
                  </a:cubicBezTo>
                  <a:cubicBezTo>
                    <a:pt x="2311241" y="221456"/>
                    <a:pt x="2311241" y="221456"/>
                    <a:pt x="2311241" y="221456"/>
                  </a:cubicBezTo>
                  <a:cubicBezTo>
                    <a:pt x="2309336" y="231934"/>
                    <a:pt x="2306479" y="242411"/>
                    <a:pt x="2304574" y="253841"/>
                  </a:cubicBezTo>
                  <a:cubicBezTo>
                    <a:pt x="2302669" y="252889"/>
                    <a:pt x="2302669" y="251936"/>
                    <a:pt x="2302669" y="251936"/>
                  </a:cubicBezTo>
                  <a:cubicBezTo>
                    <a:pt x="2302669" y="251936"/>
                    <a:pt x="2303621" y="252889"/>
                    <a:pt x="2304574" y="253841"/>
                  </a:cubicBezTo>
                  <a:cubicBezTo>
                    <a:pt x="2302669" y="260509"/>
                    <a:pt x="2301716" y="268129"/>
                    <a:pt x="2299811" y="274796"/>
                  </a:cubicBezTo>
                  <a:cubicBezTo>
                    <a:pt x="2297906" y="283369"/>
                    <a:pt x="2296001" y="291941"/>
                    <a:pt x="2294096" y="300514"/>
                  </a:cubicBezTo>
                  <a:cubicBezTo>
                    <a:pt x="2296954" y="291941"/>
                    <a:pt x="2297906" y="282416"/>
                    <a:pt x="2297906" y="272891"/>
                  </a:cubicBezTo>
                  <a:close/>
                  <a:moveTo>
                    <a:pt x="2271236" y="369094"/>
                  </a:moveTo>
                  <a:cubicBezTo>
                    <a:pt x="2271236" y="371951"/>
                    <a:pt x="2271236" y="374809"/>
                    <a:pt x="2270284" y="376714"/>
                  </a:cubicBezTo>
                  <a:lnTo>
                    <a:pt x="2270284" y="376714"/>
                  </a:lnTo>
                  <a:cubicBezTo>
                    <a:pt x="2270284" y="375761"/>
                    <a:pt x="2270284" y="373856"/>
                    <a:pt x="2270284" y="372904"/>
                  </a:cubicBezTo>
                  <a:cubicBezTo>
                    <a:pt x="2270284" y="371951"/>
                    <a:pt x="2270284" y="370046"/>
                    <a:pt x="2271236" y="369094"/>
                  </a:cubicBezTo>
                  <a:close/>
                  <a:moveTo>
                    <a:pt x="2252186" y="297656"/>
                  </a:moveTo>
                  <a:cubicBezTo>
                    <a:pt x="2252186" y="302419"/>
                    <a:pt x="2251234" y="307181"/>
                    <a:pt x="2251234" y="311944"/>
                  </a:cubicBezTo>
                  <a:cubicBezTo>
                    <a:pt x="2251234" y="310991"/>
                    <a:pt x="2250281" y="310039"/>
                    <a:pt x="2250281" y="308134"/>
                  </a:cubicBezTo>
                  <a:cubicBezTo>
                    <a:pt x="2251234" y="305276"/>
                    <a:pt x="2252186" y="301466"/>
                    <a:pt x="2252186" y="297656"/>
                  </a:cubicBezTo>
                  <a:close/>
                  <a:moveTo>
                    <a:pt x="2215991" y="252889"/>
                  </a:moveTo>
                  <a:lnTo>
                    <a:pt x="2215991" y="256699"/>
                  </a:lnTo>
                  <a:cubicBezTo>
                    <a:pt x="2215991" y="256699"/>
                    <a:pt x="2215991" y="256699"/>
                    <a:pt x="2215991" y="256699"/>
                  </a:cubicBezTo>
                  <a:cubicBezTo>
                    <a:pt x="2215039" y="255746"/>
                    <a:pt x="2215991" y="254794"/>
                    <a:pt x="2215991" y="252889"/>
                  </a:cubicBezTo>
                  <a:close/>
                  <a:moveTo>
                    <a:pt x="2211229" y="281464"/>
                  </a:moveTo>
                  <a:cubicBezTo>
                    <a:pt x="2212181" y="273844"/>
                    <a:pt x="2213134" y="267176"/>
                    <a:pt x="2214086" y="260509"/>
                  </a:cubicBezTo>
                  <a:cubicBezTo>
                    <a:pt x="2214086" y="260509"/>
                    <a:pt x="2215039" y="261461"/>
                    <a:pt x="2215039" y="261461"/>
                  </a:cubicBezTo>
                  <a:lnTo>
                    <a:pt x="2215039" y="267176"/>
                  </a:lnTo>
                  <a:cubicBezTo>
                    <a:pt x="2214086" y="277654"/>
                    <a:pt x="2213134" y="289084"/>
                    <a:pt x="2212181" y="299561"/>
                  </a:cubicBezTo>
                  <a:cubicBezTo>
                    <a:pt x="2210276" y="302419"/>
                    <a:pt x="2208371" y="306229"/>
                    <a:pt x="2206466" y="309086"/>
                  </a:cubicBezTo>
                  <a:cubicBezTo>
                    <a:pt x="2208371" y="299561"/>
                    <a:pt x="2210276" y="290036"/>
                    <a:pt x="2211229" y="281464"/>
                  </a:cubicBezTo>
                  <a:close/>
                  <a:moveTo>
                    <a:pt x="2205514" y="337661"/>
                  </a:moveTo>
                  <a:cubicBezTo>
                    <a:pt x="2205514" y="338614"/>
                    <a:pt x="2204561" y="338614"/>
                    <a:pt x="2204561" y="339566"/>
                  </a:cubicBezTo>
                  <a:cubicBezTo>
                    <a:pt x="2204561" y="339566"/>
                    <a:pt x="2204561" y="339566"/>
                    <a:pt x="2204561" y="340519"/>
                  </a:cubicBezTo>
                  <a:cubicBezTo>
                    <a:pt x="2204561" y="339566"/>
                    <a:pt x="2204561" y="338614"/>
                    <a:pt x="2205514" y="337661"/>
                  </a:cubicBezTo>
                  <a:close/>
                  <a:moveTo>
                    <a:pt x="2183606" y="336709"/>
                  </a:moveTo>
                  <a:cubicBezTo>
                    <a:pt x="2183606" y="338614"/>
                    <a:pt x="2184559" y="341471"/>
                    <a:pt x="2185511" y="345281"/>
                  </a:cubicBezTo>
                  <a:cubicBezTo>
                    <a:pt x="2185511" y="347186"/>
                    <a:pt x="2184559" y="349091"/>
                    <a:pt x="2184559" y="350044"/>
                  </a:cubicBezTo>
                  <a:cubicBezTo>
                    <a:pt x="2184559" y="347186"/>
                    <a:pt x="2183606" y="343376"/>
                    <a:pt x="2183606" y="340519"/>
                  </a:cubicBezTo>
                  <a:cubicBezTo>
                    <a:pt x="2183606" y="339566"/>
                    <a:pt x="2183606" y="338614"/>
                    <a:pt x="2183606" y="337661"/>
                  </a:cubicBezTo>
                  <a:cubicBezTo>
                    <a:pt x="2182654" y="337661"/>
                    <a:pt x="2182654" y="337661"/>
                    <a:pt x="2183606" y="336709"/>
                  </a:cubicBezTo>
                  <a:close/>
                  <a:moveTo>
                    <a:pt x="2178844" y="345281"/>
                  </a:moveTo>
                  <a:cubicBezTo>
                    <a:pt x="2178844" y="349091"/>
                    <a:pt x="2178844" y="352901"/>
                    <a:pt x="2178844" y="357664"/>
                  </a:cubicBezTo>
                  <a:cubicBezTo>
                    <a:pt x="2177891" y="355759"/>
                    <a:pt x="2176939" y="352901"/>
                    <a:pt x="2175986" y="350996"/>
                  </a:cubicBezTo>
                  <a:cubicBezTo>
                    <a:pt x="2176939" y="348139"/>
                    <a:pt x="2177891" y="346234"/>
                    <a:pt x="2178844" y="345281"/>
                  </a:cubicBezTo>
                  <a:close/>
                  <a:moveTo>
                    <a:pt x="2150269" y="278606"/>
                  </a:moveTo>
                  <a:cubicBezTo>
                    <a:pt x="2155031" y="261461"/>
                    <a:pt x="2159794" y="246221"/>
                    <a:pt x="2162651" y="232886"/>
                  </a:cubicBezTo>
                  <a:cubicBezTo>
                    <a:pt x="2162651" y="233839"/>
                    <a:pt x="2162651" y="234791"/>
                    <a:pt x="2161699" y="235744"/>
                  </a:cubicBezTo>
                  <a:cubicBezTo>
                    <a:pt x="2160746" y="241459"/>
                    <a:pt x="2158841" y="248126"/>
                    <a:pt x="2157889" y="253841"/>
                  </a:cubicBezTo>
                  <a:cubicBezTo>
                    <a:pt x="2156936" y="260509"/>
                    <a:pt x="2155984" y="267176"/>
                    <a:pt x="2154079" y="274796"/>
                  </a:cubicBezTo>
                  <a:cubicBezTo>
                    <a:pt x="2153126" y="280511"/>
                    <a:pt x="2152174" y="287179"/>
                    <a:pt x="2151221" y="293846"/>
                  </a:cubicBezTo>
                  <a:cubicBezTo>
                    <a:pt x="2149316" y="290036"/>
                    <a:pt x="2148364" y="288131"/>
                    <a:pt x="2148364" y="288131"/>
                  </a:cubicBezTo>
                  <a:cubicBezTo>
                    <a:pt x="2148364" y="288131"/>
                    <a:pt x="2149316" y="290989"/>
                    <a:pt x="2150269" y="296704"/>
                  </a:cubicBezTo>
                  <a:cubicBezTo>
                    <a:pt x="2149316" y="302419"/>
                    <a:pt x="2148364" y="309086"/>
                    <a:pt x="2147411" y="314801"/>
                  </a:cubicBezTo>
                  <a:cubicBezTo>
                    <a:pt x="2143601" y="309086"/>
                    <a:pt x="2140744" y="305276"/>
                    <a:pt x="2140744" y="305276"/>
                  </a:cubicBezTo>
                  <a:cubicBezTo>
                    <a:pt x="2145506" y="296704"/>
                    <a:pt x="2147411" y="287179"/>
                    <a:pt x="2150269" y="278606"/>
                  </a:cubicBezTo>
                  <a:close/>
                  <a:moveTo>
                    <a:pt x="2142649" y="305276"/>
                  </a:moveTo>
                  <a:cubicBezTo>
                    <a:pt x="2142649" y="306229"/>
                    <a:pt x="2144554" y="310991"/>
                    <a:pt x="2148364" y="319564"/>
                  </a:cubicBezTo>
                  <a:cubicBezTo>
                    <a:pt x="2148364" y="319564"/>
                    <a:pt x="2148364" y="320516"/>
                    <a:pt x="2148364" y="320516"/>
                  </a:cubicBezTo>
                  <a:cubicBezTo>
                    <a:pt x="2148364" y="320516"/>
                    <a:pt x="2148364" y="321469"/>
                    <a:pt x="2148364" y="321469"/>
                  </a:cubicBezTo>
                  <a:cubicBezTo>
                    <a:pt x="2147411" y="328136"/>
                    <a:pt x="2146459" y="335756"/>
                    <a:pt x="2145506" y="343376"/>
                  </a:cubicBezTo>
                  <a:cubicBezTo>
                    <a:pt x="2143601" y="336709"/>
                    <a:pt x="2141696" y="330994"/>
                    <a:pt x="2139791" y="324326"/>
                  </a:cubicBezTo>
                  <a:cubicBezTo>
                    <a:pt x="2139791" y="323374"/>
                    <a:pt x="2138839" y="321469"/>
                    <a:pt x="2138839" y="320516"/>
                  </a:cubicBezTo>
                  <a:cubicBezTo>
                    <a:pt x="2138839" y="315754"/>
                    <a:pt x="2140744" y="310991"/>
                    <a:pt x="2142649" y="305276"/>
                  </a:cubicBezTo>
                  <a:close/>
                  <a:moveTo>
                    <a:pt x="2058829" y="353854"/>
                  </a:moveTo>
                  <a:cubicBezTo>
                    <a:pt x="2057876" y="357664"/>
                    <a:pt x="2056924" y="362426"/>
                    <a:pt x="2056924" y="366236"/>
                  </a:cubicBezTo>
                  <a:cubicBezTo>
                    <a:pt x="2056924" y="364331"/>
                    <a:pt x="2055971" y="363379"/>
                    <a:pt x="2055971" y="361474"/>
                  </a:cubicBezTo>
                  <a:cubicBezTo>
                    <a:pt x="2055019" y="358616"/>
                    <a:pt x="2055019" y="355759"/>
                    <a:pt x="2054066" y="352901"/>
                  </a:cubicBezTo>
                  <a:cubicBezTo>
                    <a:pt x="2054066" y="352901"/>
                    <a:pt x="2054066" y="352901"/>
                    <a:pt x="2054066" y="351949"/>
                  </a:cubicBezTo>
                  <a:cubicBezTo>
                    <a:pt x="2055971" y="347186"/>
                    <a:pt x="2057876" y="343376"/>
                    <a:pt x="2059781" y="338614"/>
                  </a:cubicBezTo>
                  <a:cubicBezTo>
                    <a:pt x="2059781" y="340519"/>
                    <a:pt x="2060734" y="341471"/>
                    <a:pt x="2060734" y="343376"/>
                  </a:cubicBezTo>
                  <a:cubicBezTo>
                    <a:pt x="2060734" y="347186"/>
                    <a:pt x="2059781" y="350044"/>
                    <a:pt x="2058829" y="353854"/>
                  </a:cubicBezTo>
                  <a:close/>
                  <a:moveTo>
                    <a:pt x="2081689" y="350044"/>
                  </a:moveTo>
                  <a:cubicBezTo>
                    <a:pt x="2080736" y="351949"/>
                    <a:pt x="2080736" y="352901"/>
                    <a:pt x="2079784" y="354806"/>
                  </a:cubicBezTo>
                  <a:cubicBezTo>
                    <a:pt x="2078831" y="351949"/>
                    <a:pt x="2078831" y="350044"/>
                    <a:pt x="2077879" y="347186"/>
                  </a:cubicBezTo>
                  <a:cubicBezTo>
                    <a:pt x="2077879" y="346234"/>
                    <a:pt x="2077879" y="345281"/>
                    <a:pt x="2077879" y="344329"/>
                  </a:cubicBezTo>
                  <a:cubicBezTo>
                    <a:pt x="2078831" y="345281"/>
                    <a:pt x="2079784" y="346234"/>
                    <a:pt x="2080736" y="348139"/>
                  </a:cubicBezTo>
                  <a:cubicBezTo>
                    <a:pt x="2080736" y="348139"/>
                    <a:pt x="2080736" y="349091"/>
                    <a:pt x="2081689" y="350044"/>
                  </a:cubicBezTo>
                  <a:cubicBezTo>
                    <a:pt x="2081689" y="350044"/>
                    <a:pt x="2081689" y="350044"/>
                    <a:pt x="2081689" y="350044"/>
                  </a:cubicBezTo>
                  <a:close/>
                  <a:moveTo>
                    <a:pt x="2081689" y="339566"/>
                  </a:moveTo>
                  <a:cubicBezTo>
                    <a:pt x="2081689" y="340519"/>
                    <a:pt x="2081689" y="341471"/>
                    <a:pt x="2081689" y="341471"/>
                  </a:cubicBezTo>
                  <a:cubicBezTo>
                    <a:pt x="2080736" y="340519"/>
                    <a:pt x="2079784" y="338614"/>
                    <a:pt x="2078831" y="337661"/>
                  </a:cubicBezTo>
                  <a:cubicBezTo>
                    <a:pt x="2078831" y="334804"/>
                    <a:pt x="2079784" y="331946"/>
                    <a:pt x="2079784" y="330041"/>
                  </a:cubicBezTo>
                  <a:cubicBezTo>
                    <a:pt x="2080736" y="332899"/>
                    <a:pt x="2081689" y="335756"/>
                    <a:pt x="2081689" y="339566"/>
                  </a:cubicBezTo>
                  <a:cubicBezTo>
                    <a:pt x="2081689" y="338614"/>
                    <a:pt x="2081689" y="338614"/>
                    <a:pt x="2081689" y="339566"/>
                  </a:cubicBezTo>
                  <a:close/>
                  <a:moveTo>
                    <a:pt x="2085499" y="290036"/>
                  </a:moveTo>
                  <a:cubicBezTo>
                    <a:pt x="2085499" y="295751"/>
                    <a:pt x="2084546" y="301466"/>
                    <a:pt x="2084546" y="307181"/>
                  </a:cubicBezTo>
                  <a:cubicBezTo>
                    <a:pt x="2084546" y="306229"/>
                    <a:pt x="2083594" y="305276"/>
                    <a:pt x="2083594" y="303371"/>
                  </a:cubicBezTo>
                  <a:cubicBezTo>
                    <a:pt x="2084546" y="292894"/>
                    <a:pt x="2085499" y="282416"/>
                    <a:pt x="2086451" y="273844"/>
                  </a:cubicBezTo>
                  <a:cubicBezTo>
                    <a:pt x="2086451" y="271939"/>
                    <a:pt x="2086451" y="269081"/>
                    <a:pt x="2087404" y="267176"/>
                  </a:cubicBezTo>
                  <a:cubicBezTo>
                    <a:pt x="2086451" y="274796"/>
                    <a:pt x="2085499" y="282416"/>
                    <a:pt x="2085499" y="290036"/>
                  </a:cubicBezTo>
                  <a:close/>
                  <a:moveTo>
                    <a:pt x="2089309" y="180499"/>
                  </a:moveTo>
                  <a:cubicBezTo>
                    <a:pt x="2089309" y="186214"/>
                    <a:pt x="2089309" y="192881"/>
                    <a:pt x="2089309" y="200501"/>
                  </a:cubicBezTo>
                  <a:cubicBezTo>
                    <a:pt x="2088356" y="197644"/>
                    <a:pt x="2086451" y="194786"/>
                    <a:pt x="2086451" y="192881"/>
                  </a:cubicBezTo>
                  <a:cubicBezTo>
                    <a:pt x="2087404" y="188119"/>
                    <a:pt x="2088356" y="184309"/>
                    <a:pt x="2089309" y="180499"/>
                  </a:cubicBezTo>
                  <a:close/>
                  <a:moveTo>
                    <a:pt x="2072164" y="241459"/>
                  </a:moveTo>
                  <a:cubicBezTo>
                    <a:pt x="2077879" y="223361"/>
                    <a:pt x="2082641" y="207169"/>
                    <a:pt x="2086451" y="193834"/>
                  </a:cubicBezTo>
                  <a:cubicBezTo>
                    <a:pt x="2087404" y="197644"/>
                    <a:pt x="2088356" y="201454"/>
                    <a:pt x="2090261" y="207169"/>
                  </a:cubicBezTo>
                  <a:cubicBezTo>
                    <a:pt x="2090261" y="207169"/>
                    <a:pt x="2090261" y="207169"/>
                    <a:pt x="2090261" y="208121"/>
                  </a:cubicBezTo>
                  <a:cubicBezTo>
                    <a:pt x="2087404" y="221456"/>
                    <a:pt x="2081689" y="244316"/>
                    <a:pt x="2075974" y="271939"/>
                  </a:cubicBezTo>
                  <a:cubicBezTo>
                    <a:pt x="2075021" y="274796"/>
                    <a:pt x="2075021" y="278606"/>
                    <a:pt x="2074069" y="282416"/>
                  </a:cubicBezTo>
                  <a:cubicBezTo>
                    <a:pt x="2072164" y="278606"/>
                    <a:pt x="2070259" y="274796"/>
                    <a:pt x="2068354" y="271939"/>
                  </a:cubicBezTo>
                  <a:cubicBezTo>
                    <a:pt x="2067401" y="270034"/>
                    <a:pt x="2066449" y="268129"/>
                    <a:pt x="2065496" y="266224"/>
                  </a:cubicBezTo>
                  <a:cubicBezTo>
                    <a:pt x="2067401" y="257651"/>
                    <a:pt x="2069306" y="249079"/>
                    <a:pt x="2072164" y="241459"/>
                  </a:cubicBezTo>
                  <a:close/>
                  <a:moveTo>
                    <a:pt x="2062639" y="270034"/>
                  </a:moveTo>
                  <a:cubicBezTo>
                    <a:pt x="2062639" y="270986"/>
                    <a:pt x="2063591" y="271939"/>
                    <a:pt x="2063591" y="272891"/>
                  </a:cubicBezTo>
                  <a:cubicBezTo>
                    <a:pt x="2065496" y="278606"/>
                    <a:pt x="2067401" y="285274"/>
                    <a:pt x="2069306" y="292894"/>
                  </a:cubicBezTo>
                  <a:cubicBezTo>
                    <a:pt x="2069306" y="293846"/>
                    <a:pt x="2069306" y="293846"/>
                    <a:pt x="2070259" y="294799"/>
                  </a:cubicBezTo>
                  <a:cubicBezTo>
                    <a:pt x="2069306" y="299561"/>
                    <a:pt x="2068354" y="305276"/>
                    <a:pt x="2067401" y="310039"/>
                  </a:cubicBezTo>
                  <a:cubicBezTo>
                    <a:pt x="2066449" y="308134"/>
                    <a:pt x="2066449" y="305276"/>
                    <a:pt x="2065496" y="303371"/>
                  </a:cubicBezTo>
                  <a:cubicBezTo>
                    <a:pt x="2063591" y="296704"/>
                    <a:pt x="2060734" y="290036"/>
                    <a:pt x="2058829" y="284321"/>
                  </a:cubicBezTo>
                  <a:cubicBezTo>
                    <a:pt x="2059781" y="279559"/>
                    <a:pt x="2061686" y="274796"/>
                    <a:pt x="2062639" y="270034"/>
                  </a:cubicBezTo>
                  <a:close/>
                  <a:moveTo>
                    <a:pt x="2053114" y="301466"/>
                  </a:moveTo>
                  <a:cubicBezTo>
                    <a:pt x="2053114" y="303371"/>
                    <a:pt x="2054066" y="304324"/>
                    <a:pt x="2054066" y="306229"/>
                  </a:cubicBezTo>
                  <a:cubicBezTo>
                    <a:pt x="2055019" y="310991"/>
                    <a:pt x="2055971" y="315754"/>
                    <a:pt x="2056924" y="320516"/>
                  </a:cubicBezTo>
                  <a:cubicBezTo>
                    <a:pt x="2056924" y="320516"/>
                    <a:pt x="2055971" y="320516"/>
                    <a:pt x="2055971" y="320516"/>
                  </a:cubicBezTo>
                  <a:cubicBezTo>
                    <a:pt x="2051209" y="318611"/>
                    <a:pt x="2049304" y="317659"/>
                    <a:pt x="2049304" y="317659"/>
                  </a:cubicBezTo>
                  <a:cubicBezTo>
                    <a:pt x="2049304" y="317659"/>
                    <a:pt x="2051209" y="319564"/>
                    <a:pt x="2055971" y="321469"/>
                  </a:cubicBezTo>
                  <a:cubicBezTo>
                    <a:pt x="2056924" y="321469"/>
                    <a:pt x="2056924" y="322421"/>
                    <a:pt x="2057876" y="322421"/>
                  </a:cubicBezTo>
                  <a:cubicBezTo>
                    <a:pt x="2058829" y="326231"/>
                    <a:pt x="2058829" y="329089"/>
                    <a:pt x="2059781" y="332899"/>
                  </a:cubicBezTo>
                  <a:cubicBezTo>
                    <a:pt x="2057876" y="335756"/>
                    <a:pt x="2055971" y="338614"/>
                    <a:pt x="2053114" y="342424"/>
                  </a:cubicBezTo>
                  <a:cubicBezTo>
                    <a:pt x="2052161" y="335756"/>
                    <a:pt x="2050256" y="328136"/>
                    <a:pt x="2049304" y="321469"/>
                  </a:cubicBezTo>
                  <a:cubicBezTo>
                    <a:pt x="2049304" y="319564"/>
                    <a:pt x="2049304" y="317659"/>
                    <a:pt x="2049304" y="315754"/>
                  </a:cubicBezTo>
                  <a:cubicBezTo>
                    <a:pt x="2050256" y="310991"/>
                    <a:pt x="2052161" y="305276"/>
                    <a:pt x="2053114" y="301466"/>
                  </a:cubicBezTo>
                  <a:close/>
                  <a:moveTo>
                    <a:pt x="2044541" y="260509"/>
                  </a:moveTo>
                  <a:cubicBezTo>
                    <a:pt x="2044541" y="260509"/>
                    <a:pt x="2044541" y="260509"/>
                    <a:pt x="2044541" y="260509"/>
                  </a:cubicBezTo>
                  <a:cubicBezTo>
                    <a:pt x="2044541" y="260509"/>
                    <a:pt x="2044541" y="259556"/>
                    <a:pt x="2044541" y="259556"/>
                  </a:cubicBezTo>
                  <a:cubicBezTo>
                    <a:pt x="2044541" y="259556"/>
                    <a:pt x="2044541" y="259556"/>
                    <a:pt x="2044541" y="260509"/>
                  </a:cubicBezTo>
                  <a:close/>
                  <a:moveTo>
                    <a:pt x="2019776" y="188119"/>
                  </a:moveTo>
                  <a:cubicBezTo>
                    <a:pt x="2019776" y="187166"/>
                    <a:pt x="2019776" y="186214"/>
                    <a:pt x="2019776" y="185261"/>
                  </a:cubicBezTo>
                  <a:cubicBezTo>
                    <a:pt x="2019776" y="182404"/>
                    <a:pt x="2020729" y="179546"/>
                    <a:pt x="2020729" y="177641"/>
                  </a:cubicBezTo>
                  <a:cubicBezTo>
                    <a:pt x="2020729" y="180499"/>
                    <a:pt x="2020729" y="184309"/>
                    <a:pt x="2020729" y="189071"/>
                  </a:cubicBezTo>
                  <a:cubicBezTo>
                    <a:pt x="2020729" y="197644"/>
                    <a:pt x="2021681" y="208121"/>
                    <a:pt x="2021681" y="220504"/>
                  </a:cubicBezTo>
                  <a:cubicBezTo>
                    <a:pt x="2021681" y="228124"/>
                    <a:pt x="2022634" y="235744"/>
                    <a:pt x="2023586" y="244316"/>
                  </a:cubicBezTo>
                  <a:cubicBezTo>
                    <a:pt x="2023586" y="245269"/>
                    <a:pt x="2022634" y="246221"/>
                    <a:pt x="2022634" y="247174"/>
                  </a:cubicBezTo>
                  <a:cubicBezTo>
                    <a:pt x="2020729" y="238601"/>
                    <a:pt x="2018824" y="230029"/>
                    <a:pt x="2016919" y="222409"/>
                  </a:cubicBezTo>
                  <a:cubicBezTo>
                    <a:pt x="2018824" y="209074"/>
                    <a:pt x="2018824" y="197644"/>
                    <a:pt x="2019776" y="188119"/>
                  </a:cubicBezTo>
                  <a:close/>
                  <a:moveTo>
                    <a:pt x="1999774" y="298609"/>
                  </a:moveTo>
                  <a:cubicBezTo>
                    <a:pt x="1999774" y="300514"/>
                    <a:pt x="1999774" y="302419"/>
                    <a:pt x="1999774" y="304324"/>
                  </a:cubicBezTo>
                  <a:cubicBezTo>
                    <a:pt x="1998821" y="306229"/>
                    <a:pt x="1998821" y="308134"/>
                    <a:pt x="1997869" y="310039"/>
                  </a:cubicBezTo>
                  <a:cubicBezTo>
                    <a:pt x="1998821" y="306229"/>
                    <a:pt x="1999774" y="302419"/>
                    <a:pt x="1999774" y="298609"/>
                  </a:cubicBezTo>
                  <a:close/>
                  <a:moveTo>
                    <a:pt x="1992154" y="349091"/>
                  </a:moveTo>
                  <a:cubicBezTo>
                    <a:pt x="1992154" y="351949"/>
                    <a:pt x="1992154" y="355759"/>
                    <a:pt x="1992154" y="359569"/>
                  </a:cubicBezTo>
                  <a:cubicBezTo>
                    <a:pt x="1992154" y="362426"/>
                    <a:pt x="1992154" y="366236"/>
                    <a:pt x="1992154" y="369094"/>
                  </a:cubicBezTo>
                  <a:cubicBezTo>
                    <a:pt x="1991201" y="370046"/>
                    <a:pt x="1990249" y="371951"/>
                    <a:pt x="1988344" y="373856"/>
                  </a:cubicBezTo>
                  <a:cubicBezTo>
                    <a:pt x="1990249" y="365284"/>
                    <a:pt x="1991201" y="356711"/>
                    <a:pt x="1992154" y="349091"/>
                  </a:cubicBezTo>
                  <a:close/>
                  <a:moveTo>
                    <a:pt x="1987391" y="381476"/>
                  </a:moveTo>
                  <a:cubicBezTo>
                    <a:pt x="1987391" y="381476"/>
                    <a:pt x="1987391" y="381476"/>
                    <a:pt x="1987391" y="381476"/>
                  </a:cubicBezTo>
                  <a:cubicBezTo>
                    <a:pt x="1989296" y="377666"/>
                    <a:pt x="1991201" y="374809"/>
                    <a:pt x="1992154" y="372904"/>
                  </a:cubicBezTo>
                  <a:cubicBezTo>
                    <a:pt x="1992154" y="374809"/>
                    <a:pt x="1992154" y="377666"/>
                    <a:pt x="1992154" y="379571"/>
                  </a:cubicBezTo>
                  <a:cubicBezTo>
                    <a:pt x="1992154" y="381476"/>
                    <a:pt x="1991201" y="384334"/>
                    <a:pt x="1991201" y="386239"/>
                  </a:cubicBezTo>
                  <a:cubicBezTo>
                    <a:pt x="1990249" y="391001"/>
                    <a:pt x="1989296" y="395764"/>
                    <a:pt x="1988344" y="400526"/>
                  </a:cubicBezTo>
                  <a:cubicBezTo>
                    <a:pt x="1988344" y="400526"/>
                    <a:pt x="1988344" y="399574"/>
                    <a:pt x="1988344" y="399574"/>
                  </a:cubicBezTo>
                  <a:cubicBezTo>
                    <a:pt x="1987391" y="397669"/>
                    <a:pt x="1986439" y="394811"/>
                    <a:pt x="1985486" y="392906"/>
                  </a:cubicBezTo>
                  <a:cubicBezTo>
                    <a:pt x="1986439" y="389096"/>
                    <a:pt x="1986439" y="385286"/>
                    <a:pt x="1987391" y="381476"/>
                  </a:cubicBezTo>
                  <a:close/>
                  <a:moveTo>
                    <a:pt x="1968341" y="290989"/>
                  </a:moveTo>
                  <a:cubicBezTo>
                    <a:pt x="1968341" y="292894"/>
                    <a:pt x="1968341" y="294799"/>
                    <a:pt x="1967389" y="297656"/>
                  </a:cubicBezTo>
                  <a:cubicBezTo>
                    <a:pt x="1967389" y="299561"/>
                    <a:pt x="1966436" y="302419"/>
                    <a:pt x="1966436" y="305276"/>
                  </a:cubicBezTo>
                  <a:cubicBezTo>
                    <a:pt x="1966436" y="309086"/>
                    <a:pt x="1965484" y="313849"/>
                    <a:pt x="1965484" y="318611"/>
                  </a:cubicBezTo>
                  <a:cubicBezTo>
                    <a:pt x="1965484" y="313849"/>
                    <a:pt x="1964531" y="309086"/>
                    <a:pt x="1964531" y="304324"/>
                  </a:cubicBezTo>
                  <a:cubicBezTo>
                    <a:pt x="1964531" y="303371"/>
                    <a:pt x="1964531" y="301466"/>
                    <a:pt x="1964531" y="300514"/>
                  </a:cubicBezTo>
                  <a:cubicBezTo>
                    <a:pt x="1965484" y="296704"/>
                    <a:pt x="1967389" y="293846"/>
                    <a:pt x="1968341" y="290989"/>
                  </a:cubicBezTo>
                  <a:close/>
                  <a:moveTo>
                    <a:pt x="1937861" y="310039"/>
                  </a:moveTo>
                  <a:cubicBezTo>
                    <a:pt x="1937861" y="307181"/>
                    <a:pt x="1937861" y="304324"/>
                    <a:pt x="1937861" y="302419"/>
                  </a:cubicBezTo>
                  <a:cubicBezTo>
                    <a:pt x="1937861" y="300514"/>
                    <a:pt x="1937861" y="297656"/>
                    <a:pt x="1937861" y="295751"/>
                  </a:cubicBezTo>
                  <a:cubicBezTo>
                    <a:pt x="1937861" y="299561"/>
                    <a:pt x="1938814" y="302419"/>
                    <a:pt x="1938814" y="306229"/>
                  </a:cubicBezTo>
                  <a:cubicBezTo>
                    <a:pt x="1938814" y="308134"/>
                    <a:pt x="1938814" y="309086"/>
                    <a:pt x="1937861" y="310039"/>
                  </a:cubicBezTo>
                  <a:close/>
                  <a:moveTo>
                    <a:pt x="1938814" y="272891"/>
                  </a:moveTo>
                  <a:cubicBezTo>
                    <a:pt x="1937861" y="270034"/>
                    <a:pt x="1937861" y="268129"/>
                    <a:pt x="1936909" y="266224"/>
                  </a:cubicBezTo>
                  <a:cubicBezTo>
                    <a:pt x="1936909" y="264319"/>
                    <a:pt x="1936909" y="262414"/>
                    <a:pt x="1936909" y="261461"/>
                  </a:cubicBezTo>
                  <a:cubicBezTo>
                    <a:pt x="1936909" y="256699"/>
                    <a:pt x="1936909" y="250984"/>
                    <a:pt x="1936909" y="246221"/>
                  </a:cubicBezTo>
                  <a:cubicBezTo>
                    <a:pt x="1936909" y="253841"/>
                    <a:pt x="1937861" y="263366"/>
                    <a:pt x="1938814" y="272891"/>
                  </a:cubicBezTo>
                  <a:close/>
                  <a:moveTo>
                    <a:pt x="1900714" y="338614"/>
                  </a:moveTo>
                  <a:cubicBezTo>
                    <a:pt x="1900714" y="336709"/>
                    <a:pt x="1900714" y="334804"/>
                    <a:pt x="1900714" y="333851"/>
                  </a:cubicBezTo>
                  <a:cubicBezTo>
                    <a:pt x="1901666" y="331946"/>
                    <a:pt x="1901666" y="330041"/>
                    <a:pt x="1902619" y="329089"/>
                  </a:cubicBezTo>
                  <a:cubicBezTo>
                    <a:pt x="1903571" y="328136"/>
                    <a:pt x="1904524" y="326231"/>
                    <a:pt x="1904524" y="325279"/>
                  </a:cubicBezTo>
                  <a:cubicBezTo>
                    <a:pt x="1902619" y="330041"/>
                    <a:pt x="1901666" y="333851"/>
                    <a:pt x="1900714" y="338614"/>
                  </a:cubicBezTo>
                  <a:close/>
                  <a:moveTo>
                    <a:pt x="1915954" y="436721"/>
                  </a:moveTo>
                  <a:cubicBezTo>
                    <a:pt x="1915954" y="435769"/>
                    <a:pt x="1915954" y="434816"/>
                    <a:pt x="1915954" y="433864"/>
                  </a:cubicBezTo>
                  <a:cubicBezTo>
                    <a:pt x="1915954" y="433864"/>
                    <a:pt x="1915954" y="434816"/>
                    <a:pt x="1916906" y="434816"/>
                  </a:cubicBezTo>
                  <a:cubicBezTo>
                    <a:pt x="1915954" y="435769"/>
                    <a:pt x="1915954" y="436721"/>
                    <a:pt x="1915954" y="436721"/>
                  </a:cubicBezTo>
                  <a:close/>
                  <a:moveTo>
                    <a:pt x="1920716" y="401479"/>
                  </a:moveTo>
                  <a:cubicBezTo>
                    <a:pt x="1920716" y="403384"/>
                    <a:pt x="1919764" y="405289"/>
                    <a:pt x="1919764" y="407194"/>
                  </a:cubicBezTo>
                  <a:cubicBezTo>
                    <a:pt x="1918811" y="406241"/>
                    <a:pt x="1918811" y="405289"/>
                    <a:pt x="1917859" y="404336"/>
                  </a:cubicBezTo>
                  <a:cubicBezTo>
                    <a:pt x="1918811" y="402431"/>
                    <a:pt x="1919764" y="400526"/>
                    <a:pt x="1919764" y="398621"/>
                  </a:cubicBezTo>
                  <a:cubicBezTo>
                    <a:pt x="1920716" y="399574"/>
                    <a:pt x="1920716" y="400526"/>
                    <a:pt x="1920716" y="401479"/>
                  </a:cubicBezTo>
                  <a:close/>
                  <a:moveTo>
                    <a:pt x="1917859" y="331946"/>
                  </a:moveTo>
                  <a:cubicBezTo>
                    <a:pt x="1918811" y="333851"/>
                    <a:pt x="1919764" y="335756"/>
                    <a:pt x="1919764" y="337661"/>
                  </a:cubicBezTo>
                  <a:cubicBezTo>
                    <a:pt x="1919764" y="337661"/>
                    <a:pt x="1919764" y="337661"/>
                    <a:pt x="1919764" y="337661"/>
                  </a:cubicBezTo>
                  <a:cubicBezTo>
                    <a:pt x="1919764" y="337661"/>
                    <a:pt x="1918811" y="338614"/>
                    <a:pt x="1918811" y="338614"/>
                  </a:cubicBezTo>
                  <a:cubicBezTo>
                    <a:pt x="1917859" y="339566"/>
                    <a:pt x="1916906" y="340519"/>
                    <a:pt x="1916906" y="342424"/>
                  </a:cubicBezTo>
                  <a:cubicBezTo>
                    <a:pt x="1916906" y="341471"/>
                    <a:pt x="1916906" y="341471"/>
                    <a:pt x="1916906" y="341471"/>
                  </a:cubicBezTo>
                  <a:cubicBezTo>
                    <a:pt x="1916906" y="341471"/>
                    <a:pt x="1916906" y="342424"/>
                    <a:pt x="1915954" y="344329"/>
                  </a:cubicBezTo>
                  <a:cubicBezTo>
                    <a:pt x="1915954" y="344329"/>
                    <a:pt x="1915001" y="345281"/>
                    <a:pt x="1915001" y="345281"/>
                  </a:cubicBezTo>
                  <a:cubicBezTo>
                    <a:pt x="1915954" y="340519"/>
                    <a:pt x="1916906" y="335756"/>
                    <a:pt x="1917859" y="331946"/>
                  </a:cubicBezTo>
                  <a:close/>
                  <a:moveTo>
                    <a:pt x="1919764" y="360521"/>
                  </a:moveTo>
                  <a:cubicBezTo>
                    <a:pt x="1919764" y="361474"/>
                    <a:pt x="1919764" y="362426"/>
                    <a:pt x="1919764" y="364331"/>
                  </a:cubicBezTo>
                  <a:cubicBezTo>
                    <a:pt x="1917859" y="367189"/>
                    <a:pt x="1916906" y="370999"/>
                    <a:pt x="1915001" y="373856"/>
                  </a:cubicBezTo>
                  <a:cubicBezTo>
                    <a:pt x="1913096" y="378619"/>
                    <a:pt x="1910239" y="383381"/>
                    <a:pt x="1908334" y="388144"/>
                  </a:cubicBezTo>
                  <a:cubicBezTo>
                    <a:pt x="1908334" y="388144"/>
                    <a:pt x="1907381" y="387191"/>
                    <a:pt x="1907381" y="387191"/>
                  </a:cubicBezTo>
                  <a:cubicBezTo>
                    <a:pt x="1907381" y="386239"/>
                    <a:pt x="1907381" y="386239"/>
                    <a:pt x="1907381" y="385286"/>
                  </a:cubicBezTo>
                  <a:cubicBezTo>
                    <a:pt x="1908334" y="383381"/>
                    <a:pt x="1909286" y="381476"/>
                    <a:pt x="1910239" y="380524"/>
                  </a:cubicBezTo>
                  <a:cubicBezTo>
                    <a:pt x="1913096" y="372904"/>
                    <a:pt x="1916906" y="366236"/>
                    <a:pt x="1919764" y="360521"/>
                  </a:cubicBezTo>
                  <a:close/>
                  <a:moveTo>
                    <a:pt x="1910239" y="299561"/>
                  </a:moveTo>
                  <a:cubicBezTo>
                    <a:pt x="1909286" y="301466"/>
                    <a:pt x="1909286" y="303371"/>
                    <a:pt x="1908334" y="305276"/>
                  </a:cubicBezTo>
                  <a:cubicBezTo>
                    <a:pt x="1908334" y="305276"/>
                    <a:pt x="1908334" y="305276"/>
                    <a:pt x="1908334" y="305276"/>
                  </a:cubicBezTo>
                  <a:cubicBezTo>
                    <a:pt x="1909286" y="302419"/>
                    <a:pt x="1910239" y="300514"/>
                    <a:pt x="1910239" y="299561"/>
                  </a:cubicBezTo>
                  <a:close/>
                  <a:moveTo>
                    <a:pt x="1906429" y="313849"/>
                  </a:moveTo>
                  <a:cubicBezTo>
                    <a:pt x="1907381" y="311944"/>
                    <a:pt x="1907381" y="310991"/>
                    <a:pt x="1908334" y="309086"/>
                  </a:cubicBezTo>
                  <a:cubicBezTo>
                    <a:pt x="1908334" y="309086"/>
                    <a:pt x="1908334" y="309086"/>
                    <a:pt x="1908334" y="310039"/>
                  </a:cubicBezTo>
                  <a:cubicBezTo>
                    <a:pt x="1907381" y="311944"/>
                    <a:pt x="1907381" y="313849"/>
                    <a:pt x="1906429" y="315754"/>
                  </a:cubicBezTo>
                  <a:cubicBezTo>
                    <a:pt x="1906429" y="315754"/>
                    <a:pt x="1905476" y="316706"/>
                    <a:pt x="1905476" y="316706"/>
                  </a:cubicBezTo>
                  <a:cubicBezTo>
                    <a:pt x="1905476" y="314801"/>
                    <a:pt x="1905476" y="314801"/>
                    <a:pt x="1906429" y="313849"/>
                  </a:cubicBezTo>
                  <a:close/>
                  <a:moveTo>
                    <a:pt x="1893094" y="259556"/>
                  </a:moveTo>
                  <a:cubicBezTo>
                    <a:pt x="1893094" y="258604"/>
                    <a:pt x="1894046" y="257651"/>
                    <a:pt x="1894046" y="256699"/>
                  </a:cubicBezTo>
                  <a:cubicBezTo>
                    <a:pt x="1894046" y="256699"/>
                    <a:pt x="1894999" y="256699"/>
                    <a:pt x="1894999" y="256699"/>
                  </a:cubicBezTo>
                  <a:cubicBezTo>
                    <a:pt x="1896904" y="257651"/>
                    <a:pt x="1897856" y="259556"/>
                    <a:pt x="1899761" y="260509"/>
                  </a:cubicBezTo>
                  <a:lnTo>
                    <a:pt x="1904524" y="275749"/>
                  </a:lnTo>
                  <a:cubicBezTo>
                    <a:pt x="1901666" y="283369"/>
                    <a:pt x="1898809" y="290036"/>
                    <a:pt x="1895951" y="297656"/>
                  </a:cubicBezTo>
                  <a:cubicBezTo>
                    <a:pt x="1894999" y="291941"/>
                    <a:pt x="1894999" y="286226"/>
                    <a:pt x="1894046" y="281464"/>
                  </a:cubicBezTo>
                  <a:cubicBezTo>
                    <a:pt x="1894046" y="277654"/>
                    <a:pt x="1893094" y="273844"/>
                    <a:pt x="1892141" y="270034"/>
                  </a:cubicBezTo>
                  <a:cubicBezTo>
                    <a:pt x="1892141" y="270986"/>
                    <a:pt x="1893094" y="271939"/>
                    <a:pt x="1893094" y="272891"/>
                  </a:cubicBezTo>
                  <a:cubicBezTo>
                    <a:pt x="1893094" y="269081"/>
                    <a:pt x="1892141" y="264319"/>
                    <a:pt x="1893094" y="259556"/>
                  </a:cubicBezTo>
                  <a:close/>
                  <a:moveTo>
                    <a:pt x="1841659" y="297656"/>
                  </a:moveTo>
                  <a:cubicBezTo>
                    <a:pt x="1841659" y="303371"/>
                    <a:pt x="1840706" y="308134"/>
                    <a:pt x="1840706" y="313849"/>
                  </a:cubicBezTo>
                  <a:cubicBezTo>
                    <a:pt x="1839754" y="307181"/>
                    <a:pt x="1839754" y="300514"/>
                    <a:pt x="1838801" y="294799"/>
                  </a:cubicBezTo>
                  <a:cubicBezTo>
                    <a:pt x="1838801" y="292894"/>
                    <a:pt x="1838801" y="291941"/>
                    <a:pt x="1838801" y="290989"/>
                  </a:cubicBezTo>
                  <a:cubicBezTo>
                    <a:pt x="1839754" y="292894"/>
                    <a:pt x="1840706" y="294799"/>
                    <a:pt x="1841659" y="297656"/>
                  </a:cubicBezTo>
                  <a:close/>
                  <a:moveTo>
                    <a:pt x="1822609" y="363379"/>
                  </a:moveTo>
                  <a:cubicBezTo>
                    <a:pt x="1823561" y="359569"/>
                    <a:pt x="1825466" y="356711"/>
                    <a:pt x="1826419" y="353854"/>
                  </a:cubicBezTo>
                  <a:cubicBezTo>
                    <a:pt x="1826419" y="357664"/>
                    <a:pt x="1826419" y="360521"/>
                    <a:pt x="1827371" y="364331"/>
                  </a:cubicBezTo>
                  <a:cubicBezTo>
                    <a:pt x="1826419" y="365284"/>
                    <a:pt x="1824514" y="367189"/>
                    <a:pt x="1823561" y="368141"/>
                  </a:cubicBezTo>
                  <a:cubicBezTo>
                    <a:pt x="1822609" y="366236"/>
                    <a:pt x="1822609" y="365284"/>
                    <a:pt x="1822609" y="363379"/>
                  </a:cubicBezTo>
                  <a:close/>
                  <a:moveTo>
                    <a:pt x="1828324" y="403384"/>
                  </a:moveTo>
                  <a:cubicBezTo>
                    <a:pt x="1828324" y="402431"/>
                    <a:pt x="1827371" y="401479"/>
                    <a:pt x="1827371" y="400526"/>
                  </a:cubicBezTo>
                  <a:cubicBezTo>
                    <a:pt x="1826419" y="393859"/>
                    <a:pt x="1825466" y="387191"/>
                    <a:pt x="1825466" y="381476"/>
                  </a:cubicBezTo>
                  <a:cubicBezTo>
                    <a:pt x="1826419" y="379571"/>
                    <a:pt x="1827371" y="378619"/>
                    <a:pt x="1828324" y="377666"/>
                  </a:cubicBezTo>
                  <a:cubicBezTo>
                    <a:pt x="1828324" y="385286"/>
                    <a:pt x="1828324" y="391954"/>
                    <a:pt x="1829276" y="399574"/>
                  </a:cubicBezTo>
                  <a:cubicBezTo>
                    <a:pt x="1828324" y="400526"/>
                    <a:pt x="1828324" y="402431"/>
                    <a:pt x="1828324" y="403384"/>
                  </a:cubicBezTo>
                  <a:close/>
                  <a:moveTo>
                    <a:pt x="1833086" y="339566"/>
                  </a:moveTo>
                  <a:cubicBezTo>
                    <a:pt x="1833086" y="339566"/>
                    <a:pt x="1833086" y="339566"/>
                    <a:pt x="1833086" y="339566"/>
                  </a:cubicBezTo>
                  <a:cubicBezTo>
                    <a:pt x="1833086" y="339566"/>
                    <a:pt x="1833086" y="340519"/>
                    <a:pt x="1833086" y="340519"/>
                  </a:cubicBezTo>
                  <a:cubicBezTo>
                    <a:pt x="1833086" y="340519"/>
                    <a:pt x="1833086" y="339566"/>
                    <a:pt x="1833086" y="339566"/>
                  </a:cubicBezTo>
                  <a:close/>
                  <a:moveTo>
                    <a:pt x="1824514" y="272891"/>
                  </a:moveTo>
                  <a:cubicBezTo>
                    <a:pt x="1824514" y="269081"/>
                    <a:pt x="1824514" y="266224"/>
                    <a:pt x="1824514" y="263366"/>
                  </a:cubicBezTo>
                  <a:cubicBezTo>
                    <a:pt x="1827371" y="269081"/>
                    <a:pt x="1831181" y="276701"/>
                    <a:pt x="1835944" y="285274"/>
                  </a:cubicBezTo>
                  <a:cubicBezTo>
                    <a:pt x="1835944" y="288131"/>
                    <a:pt x="1835944" y="290989"/>
                    <a:pt x="1834991" y="294799"/>
                  </a:cubicBezTo>
                  <a:cubicBezTo>
                    <a:pt x="1834991" y="302419"/>
                    <a:pt x="1834039" y="310991"/>
                    <a:pt x="1834039" y="320516"/>
                  </a:cubicBezTo>
                  <a:cubicBezTo>
                    <a:pt x="1834039" y="323374"/>
                    <a:pt x="1834039" y="327184"/>
                    <a:pt x="1834039" y="330994"/>
                  </a:cubicBezTo>
                  <a:cubicBezTo>
                    <a:pt x="1834039" y="330994"/>
                    <a:pt x="1833086" y="330994"/>
                    <a:pt x="1833086" y="331946"/>
                  </a:cubicBezTo>
                  <a:cubicBezTo>
                    <a:pt x="1833086" y="331946"/>
                    <a:pt x="1832134" y="332899"/>
                    <a:pt x="1832134" y="332899"/>
                  </a:cubicBezTo>
                  <a:cubicBezTo>
                    <a:pt x="1830229" y="326231"/>
                    <a:pt x="1829276" y="321469"/>
                    <a:pt x="1827371" y="316706"/>
                  </a:cubicBezTo>
                  <a:cubicBezTo>
                    <a:pt x="1825466" y="310991"/>
                    <a:pt x="1823561" y="306229"/>
                    <a:pt x="1822609" y="303371"/>
                  </a:cubicBezTo>
                  <a:cubicBezTo>
                    <a:pt x="1823561" y="292894"/>
                    <a:pt x="1823561" y="282416"/>
                    <a:pt x="1824514" y="272891"/>
                  </a:cubicBezTo>
                  <a:close/>
                  <a:moveTo>
                    <a:pt x="1822609" y="309086"/>
                  </a:moveTo>
                  <a:cubicBezTo>
                    <a:pt x="1822609" y="311944"/>
                    <a:pt x="1823561" y="314801"/>
                    <a:pt x="1823561" y="317659"/>
                  </a:cubicBezTo>
                  <a:cubicBezTo>
                    <a:pt x="1824514" y="323374"/>
                    <a:pt x="1824514" y="330994"/>
                    <a:pt x="1825466" y="338614"/>
                  </a:cubicBezTo>
                  <a:cubicBezTo>
                    <a:pt x="1825466" y="339566"/>
                    <a:pt x="1825466" y="340519"/>
                    <a:pt x="1825466" y="340519"/>
                  </a:cubicBezTo>
                  <a:cubicBezTo>
                    <a:pt x="1823561" y="342424"/>
                    <a:pt x="1822609" y="345281"/>
                    <a:pt x="1820704" y="348139"/>
                  </a:cubicBezTo>
                  <a:cubicBezTo>
                    <a:pt x="1820704" y="343376"/>
                    <a:pt x="1820704" y="337661"/>
                    <a:pt x="1820704" y="332899"/>
                  </a:cubicBezTo>
                  <a:cubicBezTo>
                    <a:pt x="1820704" y="332899"/>
                    <a:pt x="1820704" y="332899"/>
                    <a:pt x="1820704" y="331946"/>
                  </a:cubicBezTo>
                  <a:cubicBezTo>
                    <a:pt x="1821656" y="324326"/>
                    <a:pt x="1821656" y="316706"/>
                    <a:pt x="1822609" y="309086"/>
                  </a:cubicBezTo>
                  <a:close/>
                  <a:moveTo>
                    <a:pt x="1763554" y="411956"/>
                  </a:moveTo>
                  <a:cubicBezTo>
                    <a:pt x="1763554" y="410051"/>
                    <a:pt x="1762601" y="408146"/>
                    <a:pt x="1762601" y="406241"/>
                  </a:cubicBezTo>
                  <a:cubicBezTo>
                    <a:pt x="1762601" y="403384"/>
                    <a:pt x="1761649" y="400526"/>
                    <a:pt x="1761649" y="397669"/>
                  </a:cubicBezTo>
                  <a:cubicBezTo>
                    <a:pt x="1761649" y="397669"/>
                    <a:pt x="1761649" y="397669"/>
                    <a:pt x="1761649" y="397669"/>
                  </a:cubicBezTo>
                  <a:cubicBezTo>
                    <a:pt x="1762601" y="398621"/>
                    <a:pt x="1763554" y="399574"/>
                    <a:pt x="1764506" y="400526"/>
                  </a:cubicBezTo>
                  <a:cubicBezTo>
                    <a:pt x="1764506" y="404336"/>
                    <a:pt x="1764506" y="408146"/>
                    <a:pt x="1763554" y="411956"/>
                  </a:cubicBezTo>
                  <a:close/>
                  <a:moveTo>
                    <a:pt x="1766411" y="379571"/>
                  </a:moveTo>
                  <a:cubicBezTo>
                    <a:pt x="1766411" y="379571"/>
                    <a:pt x="1766411" y="379571"/>
                    <a:pt x="1766411" y="379571"/>
                  </a:cubicBezTo>
                  <a:cubicBezTo>
                    <a:pt x="1766411" y="378619"/>
                    <a:pt x="1766411" y="377666"/>
                    <a:pt x="1766411" y="377666"/>
                  </a:cubicBezTo>
                  <a:cubicBezTo>
                    <a:pt x="1766411" y="378619"/>
                    <a:pt x="1766411" y="379571"/>
                    <a:pt x="1766411" y="379571"/>
                  </a:cubicBezTo>
                  <a:close/>
                  <a:moveTo>
                    <a:pt x="1792129" y="251936"/>
                  </a:moveTo>
                  <a:lnTo>
                    <a:pt x="1802606" y="219551"/>
                  </a:lnTo>
                  <a:cubicBezTo>
                    <a:pt x="1802606" y="219551"/>
                    <a:pt x="1802606" y="219551"/>
                    <a:pt x="1802606" y="219551"/>
                  </a:cubicBezTo>
                  <a:cubicBezTo>
                    <a:pt x="1802606" y="237649"/>
                    <a:pt x="1801654" y="255746"/>
                    <a:pt x="1801654" y="274796"/>
                  </a:cubicBezTo>
                  <a:cubicBezTo>
                    <a:pt x="1801654" y="291941"/>
                    <a:pt x="1800701" y="309086"/>
                    <a:pt x="1800701" y="327184"/>
                  </a:cubicBezTo>
                  <a:cubicBezTo>
                    <a:pt x="1798796" y="321469"/>
                    <a:pt x="1796891" y="315754"/>
                    <a:pt x="1794034" y="310991"/>
                  </a:cubicBezTo>
                  <a:cubicBezTo>
                    <a:pt x="1792129" y="305276"/>
                    <a:pt x="1790224" y="299561"/>
                    <a:pt x="1788319" y="294799"/>
                  </a:cubicBezTo>
                  <a:cubicBezTo>
                    <a:pt x="1788319" y="293846"/>
                    <a:pt x="1787366" y="292894"/>
                    <a:pt x="1787366" y="292894"/>
                  </a:cubicBezTo>
                  <a:cubicBezTo>
                    <a:pt x="1787366" y="290989"/>
                    <a:pt x="1786414" y="289084"/>
                    <a:pt x="1786414" y="287179"/>
                  </a:cubicBezTo>
                  <a:cubicBezTo>
                    <a:pt x="1787366" y="284321"/>
                    <a:pt x="1788319" y="282416"/>
                    <a:pt x="1788319" y="279559"/>
                  </a:cubicBezTo>
                  <a:cubicBezTo>
                    <a:pt x="1788319" y="278606"/>
                    <a:pt x="1788319" y="277654"/>
                    <a:pt x="1787366" y="275749"/>
                  </a:cubicBezTo>
                  <a:cubicBezTo>
                    <a:pt x="1787366" y="274796"/>
                    <a:pt x="1785461" y="274796"/>
                    <a:pt x="1785461" y="274796"/>
                  </a:cubicBezTo>
                  <a:cubicBezTo>
                    <a:pt x="1785461" y="274796"/>
                    <a:pt x="1785461" y="274796"/>
                    <a:pt x="1785461" y="274796"/>
                  </a:cubicBezTo>
                  <a:lnTo>
                    <a:pt x="1792129" y="251936"/>
                  </a:lnTo>
                  <a:close/>
                  <a:moveTo>
                    <a:pt x="1785461" y="276701"/>
                  </a:moveTo>
                  <a:cubicBezTo>
                    <a:pt x="1785461" y="276701"/>
                    <a:pt x="1786414" y="277654"/>
                    <a:pt x="1786414" y="278606"/>
                  </a:cubicBezTo>
                  <a:cubicBezTo>
                    <a:pt x="1786414" y="279559"/>
                    <a:pt x="1786414" y="281464"/>
                    <a:pt x="1786414" y="282416"/>
                  </a:cubicBezTo>
                  <a:cubicBezTo>
                    <a:pt x="1785461" y="280511"/>
                    <a:pt x="1785461" y="278606"/>
                    <a:pt x="1785461" y="276701"/>
                  </a:cubicBezTo>
                  <a:cubicBezTo>
                    <a:pt x="1785461" y="276701"/>
                    <a:pt x="1785461" y="276701"/>
                    <a:pt x="1785461" y="276701"/>
                  </a:cubicBezTo>
                  <a:close/>
                  <a:moveTo>
                    <a:pt x="1776889" y="330994"/>
                  </a:moveTo>
                  <a:cubicBezTo>
                    <a:pt x="1779746" y="345281"/>
                    <a:pt x="1782604" y="360521"/>
                    <a:pt x="1785461" y="376714"/>
                  </a:cubicBezTo>
                  <a:cubicBezTo>
                    <a:pt x="1785461" y="379571"/>
                    <a:pt x="1786414" y="382429"/>
                    <a:pt x="1786414" y="385286"/>
                  </a:cubicBezTo>
                  <a:cubicBezTo>
                    <a:pt x="1785461" y="384334"/>
                    <a:pt x="1785461" y="383381"/>
                    <a:pt x="1784509" y="382429"/>
                  </a:cubicBezTo>
                  <a:cubicBezTo>
                    <a:pt x="1785461" y="377666"/>
                    <a:pt x="1785461" y="374809"/>
                    <a:pt x="1785461" y="374809"/>
                  </a:cubicBezTo>
                  <a:cubicBezTo>
                    <a:pt x="1785461" y="374809"/>
                    <a:pt x="1784509" y="376714"/>
                    <a:pt x="1783556" y="380524"/>
                  </a:cubicBezTo>
                  <a:cubicBezTo>
                    <a:pt x="1781651" y="376714"/>
                    <a:pt x="1778794" y="373856"/>
                    <a:pt x="1776889" y="370999"/>
                  </a:cubicBezTo>
                  <a:cubicBezTo>
                    <a:pt x="1776889" y="357664"/>
                    <a:pt x="1776889" y="346234"/>
                    <a:pt x="1776889" y="337661"/>
                  </a:cubicBezTo>
                  <a:cubicBezTo>
                    <a:pt x="1775936" y="334804"/>
                    <a:pt x="1775936" y="332899"/>
                    <a:pt x="1776889" y="330994"/>
                  </a:cubicBezTo>
                  <a:close/>
                  <a:moveTo>
                    <a:pt x="1755934" y="211931"/>
                  </a:moveTo>
                  <a:cubicBezTo>
                    <a:pt x="1756886" y="215741"/>
                    <a:pt x="1758791" y="223361"/>
                    <a:pt x="1761649" y="233839"/>
                  </a:cubicBezTo>
                  <a:cubicBezTo>
                    <a:pt x="1761649" y="234791"/>
                    <a:pt x="1762601" y="236696"/>
                    <a:pt x="1762601" y="238601"/>
                  </a:cubicBezTo>
                  <a:cubicBezTo>
                    <a:pt x="1761649" y="237649"/>
                    <a:pt x="1761649" y="235744"/>
                    <a:pt x="1760696" y="234791"/>
                  </a:cubicBezTo>
                  <a:cubicBezTo>
                    <a:pt x="1759744" y="232886"/>
                    <a:pt x="1759744" y="230981"/>
                    <a:pt x="1759744" y="230981"/>
                  </a:cubicBezTo>
                  <a:cubicBezTo>
                    <a:pt x="1759744" y="230981"/>
                    <a:pt x="1759744" y="231934"/>
                    <a:pt x="1759744" y="232886"/>
                  </a:cubicBezTo>
                  <a:cubicBezTo>
                    <a:pt x="1758791" y="230981"/>
                    <a:pt x="1757839" y="229076"/>
                    <a:pt x="1756886" y="227171"/>
                  </a:cubicBezTo>
                  <a:cubicBezTo>
                    <a:pt x="1755934" y="226219"/>
                    <a:pt x="1755934" y="225266"/>
                    <a:pt x="1754981" y="223361"/>
                  </a:cubicBezTo>
                  <a:cubicBezTo>
                    <a:pt x="1755934" y="219551"/>
                    <a:pt x="1755934" y="215741"/>
                    <a:pt x="1755934" y="211931"/>
                  </a:cubicBezTo>
                  <a:close/>
                  <a:moveTo>
                    <a:pt x="1754981" y="232886"/>
                  </a:moveTo>
                  <a:cubicBezTo>
                    <a:pt x="1754981" y="233839"/>
                    <a:pt x="1755934" y="234791"/>
                    <a:pt x="1755934" y="235744"/>
                  </a:cubicBezTo>
                  <a:cubicBezTo>
                    <a:pt x="1755934" y="236696"/>
                    <a:pt x="1754981" y="237649"/>
                    <a:pt x="1754981" y="240506"/>
                  </a:cubicBezTo>
                  <a:cubicBezTo>
                    <a:pt x="1754981" y="237649"/>
                    <a:pt x="1754981" y="234791"/>
                    <a:pt x="1754981" y="232886"/>
                  </a:cubicBezTo>
                  <a:close/>
                  <a:moveTo>
                    <a:pt x="1754029" y="281464"/>
                  </a:moveTo>
                  <a:cubicBezTo>
                    <a:pt x="1754029" y="270986"/>
                    <a:pt x="1754029" y="261461"/>
                    <a:pt x="1754981" y="252889"/>
                  </a:cubicBezTo>
                  <a:cubicBezTo>
                    <a:pt x="1755934" y="244316"/>
                    <a:pt x="1756886" y="238601"/>
                    <a:pt x="1756886" y="236696"/>
                  </a:cubicBezTo>
                  <a:cubicBezTo>
                    <a:pt x="1758791" y="242411"/>
                    <a:pt x="1761649" y="250031"/>
                    <a:pt x="1763554" y="256699"/>
                  </a:cubicBezTo>
                  <a:cubicBezTo>
                    <a:pt x="1764506" y="265271"/>
                    <a:pt x="1766411" y="274796"/>
                    <a:pt x="1768316" y="286226"/>
                  </a:cubicBezTo>
                  <a:cubicBezTo>
                    <a:pt x="1763554" y="298609"/>
                    <a:pt x="1758791" y="310991"/>
                    <a:pt x="1754981" y="322421"/>
                  </a:cubicBezTo>
                  <a:cubicBezTo>
                    <a:pt x="1754981" y="320516"/>
                    <a:pt x="1754981" y="318611"/>
                    <a:pt x="1754029" y="317659"/>
                  </a:cubicBezTo>
                  <a:cubicBezTo>
                    <a:pt x="1754029" y="317659"/>
                    <a:pt x="1754029" y="316706"/>
                    <a:pt x="1754029" y="316706"/>
                  </a:cubicBezTo>
                  <a:cubicBezTo>
                    <a:pt x="1754029" y="303371"/>
                    <a:pt x="1754029" y="291941"/>
                    <a:pt x="1754029" y="281464"/>
                  </a:cubicBezTo>
                  <a:close/>
                  <a:moveTo>
                    <a:pt x="1687354" y="295751"/>
                  </a:moveTo>
                  <a:cubicBezTo>
                    <a:pt x="1686401" y="302419"/>
                    <a:pt x="1685449" y="309086"/>
                    <a:pt x="1685449" y="314801"/>
                  </a:cubicBezTo>
                  <a:cubicBezTo>
                    <a:pt x="1685449" y="318611"/>
                    <a:pt x="1684496" y="321469"/>
                    <a:pt x="1684496" y="325279"/>
                  </a:cubicBezTo>
                  <a:cubicBezTo>
                    <a:pt x="1683544" y="320516"/>
                    <a:pt x="1682591" y="316706"/>
                    <a:pt x="1681639" y="311944"/>
                  </a:cubicBezTo>
                  <a:cubicBezTo>
                    <a:pt x="1681639" y="310039"/>
                    <a:pt x="1681639" y="309086"/>
                    <a:pt x="1681639" y="309086"/>
                  </a:cubicBezTo>
                  <a:cubicBezTo>
                    <a:pt x="1681639" y="309086"/>
                    <a:pt x="1681639" y="309086"/>
                    <a:pt x="1681639" y="310039"/>
                  </a:cubicBezTo>
                  <a:cubicBezTo>
                    <a:pt x="1681639" y="309086"/>
                    <a:pt x="1680686" y="307181"/>
                    <a:pt x="1680686" y="306229"/>
                  </a:cubicBezTo>
                  <a:cubicBezTo>
                    <a:pt x="1680686" y="305276"/>
                    <a:pt x="1680686" y="304324"/>
                    <a:pt x="1681639" y="303371"/>
                  </a:cubicBezTo>
                  <a:cubicBezTo>
                    <a:pt x="1682591" y="300514"/>
                    <a:pt x="1683544" y="297656"/>
                    <a:pt x="1684496" y="295751"/>
                  </a:cubicBezTo>
                  <a:cubicBezTo>
                    <a:pt x="1686401" y="290989"/>
                    <a:pt x="1687354" y="287179"/>
                    <a:pt x="1689259" y="282416"/>
                  </a:cubicBezTo>
                  <a:cubicBezTo>
                    <a:pt x="1687354" y="287179"/>
                    <a:pt x="1687354" y="291941"/>
                    <a:pt x="1687354" y="295751"/>
                  </a:cubicBezTo>
                  <a:close/>
                  <a:moveTo>
                    <a:pt x="1678781" y="276701"/>
                  </a:moveTo>
                  <a:cubicBezTo>
                    <a:pt x="1680686" y="266224"/>
                    <a:pt x="1682591" y="255746"/>
                    <a:pt x="1684496" y="245269"/>
                  </a:cubicBezTo>
                  <a:cubicBezTo>
                    <a:pt x="1685449" y="250031"/>
                    <a:pt x="1686401" y="254794"/>
                    <a:pt x="1686401" y="259556"/>
                  </a:cubicBezTo>
                  <a:cubicBezTo>
                    <a:pt x="1686401" y="262414"/>
                    <a:pt x="1686401" y="265271"/>
                    <a:pt x="1686401" y="268129"/>
                  </a:cubicBezTo>
                  <a:cubicBezTo>
                    <a:pt x="1686401" y="269081"/>
                    <a:pt x="1686401" y="270034"/>
                    <a:pt x="1686401" y="270986"/>
                  </a:cubicBezTo>
                  <a:cubicBezTo>
                    <a:pt x="1682591" y="276701"/>
                    <a:pt x="1679734" y="284321"/>
                    <a:pt x="1675924" y="292894"/>
                  </a:cubicBezTo>
                  <a:cubicBezTo>
                    <a:pt x="1675924" y="292894"/>
                    <a:pt x="1675924" y="291941"/>
                    <a:pt x="1675924" y="291941"/>
                  </a:cubicBezTo>
                  <a:cubicBezTo>
                    <a:pt x="1676876" y="287179"/>
                    <a:pt x="1677829" y="283369"/>
                    <a:pt x="1678781" y="278606"/>
                  </a:cubicBezTo>
                  <a:cubicBezTo>
                    <a:pt x="1679734" y="276701"/>
                    <a:pt x="1679734" y="275749"/>
                    <a:pt x="1679734" y="275749"/>
                  </a:cubicBezTo>
                  <a:cubicBezTo>
                    <a:pt x="1679734" y="275749"/>
                    <a:pt x="1679734" y="275749"/>
                    <a:pt x="1678781" y="276701"/>
                  </a:cubicBezTo>
                  <a:close/>
                  <a:moveTo>
                    <a:pt x="1677829" y="199549"/>
                  </a:moveTo>
                  <a:cubicBezTo>
                    <a:pt x="1677829" y="201454"/>
                    <a:pt x="1677829" y="202406"/>
                    <a:pt x="1678781" y="204311"/>
                  </a:cubicBezTo>
                  <a:cubicBezTo>
                    <a:pt x="1677829" y="207169"/>
                    <a:pt x="1676876" y="210979"/>
                    <a:pt x="1676876" y="213836"/>
                  </a:cubicBezTo>
                  <a:cubicBezTo>
                    <a:pt x="1676876" y="209074"/>
                    <a:pt x="1676876" y="204311"/>
                    <a:pt x="1677829" y="199549"/>
                  </a:cubicBezTo>
                  <a:close/>
                  <a:moveTo>
                    <a:pt x="1640681" y="226219"/>
                  </a:moveTo>
                  <a:cubicBezTo>
                    <a:pt x="1643539" y="233839"/>
                    <a:pt x="1646396" y="244316"/>
                    <a:pt x="1649254" y="254794"/>
                  </a:cubicBezTo>
                  <a:cubicBezTo>
                    <a:pt x="1651159" y="260509"/>
                    <a:pt x="1652111" y="267176"/>
                    <a:pt x="1654016" y="274796"/>
                  </a:cubicBezTo>
                  <a:cubicBezTo>
                    <a:pt x="1654016" y="276701"/>
                    <a:pt x="1653064" y="279559"/>
                    <a:pt x="1653064" y="281464"/>
                  </a:cubicBezTo>
                  <a:cubicBezTo>
                    <a:pt x="1653064" y="280511"/>
                    <a:pt x="1652111" y="279559"/>
                    <a:pt x="1652111" y="279559"/>
                  </a:cubicBezTo>
                  <a:cubicBezTo>
                    <a:pt x="1652111" y="279559"/>
                    <a:pt x="1652111" y="280511"/>
                    <a:pt x="1652111" y="282416"/>
                  </a:cubicBezTo>
                  <a:cubicBezTo>
                    <a:pt x="1651159" y="288131"/>
                    <a:pt x="1650206" y="293846"/>
                    <a:pt x="1649254" y="300514"/>
                  </a:cubicBezTo>
                  <a:cubicBezTo>
                    <a:pt x="1646396" y="293846"/>
                    <a:pt x="1644491" y="288131"/>
                    <a:pt x="1641634" y="281464"/>
                  </a:cubicBezTo>
                  <a:cubicBezTo>
                    <a:pt x="1642586" y="280511"/>
                    <a:pt x="1642586" y="280511"/>
                    <a:pt x="1643539" y="279559"/>
                  </a:cubicBezTo>
                  <a:cubicBezTo>
                    <a:pt x="1644491" y="278606"/>
                    <a:pt x="1646396" y="277654"/>
                    <a:pt x="1647349" y="277654"/>
                  </a:cubicBezTo>
                  <a:cubicBezTo>
                    <a:pt x="1651159" y="274796"/>
                    <a:pt x="1654016" y="273844"/>
                    <a:pt x="1654016" y="273844"/>
                  </a:cubicBezTo>
                  <a:cubicBezTo>
                    <a:pt x="1654016" y="273844"/>
                    <a:pt x="1652111" y="274796"/>
                    <a:pt x="1647349" y="276701"/>
                  </a:cubicBezTo>
                  <a:cubicBezTo>
                    <a:pt x="1646396" y="277654"/>
                    <a:pt x="1645444" y="277654"/>
                    <a:pt x="1643539" y="278606"/>
                  </a:cubicBezTo>
                  <a:cubicBezTo>
                    <a:pt x="1643539" y="278606"/>
                    <a:pt x="1642586" y="279559"/>
                    <a:pt x="1642586" y="279559"/>
                  </a:cubicBezTo>
                  <a:cubicBezTo>
                    <a:pt x="1642586" y="271939"/>
                    <a:pt x="1642586" y="263366"/>
                    <a:pt x="1642586" y="255746"/>
                  </a:cubicBezTo>
                  <a:cubicBezTo>
                    <a:pt x="1640681" y="246221"/>
                    <a:pt x="1640681" y="235744"/>
                    <a:pt x="1640681" y="226219"/>
                  </a:cubicBezTo>
                  <a:cubicBezTo>
                    <a:pt x="1639729" y="226219"/>
                    <a:pt x="1639729" y="226219"/>
                    <a:pt x="1640681" y="226219"/>
                  </a:cubicBezTo>
                  <a:close/>
                  <a:moveTo>
                    <a:pt x="1620679" y="348139"/>
                  </a:moveTo>
                  <a:cubicBezTo>
                    <a:pt x="1620679" y="349091"/>
                    <a:pt x="1620679" y="350044"/>
                    <a:pt x="1620679" y="351949"/>
                  </a:cubicBezTo>
                  <a:cubicBezTo>
                    <a:pt x="1620679" y="352901"/>
                    <a:pt x="1620679" y="353854"/>
                    <a:pt x="1620679" y="353854"/>
                  </a:cubicBezTo>
                  <a:cubicBezTo>
                    <a:pt x="1619726" y="354806"/>
                    <a:pt x="1619726" y="355759"/>
                    <a:pt x="1618774" y="356711"/>
                  </a:cubicBezTo>
                  <a:cubicBezTo>
                    <a:pt x="1619726" y="353854"/>
                    <a:pt x="1620679" y="350044"/>
                    <a:pt x="1620679" y="348139"/>
                  </a:cubicBezTo>
                  <a:close/>
                  <a:moveTo>
                    <a:pt x="1618774" y="311944"/>
                  </a:moveTo>
                  <a:cubicBezTo>
                    <a:pt x="1617821" y="312896"/>
                    <a:pt x="1617821" y="313849"/>
                    <a:pt x="1616869" y="315754"/>
                  </a:cubicBezTo>
                  <a:cubicBezTo>
                    <a:pt x="1613059" y="323374"/>
                    <a:pt x="1609249" y="332899"/>
                    <a:pt x="1605439" y="343376"/>
                  </a:cubicBezTo>
                  <a:cubicBezTo>
                    <a:pt x="1604486" y="345281"/>
                    <a:pt x="1603534" y="348139"/>
                    <a:pt x="1602581" y="350996"/>
                  </a:cubicBezTo>
                  <a:cubicBezTo>
                    <a:pt x="1602581" y="348139"/>
                    <a:pt x="1602581" y="345281"/>
                    <a:pt x="1602581" y="342424"/>
                  </a:cubicBezTo>
                  <a:cubicBezTo>
                    <a:pt x="1605439" y="334804"/>
                    <a:pt x="1609249" y="328136"/>
                    <a:pt x="1613059" y="321469"/>
                  </a:cubicBezTo>
                  <a:cubicBezTo>
                    <a:pt x="1614964" y="317659"/>
                    <a:pt x="1617821" y="313849"/>
                    <a:pt x="1619726" y="310039"/>
                  </a:cubicBezTo>
                  <a:cubicBezTo>
                    <a:pt x="1618774" y="310991"/>
                    <a:pt x="1618774" y="310991"/>
                    <a:pt x="1618774" y="311944"/>
                  </a:cubicBezTo>
                  <a:close/>
                  <a:moveTo>
                    <a:pt x="1610201" y="269081"/>
                  </a:moveTo>
                  <a:cubicBezTo>
                    <a:pt x="1612106" y="265271"/>
                    <a:pt x="1613059" y="261461"/>
                    <a:pt x="1614011" y="258604"/>
                  </a:cubicBezTo>
                  <a:cubicBezTo>
                    <a:pt x="1614964" y="256699"/>
                    <a:pt x="1615916" y="254794"/>
                    <a:pt x="1616869" y="252889"/>
                  </a:cubicBezTo>
                  <a:cubicBezTo>
                    <a:pt x="1616869" y="264319"/>
                    <a:pt x="1617821" y="277654"/>
                    <a:pt x="1617821" y="292894"/>
                  </a:cubicBezTo>
                  <a:cubicBezTo>
                    <a:pt x="1617821" y="292894"/>
                    <a:pt x="1617821" y="293846"/>
                    <a:pt x="1617821" y="293846"/>
                  </a:cubicBezTo>
                  <a:cubicBezTo>
                    <a:pt x="1616869" y="291941"/>
                    <a:pt x="1615916" y="290036"/>
                    <a:pt x="1614011" y="289084"/>
                  </a:cubicBezTo>
                  <a:cubicBezTo>
                    <a:pt x="1611154" y="284321"/>
                    <a:pt x="1608296" y="280511"/>
                    <a:pt x="1606391" y="277654"/>
                  </a:cubicBezTo>
                  <a:cubicBezTo>
                    <a:pt x="1608296" y="274796"/>
                    <a:pt x="1609249" y="271939"/>
                    <a:pt x="1610201" y="269081"/>
                  </a:cubicBezTo>
                  <a:close/>
                  <a:moveTo>
                    <a:pt x="1600676" y="297656"/>
                  </a:moveTo>
                  <a:cubicBezTo>
                    <a:pt x="1602581" y="290989"/>
                    <a:pt x="1604486" y="285274"/>
                    <a:pt x="1606391" y="279559"/>
                  </a:cubicBezTo>
                  <a:cubicBezTo>
                    <a:pt x="1607344" y="282416"/>
                    <a:pt x="1609249" y="286226"/>
                    <a:pt x="1611154" y="290989"/>
                  </a:cubicBezTo>
                  <a:cubicBezTo>
                    <a:pt x="1613059" y="294799"/>
                    <a:pt x="1614964" y="298609"/>
                    <a:pt x="1616869" y="303371"/>
                  </a:cubicBezTo>
                  <a:cubicBezTo>
                    <a:pt x="1613059" y="307181"/>
                    <a:pt x="1610201" y="312896"/>
                    <a:pt x="1606391" y="317659"/>
                  </a:cubicBezTo>
                  <a:cubicBezTo>
                    <a:pt x="1604486" y="320516"/>
                    <a:pt x="1602581" y="322421"/>
                    <a:pt x="1601629" y="325279"/>
                  </a:cubicBezTo>
                  <a:cubicBezTo>
                    <a:pt x="1601629" y="323374"/>
                    <a:pt x="1601629" y="321469"/>
                    <a:pt x="1600676" y="319564"/>
                  </a:cubicBezTo>
                  <a:cubicBezTo>
                    <a:pt x="1600676" y="314801"/>
                    <a:pt x="1599724" y="310039"/>
                    <a:pt x="1599724" y="305276"/>
                  </a:cubicBezTo>
                  <a:cubicBezTo>
                    <a:pt x="1599724" y="302419"/>
                    <a:pt x="1600676" y="300514"/>
                    <a:pt x="1600676" y="297656"/>
                  </a:cubicBezTo>
                  <a:close/>
                  <a:moveTo>
                    <a:pt x="1567339" y="315754"/>
                  </a:moveTo>
                  <a:cubicBezTo>
                    <a:pt x="1567339" y="320516"/>
                    <a:pt x="1568291" y="325279"/>
                    <a:pt x="1568291" y="330041"/>
                  </a:cubicBezTo>
                  <a:cubicBezTo>
                    <a:pt x="1567339" y="326231"/>
                    <a:pt x="1567339" y="323374"/>
                    <a:pt x="1566386" y="320516"/>
                  </a:cubicBezTo>
                  <a:cubicBezTo>
                    <a:pt x="1567339" y="319564"/>
                    <a:pt x="1567339" y="317659"/>
                    <a:pt x="1567339" y="315754"/>
                  </a:cubicBezTo>
                  <a:close/>
                  <a:moveTo>
                    <a:pt x="1547336" y="265271"/>
                  </a:moveTo>
                  <a:cubicBezTo>
                    <a:pt x="1547336" y="269081"/>
                    <a:pt x="1546384" y="271939"/>
                    <a:pt x="1546384" y="275749"/>
                  </a:cubicBezTo>
                  <a:cubicBezTo>
                    <a:pt x="1546384" y="274796"/>
                    <a:pt x="1545431" y="273844"/>
                    <a:pt x="1545431" y="272891"/>
                  </a:cubicBezTo>
                  <a:cubicBezTo>
                    <a:pt x="1546384" y="270986"/>
                    <a:pt x="1546384" y="268129"/>
                    <a:pt x="1547336" y="265271"/>
                  </a:cubicBezTo>
                  <a:close/>
                  <a:moveTo>
                    <a:pt x="1541621" y="286226"/>
                  </a:moveTo>
                  <a:cubicBezTo>
                    <a:pt x="1542574" y="289084"/>
                    <a:pt x="1543526" y="290989"/>
                    <a:pt x="1543526" y="293846"/>
                  </a:cubicBezTo>
                  <a:cubicBezTo>
                    <a:pt x="1543526" y="295751"/>
                    <a:pt x="1542574" y="298609"/>
                    <a:pt x="1542574" y="301466"/>
                  </a:cubicBezTo>
                  <a:cubicBezTo>
                    <a:pt x="1541621" y="298609"/>
                    <a:pt x="1540669" y="294799"/>
                    <a:pt x="1539716" y="291941"/>
                  </a:cubicBezTo>
                  <a:cubicBezTo>
                    <a:pt x="1540669" y="289084"/>
                    <a:pt x="1541621" y="288131"/>
                    <a:pt x="1541621" y="286226"/>
                  </a:cubicBezTo>
                  <a:close/>
                  <a:moveTo>
                    <a:pt x="1537811" y="271939"/>
                  </a:moveTo>
                  <a:cubicBezTo>
                    <a:pt x="1537811" y="273844"/>
                    <a:pt x="1538764" y="274796"/>
                    <a:pt x="1538764" y="276701"/>
                  </a:cubicBezTo>
                  <a:cubicBezTo>
                    <a:pt x="1537811" y="277654"/>
                    <a:pt x="1537811" y="278606"/>
                    <a:pt x="1536859" y="280511"/>
                  </a:cubicBezTo>
                  <a:cubicBezTo>
                    <a:pt x="1537811" y="276701"/>
                    <a:pt x="1537811" y="273844"/>
                    <a:pt x="1537811" y="271939"/>
                  </a:cubicBezTo>
                  <a:close/>
                  <a:moveTo>
                    <a:pt x="1533049" y="338614"/>
                  </a:moveTo>
                  <a:cubicBezTo>
                    <a:pt x="1533049" y="337661"/>
                    <a:pt x="1533049" y="336709"/>
                    <a:pt x="1533049" y="335756"/>
                  </a:cubicBezTo>
                  <a:cubicBezTo>
                    <a:pt x="1534001" y="340519"/>
                    <a:pt x="1534954" y="345281"/>
                    <a:pt x="1535906" y="350044"/>
                  </a:cubicBezTo>
                  <a:cubicBezTo>
                    <a:pt x="1536859" y="352901"/>
                    <a:pt x="1536859" y="354806"/>
                    <a:pt x="1536859" y="357664"/>
                  </a:cubicBezTo>
                  <a:cubicBezTo>
                    <a:pt x="1536859" y="359569"/>
                    <a:pt x="1536859" y="360521"/>
                    <a:pt x="1536859" y="362426"/>
                  </a:cubicBezTo>
                  <a:cubicBezTo>
                    <a:pt x="1536859" y="362426"/>
                    <a:pt x="1536859" y="362426"/>
                    <a:pt x="1536859" y="362426"/>
                  </a:cubicBezTo>
                  <a:cubicBezTo>
                    <a:pt x="1534954" y="356711"/>
                    <a:pt x="1533049" y="351949"/>
                    <a:pt x="1532096" y="346234"/>
                  </a:cubicBezTo>
                  <a:cubicBezTo>
                    <a:pt x="1533049" y="343376"/>
                    <a:pt x="1533049" y="341471"/>
                    <a:pt x="1533049" y="338614"/>
                  </a:cubicBezTo>
                  <a:close/>
                  <a:moveTo>
                    <a:pt x="1519714" y="270986"/>
                  </a:moveTo>
                  <a:cubicBezTo>
                    <a:pt x="1521619" y="279559"/>
                    <a:pt x="1523524" y="288131"/>
                    <a:pt x="1525429" y="297656"/>
                  </a:cubicBezTo>
                  <a:cubicBezTo>
                    <a:pt x="1525429" y="298609"/>
                    <a:pt x="1525429" y="299561"/>
                    <a:pt x="1524476" y="301466"/>
                  </a:cubicBezTo>
                  <a:cubicBezTo>
                    <a:pt x="1523524" y="306229"/>
                    <a:pt x="1522571" y="310991"/>
                    <a:pt x="1521619" y="315754"/>
                  </a:cubicBezTo>
                  <a:cubicBezTo>
                    <a:pt x="1520666" y="313849"/>
                    <a:pt x="1520666" y="311944"/>
                    <a:pt x="1519714" y="310991"/>
                  </a:cubicBezTo>
                  <a:cubicBezTo>
                    <a:pt x="1519714" y="295751"/>
                    <a:pt x="1518761" y="281464"/>
                    <a:pt x="1517809" y="268129"/>
                  </a:cubicBezTo>
                  <a:cubicBezTo>
                    <a:pt x="1519714" y="268129"/>
                    <a:pt x="1519714" y="269081"/>
                    <a:pt x="1519714" y="270986"/>
                  </a:cubicBezTo>
                  <a:close/>
                  <a:moveTo>
                    <a:pt x="1503521" y="302419"/>
                  </a:moveTo>
                  <a:cubicBezTo>
                    <a:pt x="1503521" y="306229"/>
                    <a:pt x="1503521" y="310039"/>
                    <a:pt x="1502569" y="313849"/>
                  </a:cubicBezTo>
                  <a:cubicBezTo>
                    <a:pt x="1502569" y="318611"/>
                    <a:pt x="1502569" y="324326"/>
                    <a:pt x="1502569" y="330041"/>
                  </a:cubicBezTo>
                  <a:cubicBezTo>
                    <a:pt x="1502569" y="330041"/>
                    <a:pt x="1502569" y="330041"/>
                    <a:pt x="1501616" y="329089"/>
                  </a:cubicBezTo>
                  <a:cubicBezTo>
                    <a:pt x="1500664" y="323374"/>
                    <a:pt x="1498759" y="317659"/>
                    <a:pt x="1497806" y="311944"/>
                  </a:cubicBezTo>
                  <a:cubicBezTo>
                    <a:pt x="1500664" y="309086"/>
                    <a:pt x="1502569" y="306229"/>
                    <a:pt x="1503521" y="302419"/>
                  </a:cubicBezTo>
                  <a:close/>
                  <a:moveTo>
                    <a:pt x="1477804" y="272891"/>
                  </a:moveTo>
                  <a:cubicBezTo>
                    <a:pt x="1477804" y="273844"/>
                    <a:pt x="1477804" y="273844"/>
                    <a:pt x="1477804" y="272891"/>
                  </a:cubicBezTo>
                  <a:cubicBezTo>
                    <a:pt x="1477804" y="275749"/>
                    <a:pt x="1477804" y="278606"/>
                    <a:pt x="1477804" y="282416"/>
                  </a:cubicBezTo>
                  <a:cubicBezTo>
                    <a:pt x="1477804" y="286226"/>
                    <a:pt x="1476851" y="290989"/>
                    <a:pt x="1476851" y="294799"/>
                  </a:cubicBezTo>
                  <a:cubicBezTo>
                    <a:pt x="1476851" y="294799"/>
                    <a:pt x="1476851" y="295751"/>
                    <a:pt x="1475899" y="295751"/>
                  </a:cubicBezTo>
                  <a:cubicBezTo>
                    <a:pt x="1475899" y="290989"/>
                    <a:pt x="1474946" y="286226"/>
                    <a:pt x="1474946" y="282416"/>
                  </a:cubicBezTo>
                  <a:cubicBezTo>
                    <a:pt x="1475899" y="279559"/>
                    <a:pt x="1476851" y="276701"/>
                    <a:pt x="1477804" y="272891"/>
                  </a:cubicBezTo>
                  <a:close/>
                  <a:moveTo>
                    <a:pt x="1461611" y="326231"/>
                  </a:moveTo>
                  <a:cubicBezTo>
                    <a:pt x="1461611" y="327184"/>
                    <a:pt x="1461611" y="327184"/>
                    <a:pt x="1461611" y="328136"/>
                  </a:cubicBezTo>
                  <a:cubicBezTo>
                    <a:pt x="1461611" y="329089"/>
                    <a:pt x="1460659" y="329089"/>
                    <a:pt x="1460659" y="330041"/>
                  </a:cubicBezTo>
                  <a:cubicBezTo>
                    <a:pt x="1460659" y="330041"/>
                    <a:pt x="1460659" y="330041"/>
                    <a:pt x="1460659" y="329089"/>
                  </a:cubicBezTo>
                  <a:cubicBezTo>
                    <a:pt x="1460659" y="328136"/>
                    <a:pt x="1460659" y="327184"/>
                    <a:pt x="1461611" y="326231"/>
                  </a:cubicBezTo>
                  <a:close/>
                  <a:moveTo>
                    <a:pt x="1457801" y="309086"/>
                  </a:moveTo>
                  <a:cubicBezTo>
                    <a:pt x="1456849" y="310039"/>
                    <a:pt x="1456849" y="310039"/>
                    <a:pt x="1457801" y="309086"/>
                  </a:cubicBezTo>
                  <a:cubicBezTo>
                    <a:pt x="1456849" y="307181"/>
                    <a:pt x="1456849" y="305276"/>
                    <a:pt x="1455896" y="302419"/>
                  </a:cubicBezTo>
                  <a:cubicBezTo>
                    <a:pt x="1455896" y="305276"/>
                    <a:pt x="1456849" y="307181"/>
                    <a:pt x="1457801" y="309086"/>
                  </a:cubicBezTo>
                  <a:close/>
                  <a:moveTo>
                    <a:pt x="1442561" y="328136"/>
                  </a:moveTo>
                  <a:cubicBezTo>
                    <a:pt x="1442561" y="324326"/>
                    <a:pt x="1442561" y="321469"/>
                    <a:pt x="1442561" y="318611"/>
                  </a:cubicBezTo>
                  <a:cubicBezTo>
                    <a:pt x="1443514" y="323374"/>
                    <a:pt x="1443514" y="329089"/>
                    <a:pt x="1444466" y="333851"/>
                  </a:cubicBezTo>
                  <a:cubicBezTo>
                    <a:pt x="1443514" y="332899"/>
                    <a:pt x="1443514" y="330994"/>
                    <a:pt x="1442561" y="330041"/>
                  </a:cubicBezTo>
                  <a:cubicBezTo>
                    <a:pt x="1442561" y="330041"/>
                    <a:pt x="1442561" y="329089"/>
                    <a:pt x="1442561" y="328136"/>
                  </a:cubicBezTo>
                  <a:close/>
                  <a:moveTo>
                    <a:pt x="1415891" y="281464"/>
                  </a:moveTo>
                  <a:cubicBezTo>
                    <a:pt x="1415891" y="284321"/>
                    <a:pt x="1415891" y="286226"/>
                    <a:pt x="1415891" y="289084"/>
                  </a:cubicBezTo>
                  <a:cubicBezTo>
                    <a:pt x="1415891" y="289084"/>
                    <a:pt x="1415891" y="289084"/>
                    <a:pt x="1415891" y="289084"/>
                  </a:cubicBezTo>
                  <a:cubicBezTo>
                    <a:pt x="1414939" y="288131"/>
                    <a:pt x="1413986" y="287179"/>
                    <a:pt x="1413034" y="286226"/>
                  </a:cubicBezTo>
                  <a:cubicBezTo>
                    <a:pt x="1414939" y="284321"/>
                    <a:pt x="1415891" y="282416"/>
                    <a:pt x="1415891" y="281464"/>
                  </a:cubicBezTo>
                  <a:close/>
                  <a:moveTo>
                    <a:pt x="1412081" y="290036"/>
                  </a:moveTo>
                  <a:cubicBezTo>
                    <a:pt x="1413034" y="290989"/>
                    <a:pt x="1413034" y="291941"/>
                    <a:pt x="1413986" y="292894"/>
                  </a:cubicBezTo>
                  <a:cubicBezTo>
                    <a:pt x="1414939" y="293846"/>
                    <a:pt x="1414939" y="294799"/>
                    <a:pt x="1415891" y="295751"/>
                  </a:cubicBezTo>
                  <a:cubicBezTo>
                    <a:pt x="1415891" y="297656"/>
                    <a:pt x="1415891" y="299561"/>
                    <a:pt x="1415891" y="300514"/>
                  </a:cubicBezTo>
                  <a:cubicBezTo>
                    <a:pt x="1413986" y="296704"/>
                    <a:pt x="1413034" y="293846"/>
                    <a:pt x="1412081" y="290036"/>
                  </a:cubicBezTo>
                  <a:cubicBezTo>
                    <a:pt x="1412081" y="290036"/>
                    <a:pt x="1412081" y="290036"/>
                    <a:pt x="1412081" y="290036"/>
                  </a:cubicBezTo>
                  <a:close/>
                  <a:moveTo>
                    <a:pt x="1383506" y="364331"/>
                  </a:moveTo>
                  <a:cubicBezTo>
                    <a:pt x="1383506" y="362426"/>
                    <a:pt x="1383506" y="360521"/>
                    <a:pt x="1382554" y="358616"/>
                  </a:cubicBezTo>
                  <a:cubicBezTo>
                    <a:pt x="1382554" y="358616"/>
                    <a:pt x="1382554" y="357664"/>
                    <a:pt x="1382554" y="357664"/>
                  </a:cubicBezTo>
                  <a:cubicBezTo>
                    <a:pt x="1382554" y="358616"/>
                    <a:pt x="1383506" y="360521"/>
                    <a:pt x="1383506" y="362426"/>
                  </a:cubicBezTo>
                  <a:cubicBezTo>
                    <a:pt x="1384459" y="363379"/>
                    <a:pt x="1384459" y="363379"/>
                    <a:pt x="1383506" y="364331"/>
                  </a:cubicBezTo>
                  <a:close/>
                  <a:moveTo>
                    <a:pt x="1386364" y="298609"/>
                  </a:moveTo>
                  <a:cubicBezTo>
                    <a:pt x="1386364" y="298609"/>
                    <a:pt x="1386364" y="298609"/>
                    <a:pt x="1386364" y="298609"/>
                  </a:cubicBezTo>
                  <a:cubicBezTo>
                    <a:pt x="1385411" y="296704"/>
                    <a:pt x="1385411" y="295751"/>
                    <a:pt x="1384459" y="293846"/>
                  </a:cubicBezTo>
                  <a:cubicBezTo>
                    <a:pt x="1385411" y="292894"/>
                    <a:pt x="1385411" y="291941"/>
                    <a:pt x="1386364" y="290989"/>
                  </a:cubicBezTo>
                  <a:cubicBezTo>
                    <a:pt x="1388269" y="289084"/>
                    <a:pt x="1389221" y="287179"/>
                    <a:pt x="1391126" y="286226"/>
                  </a:cubicBezTo>
                  <a:cubicBezTo>
                    <a:pt x="1389221" y="290036"/>
                    <a:pt x="1387316" y="293846"/>
                    <a:pt x="1386364" y="298609"/>
                  </a:cubicBezTo>
                  <a:close/>
                  <a:moveTo>
                    <a:pt x="1383506" y="287179"/>
                  </a:moveTo>
                  <a:cubicBezTo>
                    <a:pt x="1383506" y="287179"/>
                    <a:pt x="1382554" y="288131"/>
                    <a:pt x="1382554" y="288131"/>
                  </a:cubicBezTo>
                  <a:cubicBezTo>
                    <a:pt x="1380649" y="283369"/>
                    <a:pt x="1378744" y="278606"/>
                    <a:pt x="1376839" y="274796"/>
                  </a:cubicBezTo>
                  <a:cubicBezTo>
                    <a:pt x="1379696" y="262414"/>
                    <a:pt x="1382554" y="251936"/>
                    <a:pt x="1384459" y="242411"/>
                  </a:cubicBezTo>
                  <a:cubicBezTo>
                    <a:pt x="1385411" y="250031"/>
                    <a:pt x="1387316" y="263366"/>
                    <a:pt x="1390174" y="281464"/>
                  </a:cubicBezTo>
                  <a:cubicBezTo>
                    <a:pt x="1388269" y="283369"/>
                    <a:pt x="1386364" y="285274"/>
                    <a:pt x="1383506" y="287179"/>
                  </a:cubicBezTo>
                  <a:close/>
                  <a:moveTo>
                    <a:pt x="1391126" y="310991"/>
                  </a:moveTo>
                  <a:cubicBezTo>
                    <a:pt x="1392079" y="307181"/>
                    <a:pt x="1392079" y="303371"/>
                    <a:pt x="1393031" y="299561"/>
                  </a:cubicBezTo>
                  <a:cubicBezTo>
                    <a:pt x="1393031" y="299561"/>
                    <a:pt x="1393031" y="298609"/>
                    <a:pt x="1393031" y="298609"/>
                  </a:cubicBezTo>
                  <a:cubicBezTo>
                    <a:pt x="1393031" y="300514"/>
                    <a:pt x="1393984" y="303371"/>
                    <a:pt x="1393984" y="305276"/>
                  </a:cubicBezTo>
                  <a:cubicBezTo>
                    <a:pt x="1393984" y="308134"/>
                    <a:pt x="1392079" y="309086"/>
                    <a:pt x="1391126" y="310991"/>
                  </a:cubicBezTo>
                  <a:close/>
                  <a:moveTo>
                    <a:pt x="1397794" y="278606"/>
                  </a:moveTo>
                  <a:cubicBezTo>
                    <a:pt x="1397794" y="278606"/>
                    <a:pt x="1397794" y="278606"/>
                    <a:pt x="1397794" y="278606"/>
                  </a:cubicBezTo>
                  <a:cubicBezTo>
                    <a:pt x="1397794" y="278606"/>
                    <a:pt x="1397794" y="279559"/>
                    <a:pt x="1397794" y="279559"/>
                  </a:cubicBezTo>
                  <a:cubicBezTo>
                    <a:pt x="1397794" y="279559"/>
                    <a:pt x="1397794" y="279559"/>
                    <a:pt x="1397794" y="278606"/>
                  </a:cubicBezTo>
                  <a:cubicBezTo>
                    <a:pt x="1397794" y="278606"/>
                    <a:pt x="1397794" y="278606"/>
                    <a:pt x="1397794" y="278606"/>
                  </a:cubicBezTo>
                  <a:close/>
                  <a:moveTo>
                    <a:pt x="1397794" y="322421"/>
                  </a:moveTo>
                  <a:cubicBezTo>
                    <a:pt x="1398746" y="325279"/>
                    <a:pt x="1398746" y="328136"/>
                    <a:pt x="1399699" y="331946"/>
                  </a:cubicBezTo>
                  <a:cubicBezTo>
                    <a:pt x="1399699" y="332899"/>
                    <a:pt x="1399699" y="332899"/>
                    <a:pt x="1399699" y="333851"/>
                  </a:cubicBezTo>
                  <a:cubicBezTo>
                    <a:pt x="1398746" y="330994"/>
                    <a:pt x="1397794" y="328136"/>
                    <a:pt x="1396841" y="326231"/>
                  </a:cubicBezTo>
                  <a:cubicBezTo>
                    <a:pt x="1396841" y="324326"/>
                    <a:pt x="1396841" y="323374"/>
                    <a:pt x="1397794" y="322421"/>
                  </a:cubicBezTo>
                  <a:close/>
                  <a:moveTo>
                    <a:pt x="1387316" y="231934"/>
                  </a:moveTo>
                  <a:cubicBezTo>
                    <a:pt x="1389221" y="242411"/>
                    <a:pt x="1392079" y="255746"/>
                    <a:pt x="1395889" y="270986"/>
                  </a:cubicBezTo>
                  <a:cubicBezTo>
                    <a:pt x="1395889" y="271939"/>
                    <a:pt x="1395889" y="271939"/>
                    <a:pt x="1394936" y="272891"/>
                  </a:cubicBezTo>
                  <a:cubicBezTo>
                    <a:pt x="1390174" y="257651"/>
                    <a:pt x="1386364" y="246221"/>
                    <a:pt x="1384459" y="240506"/>
                  </a:cubicBezTo>
                  <a:cubicBezTo>
                    <a:pt x="1386364" y="237649"/>
                    <a:pt x="1387316" y="234791"/>
                    <a:pt x="1387316" y="231934"/>
                  </a:cubicBezTo>
                  <a:close/>
                  <a:moveTo>
                    <a:pt x="1380649" y="232886"/>
                  </a:moveTo>
                  <a:cubicBezTo>
                    <a:pt x="1382554" y="230029"/>
                    <a:pt x="1384459" y="227171"/>
                    <a:pt x="1386364" y="225266"/>
                  </a:cubicBezTo>
                  <a:cubicBezTo>
                    <a:pt x="1386364" y="225266"/>
                    <a:pt x="1386364" y="225266"/>
                    <a:pt x="1386364" y="225266"/>
                  </a:cubicBezTo>
                  <a:cubicBezTo>
                    <a:pt x="1382554" y="234791"/>
                    <a:pt x="1377791" y="247174"/>
                    <a:pt x="1372076" y="262414"/>
                  </a:cubicBezTo>
                  <a:cubicBezTo>
                    <a:pt x="1371124" y="260509"/>
                    <a:pt x="1371124" y="259556"/>
                    <a:pt x="1370171" y="257651"/>
                  </a:cubicBezTo>
                  <a:cubicBezTo>
                    <a:pt x="1369219" y="256699"/>
                    <a:pt x="1369219" y="255746"/>
                    <a:pt x="1369219" y="253841"/>
                  </a:cubicBezTo>
                  <a:cubicBezTo>
                    <a:pt x="1373029" y="245269"/>
                    <a:pt x="1376839" y="238601"/>
                    <a:pt x="1380649" y="232886"/>
                  </a:cubicBezTo>
                  <a:close/>
                  <a:moveTo>
                    <a:pt x="1356836" y="300514"/>
                  </a:moveTo>
                  <a:cubicBezTo>
                    <a:pt x="1356836" y="301466"/>
                    <a:pt x="1356836" y="301466"/>
                    <a:pt x="1356836" y="302419"/>
                  </a:cubicBezTo>
                  <a:cubicBezTo>
                    <a:pt x="1356836" y="303371"/>
                    <a:pt x="1356836" y="303371"/>
                    <a:pt x="1355884" y="304324"/>
                  </a:cubicBezTo>
                  <a:cubicBezTo>
                    <a:pt x="1355884" y="302419"/>
                    <a:pt x="1355884" y="301466"/>
                    <a:pt x="1355884" y="299561"/>
                  </a:cubicBezTo>
                  <a:cubicBezTo>
                    <a:pt x="1355884" y="299561"/>
                    <a:pt x="1356836" y="299561"/>
                    <a:pt x="1356836" y="300514"/>
                  </a:cubicBezTo>
                  <a:close/>
                  <a:moveTo>
                    <a:pt x="1339691" y="325279"/>
                  </a:moveTo>
                  <a:cubicBezTo>
                    <a:pt x="1339691" y="325279"/>
                    <a:pt x="1339691" y="324326"/>
                    <a:pt x="1339691" y="324326"/>
                  </a:cubicBezTo>
                  <a:cubicBezTo>
                    <a:pt x="1340644" y="322421"/>
                    <a:pt x="1341596" y="319564"/>
                    <a:pt x="1341596" y="317659"/>
                  </a:cubicBezTo>
                  <a:cubicBezTo>
                    <a:pt x="1341596" y="317659"/>
                    <a:pt x="1341596" y="317659"/>
                    <a:pt x="1341596" y="317659"/>
                  </a:cubicBezTo>
                  <a:cubicBezTo>
                    <a:pt x="1341596" y="322421"/>
                    <a:pt x="1341596" y="326231"/>
                    <a:pt x="1341596" y="330994"/>
                  </a:cubicBezTo>
                  <a:cubicBezTo>
                    <a:pt x="1341596" y="328136"/>
                    <a:pt x="1340644" y="326231"/>
                    <a:pt x="1339691" y="325279"/>
                  </a:cubicBezTo>
                  <a:close/>
                  <a:moveTo>
                    <a:pt x="1340644" y="226219"/>
                  </a:moveTo>
                  <a:cubicBezTo>
                    <a:pt x="1340644" y="225266"/>
                    <a:pt x="1340644" y="225266"/>
                    <a:pt x="1340644" y="226219"/>
                  </a:cubicBezTo>
                  <a:cubicBezTo>
                    <a:pt x="1341596" y="229076"/>
                    <a:pt x="1343501" y="232886"/>
                    <a:pt x="1344454" y="237649"/>
                  </a:cubicBezTo>
                  <a:cubicBezTo>
                    <a:pt x="1344454" y="239554"/>
                    <a:pt x="1344454" y="240506"/>
                    <a:pt x="1344454" y="242411"/>
                  </a:cubicBezTo>
                  <a:cubicBezTo>
                    <a:pt x="1344454" y="249079"/>
                    <a:pt x="1343501" y="256699"/>
                    <a:pt x="1343501" y="264319"/>
                  </a:cubicBezTo>
                  <a:cubicBezTo>
                    <a:pt x="1343501" y="267176"/>
                    <a:pt x="1343501" y="270034"/>
                    <a:pt x="1343501" y="272891"/>
                  </a:cubicBezTo>
                  <a:cubicBezTo>
                    <a:pt x="1341596" y="271939"/>
                    <a:pt x="1340644" y="270034"/>
                    <a:pt x="1339691" y="269081"/>
                  </a:cubicBezTo>
                  <a:cubicBezTo>
                    <a:pt x="1338739" y="252889"/>
                    <a:pt x="1339691" y="238601"/>
                    <a:pt x="1340644" y="226219"/>
                  </a:cubicBezTo>
                  <a:close/>
                  <a:moveTo>
                    <a:pt x="1337786" y="295751"/>
                  </a:moveTo>
                  <a:cubicBezTo>
                    <a:pt x="1337786" y="288131"/>
                    <a:pt x="1338739" y="279559"/>
                    <a:pt x="1338739" y="271939"/>
                  </a:cubicBezTo>
                  <a:cubicBezTo>
                    <a:pt x="1339691" y="272891"/>
                    <a:pt x="1341596" y="274796"/>
                    <a:pt x="1342549" y="276701"/>
                  </a:cubicBezTo>
                  <a:cubicBezTo>
                    <a:pt x="1342549" y="276701"/>
                    <a:pt x="1342549" y="276701"/>
                    <a:pt x="1342549" y="276701"/>
                  </a:cubicBezTo>
                  <a:cubicBezTo>
                    <a:pt x="1342549" y="279559"/>
                    <a:pt x="1342549" y="283369"/>
                    <a:pt x="1342549" y="286226"/>
                  </a:cubicBezTo>
                  <a:cubicBezTo>
                    <a:pt x="1340644" y="290036"/>
                    <a:pt x="1338739" y="292894"/>
                    <a:pt x="1337786" y="295751"/>
                  </a:cubicBezTo>
                  <a:cubicBezTo>
                    <a:pt x="1337786" y="296704"/>
                    <a:pt x="1337786" y="296704"/>
                    <a:pt x="1337786" y="296704"/>
                  </a:cubicBezTo>
                  <a:cubicBezTo>
                    <a:pt x="1337786" y="296704"/>
                    <a:pt x="1337786" y="295751"/>
                    <a:pt x="1337786" y="295751"/>
                  </a:cubicBezTo>
                  <a:close/>
                  <a:moveTo>
                    <a:pt x="1314926" y="320516"/>
                  </a:moveTo>
                  <a:cubicBezTo>
                    <a:pt x="1314926" y="320516"/>
                    <a:pt x="1314926" y="320516"/>
                    <a:pt x="1314926" y="320516"/>
                  </a:cubicBezTo>
                  <a:cubicBezTo>
                    <a:pt x="1314926" y="320516"/>
                    <a:pt x="1314926" y="320516"/>
                    <a:pt x="1314926" y="320516"/>
                  </a:cubicBezTo>
                  <a:cubicBezTo>
                    <a:pt x="1314926" y="320516"/>
                    <a:pt x="1314926" y="320516"/>
                    <a:pt x="1314926" y="320516"/>
                  </a:cubicBezTo>
                  <a:close/>
                  <a:moveTo>
                    <a:pt x="1311116" y="312896"/>
                  </a:moveTo>
                  <a:cubicBezTo>
                    <a:pt x="1311116" y="312896"/>
                    <a:pt x="1312069" y="313849"/>
                    <a:pt x="1311116" y="312896"/>
                  </a:cubicBezTo>
                  <a:cubicBezTo>
                    <a:pt x="1311116" y="313849"/>
                    <a:pt x="1311116" y="313849"/>
                    <a:pt x="1311116" y="314801"/>
                  </a:cubicBezTo>
                  <a:cubicBezTo>
                    <a:pt x="1311116" y="314801"/>
                    <a:pt x="1311116" y="314801"/>
                    <a:pt x="1311116" y="314801"/>
                  </a:cubicBezTo>
                  <a:cubicBezTo>
                    <a:pt x="1311116" y="313849"/>
                    <a:pt x="1311116" y="313849"/>
                    <a:pt x="1311116" y="312896"/>
                  </a:cubicBezTo>
                  <a:close/>
                  <a:moveTo>
                    <a:pt x="1242536" y="344329"/>
                  </a:moveTo>
                  <a:cubicBezTo>
                    <a:pt x="1241584" y="341471"/>
                    <a:pt x="1239679" y="339566"/>
                    <a:pt x="1238726" y="336709"/>
                  </a:cubicBezTo>
                  <a:cubicBezTo>
                    <a:pt x="1238726" y="328136"/>
                    <a:pt x="1238726" y="318611"/>
                    <a:pt x="1238726" y="310991"/>
                  </a:cubicBezTo>
                  <a:cubicBezTo>
                    <a:pt x="1238726" y="309086"/>
                    <a:pt x="1238726" y="308134"/>
                    <a:pt x="1238726" y="307181"/>
                  </a:cubicBezTo>
                  <a:cubicBezTo>
                    <a:pt x="1240631" y="317659"/>
                    <a:pt x="1241584" y="328136"/>
                    <a:pt x="1244441" y="339566"/>
                  </a:cubicBezTo>
                  <a:cubicBezTo>
                    <a:pt x="1244441" y="339566"/>
                    <a:pt x="1244441" y="340519"/>
                    <a:pt x="1244441" y="340519"/>
                  </a:cubicBezTo>
                  <a:cubicBezTo>
                    <a:pt x="1243489" y="341471"/>
                    <a:pt x="1242536" y="343376"/>
                    <a:pt x="1242536" y="344329"/>
                  </a:cubicBezTo>
                  <a:close/>
                  <a:moveTo>
                    <a:pt x="1279684" y="290989"/>
                  </a:moveTo>
                  <a:cubicBezTo>
                    <a:pt x="1279684" y="289084"/>
                    <a:pt x="1279684" y="286226"/>
                    <a:pt x="1279684" y="284321"/>
                  </a:cubicBezTo>
                  <a:cubicBezTo>
                    <a:pt x="1280636" y="285274"/>
                    <a:pt x="1280636" y="286226"/>
                    <a:pt x="1281589" y="287179"/>
                  </a:cubicBezTo>
                  <a:cubicBezTo>
                    <a:pt x="1280636" y="289084"/>
                    <a:pt x="1279684" y="290036"/>
                    <a:pt x="1279684" y="290989"/>
                  </a:cubicBezTo>
                  <a:close/>
                  <a:moveTo>
                    <a:pt x="1298734" y="332899"/>
                  </a:moveTo>
                  <a:cubicBezTo>
                    <a:pt x="1298734" y="332899"/>
                    <a:pt x="1298734" y="332899"/>
                    <a:pt x="1298734" y="332899"/>
                  </a:cubicBezTo>
                  <a:cubicBezTo>
                    <a:pt x="1298734" y="331946"/>
                    <a:pt x="1298734" y="331946"/>
                    <a:pt x="1298734" y="330994"/>
                  </a:cubicBezTo>
                  <a:cubicBezTo>
                    <a:pt x="1298734" y="331946"/>
                    <a:pt x="1298734" y="332899"/>
                    <a:pt x="1298734" y="332899"/>
                  </a:cubicBezTo>
                  <a:close/>
                  <a:moveTo>
                    <a:pt x="1295876" y="278606"/>
                  </a:moveTo>
                  <a:cubicBezTo>
                    <a:pt x="1298734" y="285274"/>
                    <a:pt x="1301591" y="291941"/>
                    <a:pt x="1305401" y="299561"/>
                  </a:cubicBezTo>
                  <a:cubicBezTo>
                    <a:pt x="1305401" y="299561"/>
                    <a:pt x="1305401" y="299561"/>
                    <a:pt x="1305401" y="300514"/>
                  </a:cubicBezTo>
                  <a:cubicBezTo>
                    <a:pt x="1305401" y="301466"/>
                    <a:pt x="1305401" y="302419"/>
                    <a:pt x="1304449" y="303371"/>
                  </a:cubicBezTo>
                  <a:cubicBezTo>
                    <a:pt x="1303496" y="300514"/>
                    <a:pt x="1301591" y="298609"/>
                    <a:pt x="1300639" y="295751"/>
                  </a:cubicBezTo>
                  <a:cubicBezTo>
                    <a:pt x="1298734" y="291941"/>
                    <a:pt x="1296829" y="288131"/>
                    <a:pt x="1293971" y="284321"/>
                  </a:cubicBezTo>
                  <a:cubicBezTo>
                    <a:pt x="1294924" y="282416"/>
                    <a:pt x="1295876" y="280511"/>
                    <a:pt x="1295876" y="278606"/>
                  </a:cubicBezTo>
                  <a:close/>
                  <a:moveTo>
                    <a:pt x="1299686" y="328136"/>
                  </a:moveTo>
                  <a:cubicBezTo>
                    <a:pt x="1299686" y="329089"/>
                    <a:pt x="1299686" y="329089"/>
                    <a:pt x="1299686" y="330041"/>
                  </a:cubicBezTo>
                  <a:cubicBezTo>
                    <a:pt x="1299686" y="330041"/>
                    <a:pt x="1298734" y="330994"/>
                    <a:pt x="1298734" y="331946"/>
                  </a:cubicBezTo>
                  <a:cubicBezTo>
                    <a:pt x="1296829" y="329089"/>
                    <a:pt x="1294924" y="326231"/>
                    <a:pt x="1293019" y="324326"/>
                  </a:cubicBezTo>
                  <a:cubicBezTo>
                    <a:pt x="1292066" y="322421"/>
                    <a:pt x="1290161" y="320516"/>
                    <a:pt x="1289209" y="318611"/>
                  </a:cubicBezTo>
                  <a:cubicBezTo>
                    <a:pt x="1289209" y="318611"/>
                    <a:pt x="1289209" y="318611"/>
                    <a:pt x="1289209" y="318611"/>
                  </a:cubicBezTo>
                  <a:cubicBezTo>
                    <a:pt x="1289209" y="314801"/>
                    <a:pt x="1289209" y="311944"/>
                    <a:pt x="1289209" y="309086"/>
                  </a:cubicBezTo>
                  <a:cubicBezTo>
                    <a:pt x="1289209" y="308134"/>
                    <a:pt x="1290161" y="306229"/>
                    <a:pt x="1290161" y="305276"/>
                  </a:cubicBezTo>
                  <a:cubicBezTo>
                    <a:pt x="1293019" y="311944"/>
                    <a:pt x="1296829" y="319564"/>
                    <a:pt x="1299686" y="328136"/>
                  </a:cubicBezTo>
                  <a:close/>
                  <a:moveTo>
                    <a:pt x="1289209" y="263366"/>
                  </a:moveTo>
                  <a:cubicBezTo>
                    <a:pt x="1288256" y="265271"/>
                    <a:pt x="1288256" y="266224"/>
                    <a:pt x="1287304" y="268129"/>
                  </a:cubicBezTo>
                  <a:cubicBezTo>
                    <a:pt x="1287304" y="265271"/>
                    <a:pt x="1287304" y="262414"/>
                    <a:pt x="1287304" y="259556"/>
                  </a:cubicBezTo>
                  <a:cubicBezTo>
                    <a:pt x="1287304" y="260509"/>
                    <a:pt x="1288256" y="262414"/>
                    <a:pt x="1289209" y="263366"/>
                  </a:cubicBezTo>
                  <a:close/>
                  <a:moveTo>
                    <a:pt x="1276826" y="238601"/>
                  </a:moveTo>
                  <a:cubicBezTo>
                    <a:pt x="1277779" y="239554"/>
                    <a:pt x="1277779" y="240506"/>
                    <a:pt x="1278731" y="242411"/>
                  </a:cubicBezTo>
                  <a:cubicBezTo>
                    <a:pt x="1280636" y="246221"/>
                    <a:pt x="1283494" y="251936"/>
                    <a:pt x="1286351" y="257651"/>
                  </a:cubicBezTo>
                  <a:cubicBezTo>
                    <a:pt x="1286351" y="260509"/>
                    <a:pt x="1285399" y="263366"/>
                    <a:pt x="1285399" y="267176"/>
                  </a:cubicBezTo>
                  <a:cubicBezTo>
                    <a:pt x="1282541" y="263366"/>
                    <a:pt x="1280636" y="259556"/>
                    <a:pt x="1277779" y="255746"/>
                  </a:cubicBezTo>
                  <a:cubicBezTo>
                    <a:pt x="1277779" y="250031"/>
                    <a:pt x="1276826" y="245269"/>
                    <a:pt x="1276826" y="242411"/>
                  </a:cubicBezTo>
                  <a:cubicBezTo>
                    <a:pt x="1276826" y="241459"/>
                    <a:pt x="1276826" y="239554"/>
                    <a:pt x="1276826" y="238601"/>
                  </a:cubicBezTo>
                  <a:close/>
                  <a:moveTo>
                    <a:pt x="1273016" y="271939"/>
                  </a:moveTo>
                  <a:cubicBezTo>
                    <a:pt x="1273016" y="271939"/>
                    <a:pt x="1273969" y="272891"/>
                    <a:pt x="1273969" y="272891"/>
                  </a:cubicBezTo>
                  <a:cubicBezTo>
                    <a:pt x="1273969" y="278606"/>
                    <a:pt x="1273016" y="284321"/>
                    <a:pt x="1273016" y="291941"/>
                  </a:cubicBezTo>
                  <a:cubicBezTo>
                    <a:pt x="1272064" y="290989"/>
                    <a:pt x="1272064" y="289084"/>
                    <a:pt x="1271111" y="288131"/>
                  </a:cubicBezTo>
                  <a:cubicBezTo>
                    <a:pt x="1271111" y="282416"/>
                    <a:pt x="1272064" y="276701"/>
                    <a:pt x="1273016" y="271939"/>
                  </a:cubicBezTo>
                  <a:close/>
                  <a:moveTo>
                    <a:pt x="1240631" y="229076"/>
                  </a:moveTo>
                  <a:cubicBezTo>
                    <a:pt x="1241584" y="226219"/>
                    <a:pt x="1243489" y="223361"/>
                    <a:pt x="1244441" y="220504"/>
                  </a:cubicBezTo>
                  <a:cubicBezTo>
                    <a:pt x="1247299" y="226219"/>
                    <a:pt x="1251109" y="230981"/>
                    <a:pt x="1253966" y="237649"/>
                  </a:cubicBezTo>
                  <a:cubicBezTo>
                    <a:pt x="1257776" y="244316"/>
                    <a:pt x="1260634" y="250031"/>
                    <a:pt x="1264444" y="257651"/>
                  </a:cubicBezTo>
                  <a:cubicBezTo>
                    <a:pt x="1265396" y="259556"/>
                    <a:pt x="1267301" y="262414"/>
                    <a:pt x="1268254" y="264319"/>
                  </a:cubicBezTo>
                  <a:cubicBezTo>
                    <a:pt x="1266349" y="270986"/>
                    <a:pt x="1264444" y="277654"/>
                    <a:pt x="1262539" y="286226"/>
                  </a:cubicBezTo>
                  <a:cubicBezTo>
                    <a:pt x="1259681" y="283369"/>
                    <a:pt x="1257776" y="280511"/>
                    <a:pt x="1254919" y="277654"/>
                  </a:cubicBezTo>
                  <a:cubicBezTo>
                    <a:pt x="1250156" y="268129"/>
                    <a:pt x="1246346" y="259556"/>
                    <a:pt x="1241584" y="251936"/>
                  </a:cubicBezTo>
                  <a:cubicBezTo>
                    <a:pt x="1239679" y="249079"/>
                    <a:pt x="1237774" y="246221"/>
                    <a:pt x="1235869" y="243364"/>
                  </a:cubicBezTo>
                  <a:cubicBezTo>
                    <a:pt x="1235869" y="243364"/>
                    <a:pt x="1235869" y="242411"/>
                    <a:pt x="1235869" y="242411"/>
                  </a:cubicBezTo>
                  <a:cubicBezTo>
                    <a:pt x="1237774" y="236696"/>
                    <a:pt x="1239679" y="232886"/>
                    <a:pt x="1240631" y="229076"/>
                  </a:cubicBezTo>
                  <a:close/>
                  <a:moveTo>
                    <a:pt x="1228249" y="304324"/>
                  </a:moveTo>
                  <a:cubicBezTo>
                    <a:pt x="1228249" y="298609"/>
                    <a:pt x="1227296" y="292894"/>
                    <a:pt x="1227296" y="288131"/>
                  </a:cubicBezTo>
                  <a:lnTo>
                    <a:pt x="1227296" y="281464"/>
                  </a:lnTo>
                  <a:cubicBezTo>
                    <a:pt x="1227296" y="280511"/>
                    <a:pt x="1228249" y="280511"/>
                    <a:pt x="1228249" y="279559"/>
                  </a:cubicBezTo>
                  <a:cubicBezTo>
                    <a:pt x="1228249" y="279559"/>
                    <a:pt x="1228249" y="278606"/>
                    <a:pt x="1228249" y="278606"/>
                  </a:cubicBezTo>
                  <a:cubicBezTo>
                    <a:pt x="1228249" y="278606"/>
                    <a:pt x="1229201" y="279559"/>
                    <a:pt x="1229201" y="279559"/>
                  </a:cubicBezTo>
                  <a:cubicBezTo>
                    <a:pt x="1230154" y="280511"/>
                    <a:pt x="1230154" y="282416"/>
                    <a:pt x="1231106" y="284321"/>
                  </a:cubicBezTo>
                  <a:cubicBezTo>
                    <a:pt x="1230154" y="290036"/>
                    <a:pt x="1229201" y="296704"/>
                    <a:pt x="1228249" y="304324"/>
                  </a:cubicBezTo>
                  <a:close/>
                  <a:moveTo>
                    <a:pt x="1232059" y="280511"/>
                  </a:moveTo>
                  <a:cubicBezTo>
                    <a:pt x="1232059" y="279559"/>
                    <a:pt x="1232059" y="279559"/>
                    <a:pt x="1232059" y="278606"/>
                  </a:cubicBezTo>
                  <a:cubicBezTo>
                    <a:pt x="1232059" y="277654"/>
                    <a:pt x="1231106" y="276701"/>
                    <a:pt x="1230154" y="275749"/>
                  </a:cubicBezTo>
                  <a:cubicBezTo>
                    <a:pt x="1229201" y="275749"/>
                    <a:pt x="1228249" y="274796"/>
                    <a:pt x="1227296" y="275749"/>
                  </a:cubicBezTo>
                  <a:cubicBezTo>
                    <a:pt x="1227296" y="275749"/>
                    <a:pt x="1227296" y="275749"/>
                    <a:pt x="1226344" y="275749"/>
                  </a:cubicBezTo>
                  <a:lnTo>
                    <a:pt x="1226344" y="269081"/>
                  </a:lnTo>
                  <a:cubicBezTo>
                    <a:pt x="1227296" y="270034"/>
                    <a:pt x="1228249" y="270986"/>
                    <a:pt x="1230154" y="272891"/>
                  </a:cubicBezTo>
                  <a:cubicBezTo>
                    <a:pt x="1231106" y="273844"/>
                    <a:pt x="1232059" y="274796"/>
                    <a:pt x="1233011" y="276701"/>
                  </a:cubicBezTo>
                  <a:cubicBezTo>
                    <a:pt x="1232059" y="278606"/>
                    <a:pt x="1232059" y="279559"/>
                    <a:pt x="1232059" y="280511"/>
                  </a:cubicBezTo>
                  <a:close/>
                  <a:moveTo>
                    <a:pt x="1230154" y="221456"/>
                  </a:moveTo>
                  <a:cubicBezTo>
                    <a:pt x="1232059" y="225266"/>
                    <a:pt x="1233011" y="229076"/>
                    <a:pt x="1233964" y="233839"/>
                  </a:cubicBezTo>
                  <a:cubicBezTo>
                    <a:pt x="1233964" y="233839"/>
                    <a:pt x="1233964" y="233839"/>
                    <a:pt x="1233964" y="233839"/>
                  </a:cubicBezTo>
                  <a:cubicBezTo>
                    <a:pt x="1233964" y="232886"/>
                    <a:pt x="1233011" y="230981"/>
                    <a:pt x="1233011" y="230029"/>
                  </a:cubicBezTo>
                  <a:cubicBezTo>
                    <a:pt x="1231106" y="226219"/>
                    <a:pt x="1230154" y="223361"/>
                    <a:pt x="1230154" y="221456"/>
                  </a:cubicBezTo>
                  <a:cubicBezTo>
                    <a:pt x="1229201" y="220504"/>
                    <a:pt x="1229201" y="220504"/>
                    <a:pt x="1230154" y="221456"/>
                  </a:cubicBezTo>
                  <a:close/>
                  <a:moveTo>
                    <a:pt x="1229201" y="257651"/>
                  </a:moveTo>
                  <a:cubicBezTo>
                    <a:pt x="1229201" y="257651"/>
                    <a:pt x="1229201" y="257651"/>
                    <a:pt x="1229201" y="257651"/>
                  </a:cubicBezTo>
                  <a:cubicBezTo>
                    <a:pt x="1229201" y="258604"/>
                    <a:pt x="1230154" y="258604"/>
                    <a:pt x="1230154" y="259556"/>
                  </a:cubicBezTo>
                  <a:cubicBezTo>
                    <a:pt x="1230154" y="260509"/>
                    <a:pt x="1230154" y="261461"/>
                    <a:pt x="1230154" y="262414"/>
                  </a:cubicBezTo>
                  <a:cubicBezTo>
                    <a:pt x="1231106" y="266224"/>
                    <a:pt x="1231106" y="270986"/>
                    <a:pt x="1232059" y="274796"/>
                  </a:cubicBezTo>
                  <a:cubicBezTo>
                    <a:pt x="1232059" y="274796"/>
                    <a:pt x="1232059" y="274796"/>
                    <a:pt x="1232059" y="274796"/>
                  </a:cubicBezTo>
                  <a:cubicBezTo>
                    <a:pt x="1231106" y="273844"/>
                    <a:pt x="1230154" y="272891"/>
                    <a:pt x="1229201" y="272891"/>
                  </a:cubicBezTo>
                  <a:cubicBezTo>
                    <a:pt x="1227296" y="270986"/>
                    <a:pt x="1225391" y="270034"/>
                    <a:pt x="1225391" y="269081"/>
                  </a:cubicBezTo>
                  <a:lnTo>
                    <a:pt x="1225391" y="265271"/>
                  </a:lnTo>
                  <a:cubicBezTo>
                    <a:pt x="1227296" y="263366"/>
                    <a:pt x="1228249" y="260509"/>
                    <a:pt x="1229201" y="257651"/>
                  </a:cubicBezTo>
                  <a:close/>
                  <a:moveTo>
                    <a:pt x="1226344" y="235744"/>
                  </a:moveTo>
                  <a:cubicBezTo>
                    <a:pt x="1227296" y="238601"/>
                    <a:pt x="1227296" y="241459"/>
                    <a:pt x="1228249" y="244316"/>
                  </a:cubicBezTo>
                  <a:cubicBezTo>
                    <a:pt x="1228249" y="245269"/>
                    <a:pt x="1227296" y="246221"/>
                    <a:pt x="1227296" y="246221"/>
                  </a:cubicBezTo>
                  <a:cubicBezTo>
                    <a:pt x="1226344" y="245269"/>
                    <a:pt x="1226344" y="245269"/>
                    <a:pt x="1225391" y="244316"/>
                  </a:cubicBezTo>
                  <a:lnTo>
                    <a:pt x="1225391" y="231934"/>
                  </a:lnTo>
                  <a:cubicBezTo>
                    <a:pt x="1225391" y="233839"/>
                    <a:pt x="1225391" y="234791"/>
                    <a:pt x="1226344" y="235744"/>
                  </a:cubicBezTo>
                  <a:close/>
                  <a:moveTo>
                    <a:pt x="1197769" y="293846"/>
                  </a:moveTo>
                  <a:cubicBezTo>
                    <a:pt x="1197769" y="292894"/>
                    <a:pt x="1198721" y="290989"/>
                    <a:pt x="1198721" y="290036"/>
                  </a:cubicBezTo>
                  <a:cubicBezTo>
                    <a:pt x="1198721" y="290989"/>
                    <a:pt x="1198721" y="290989"/>
                    <a:pt x="1198721" y="291941"/>
                  </a:cubicBezTo>
                  <a:cubicBezTo>
                    <a:pt x="1198721" y="293846"/>
                    <a:pt x="1199674" y="296704"/>
                    <a:pt x="1199674" y="299561"/>
                  </a:cubicBezTo>
                  <a:cubicBezTo>
                    <a:pt x="1198721" y="301466"/>
                    <a:pt x="1197769" y="304324"/>
                    <a:pt x="1196816" y="307181"/>
                  </a:cubicBezTo>
                  <a:cubicBezTo>
                    <a:pt x="1195864" y="304324"/>
                    <a:pt x="1195864" y="301466"/>
                    <a:pt x="1194911" y="299561"/>
                  </a:cubicBezTo>
                  <a:cubicBezTo>
                    <a:pt x="1195864" y="297656"/>
                    <a:pt x="1196816" y="295751"/>
                    <a:pt x="1197769" y="293846"/>
                  </a:cubicBezTo>
                  <a:close/>
                  <a:moveTo>
                    <a:pt x="1196816" y="459581"/>
                  </a:moveTo>
                  <a:lnTo>
                    <a:pt x="1196816" y="459581"/>
                  </a:lnTo>
                  <a:cubicBezTo>
                    <a:pt x="1195864" y="458629"/>
                    <a:pt x="1195864" y="457676"/>
                    <a:pt x="1195864" y="455771"/>
                  </a:cubicBezTo>
                  <a:cubicBezTo>
                    <a:pt x="1195864" y="456724"/>
                    <a:pt x="1195864" y="457676"/>
                    <a:pt x="1196816" y="459581"/>
                  </a:cubicBezTo>
                  <a:close/>
                  <a:moveTo>
                    <a:pt x="1190149" y="324326"/>
                  </a:moveTo>
                  <a:cubicBezTo>
                    <a:pt x="1190149" y="325279"/>
                    <a:pt x="1190149" y="325279"/>
                    <a:pt x="1190149" y="324326"/>
                  </a:cubicBezTo>
                  <a:cubicBezTo>
                    <a:pt x="1190149" y="323374"/>
                    <a:pt x="1190149" y="321469"/>
                    <a:pt x="1189196" y="320516"/>
                  </a:cubicBezTo>
                  <a:cubicBezTo>
                    <a:pt x="1190149" y="322421"/>
                    <a:pt x="1190149" y="323374"/>
                    <a:pt x="1190149" y="324326"/>
                  </a:cubicBezTo>
                  <a:close/>
                  <a:moveTo>
                    <a:pt x="1170146" y="270986"/>
                  </a:moveTo>
                  <a:cubicBezTo>
                    <a:pt x="1170146" y="270034"/>
                    <a:pt x="1170146" y="269081"/>
                    <a:pt x="1170146" y="268129"/>
                  </a:cubicBezTo>
                  <a:cubicBezTo>
                    <a:pt x="1170146" y="267176"/>
                    <a:pt x="1170146" y="265271"/>
                    <a:pt x="1170146" y="264319"/>
                  </a:cubicBezTo>
                  <a:cubicBezTo>
                    <a:pt x="1171099" y="253841"/>
                    <a:pt x="1172051" y="244316"/>
                    <a:pt x="1172051" y="235744"/>
                  </a:cubicBezTo>
                  <a:cubicBezTo>
                    <a:pt x="1173004" y="238601"/>
                    <a:pt x="1173956" y="241459"/>
                    <a:pt x="1174909" y="245269"/>
                  </a:cubicBezTo>
                  <a:cubicBezTo>
                    <a:pt x="1174909" y="249079"/>
                    <a:pt x="1175861" y="253841"/>
                    <a:pt x="1176814" y="260509"/>
                  </a:cubicBezTo>
                  <a:cubicBezTo>
                    <a:pt x="1177766" y="267176"/>
                    <a:pt x="1177766" y="275749"/>
                    <a:pt x="1177766" y="285274"/>
                  </a:cubicBezTo>
                  <a:cubicBezTo>
                    <a:pt x="1178719" y="291941"/>
                    <a:pt x="1177766" y="300514"/>
                    <a:pt x="1177766" y="308134"/>
                  </a:cubicBezTo>
                  <a:cubicBezTo>
                    <a:pt x="1177766" y="307181"/>
                    <a:pt x="1176814" y="306229"/>
                    <a:pt x="1176814" y="305276"/>
                  </a:cubicBezTo>
                  <a:cubicBezTo>
                    <a:pt x="1173956" y="298609"/>
                    <a:pt x="1171099" y="292894"/>
                    <a:pt x="1168241" y="287179"/>
                  </a:cubicBezTo>
                  <a:cubicBezTo>
                    <a:pt x="1169194" y="282416"/>
                    <a:pt x="1170146" y="275749"/>
                    <a:pt x="1170146" y="270986"/>
                  </a:cubicBezTo>
                  <a:close/>
                  <a:moveTo>
                    <a:pt x="1170146" y="309086"/>
                  </a:moveTo>
                  <a:cubicBezTo>
                    <a:pt x="1171099" y="312896"/>
                    <a:pt x="1173004" y="317659"/>
                    <a:pt x="1173956" y="321469"/>
                  </a:cubicBezTo>
                  <a:cubicBezTo>
                    <a:pt x="1173004" y="323374"/>
                    <a:pt x="1173004" y="325279"/>
                    <a:pt x="1172051" y="327184"/>
                  </a:cubicBezTo>
                  <a:cubicBezTo>
                    <a:pt x="1171099" y="325279"/>
                    <a:pt x="1171099" y="324326"/>
                    <a:pt x="1170146" y="322421"/>
                  </a:cubicBezTo>
                  <a:cubicBezTo>
                    <a:pt x="1170146" y="321469"/>
                    <a:pt x="1170146" y="319564"/>
                    <a:pt x="1170146" y="318611"/>
                  </a:cubicBezTo>
                  <a:cubicBezTo>
                    <a:pt x="1169194" y="313849"/>
                    <a:pt x="1169194" y="308134"/>
                    <a:pt x="1168241" y="303371"/>
                  </a:cubicBezTo>
                  <a:cubicBezTo>
                    <a:pt x="1168241" y="305276"/>
                    <a:pt x="1169194" y="307181"/>
                    <a:pt x="1170146" y="309086"/>
                  </a:cubicBezTo>
                  <a:close/>
                  <a:moveTo>
                    <a:pt x="1164431" y="236696"/>
                  </a:moveTo>
                  <a:cubicBezTo>
                    <a:pt x="1163479" y="242411"/>
                    <a:pt x="1162526" y="248126"/>
                    <a:pt x="1161574" y="253841"/>
                  </a:cubicBezTo>
                  <a:cubicBezTo>
                    <a:pt x="1161574" y="252889"/>
                    <a:pt x="1161574" y="252889"/>
                    <a:pt x="1161574" y="251936"/>
                  </a:cubicBezTo>
                  <a:cubicBezTo>
                    <a:pt x="1161574" y="251936"/>
                    <a:pt x="1161574" y="250984"/>
                    <a:pt x="1161574" y="250984"/>
                  </a:cubicBezTo>
                  <a:cubicBezTo>
                    <a:pt x="1162526" y="245269"/>
                    <a:pt x="1163479" y="240506"/>
                    <a:pt x="1164431" y="236696"/>
                  </a:cubicBezTo>
                  <a:close/>
                  <a:moveTo>
                    <a:pt x="1140619" y="290036"/>
                  </a:moveTo>
                  <a:cubicBezTo>
                    <a:pt x="1140619" y="290989"/>
                    <a:pt x="1139666" y="290989"/>
                    <a:pt x="1139666" y="291941"/>
                  </a:cubicBezTo>
                  <a:cubicBezTo>
                    <a:pt x="1138714" y="289084"/>
                    <a:pt x="1138714" y="286226"/>
                    <a:pt x="1137761" y="283369"/>
                  </a:cubicBezTo>
                  <a:cubicBezTo>
                    <a:pt x="1138714" y="286226"/>
                    <a:pt x="1139666" y="288131"/>
                    <a:pt x="1140619" y="290036"/>
                  </a:cubicBezTo>
                  <a:close/>
                  <a:moveTo>
                    <a:pt x="1114901" y="339566"/>
                  </a:moveTo>
                  <a:cubicBezTo>
                    <a:pt x="1115854" y="331946"/>
                    <a:pt x="1116806" y="323374"/>
                    <a:pt x="1117759" y="315754"/>
                  </a:cubicBezTo>
                  <a:cubicBezTo>
                    <a:pt x="1118711" y="318611"/>
                    <a:pt x="1118711" y="321469"/>
                    <a:pt x="1119664" y="325279"/>
                  </a:cubicBezTo>
                  <a:cubicBezTo>
                    <a:pt x="1120616" y="328136"/>
                    <a:pt x="1120616" y="331946"/>
                    <a:pt x="1121569" y="334804"/>
                  </a:cubicBezTo>
                  <a:cubicBezTo>
                    <a:pt x="1121569" y="336709"/>
                    <a:pt x="1120616" y="338614"/>
                    <a:pt x="1120616" y="341471"/>
                  </a:cubicBezTo>
                  <a:cubicBezTo>
                    <a:pt x="1120616" y="341471"/>
                    <a:pt x="1120616" y="341471"/>
                    <a:pt x="1120616" y="342424"/>
                  </a:cubicBezTo>
                  <a:cubicBezTo>
                    <a:pt x="1119664" y="344329"/>
                    <a:pt x="1118711" y="346234"/>
                    <a:pt x="1118711" y="348139"/>
                  </a:cubicBezTo>
                  <a:cubicBezTo>
                    <a:pt x="1117759" y="345281"/>
                    <a:pt x="1115854" y="343376"/>
                    <a:pt x="1114901" y="341471"/>
                  </a:cubicBezTo>
                  <a:cubicBezTo>
                    <a:pt x="1114901" y="340519"/>
                    <a:pt x="1114901" y="339566"/>
                    <a:pt x="1114901" y="339566"/>
                  </a:cubicBezTo>
                  <a:close/>
                  <a:moveTo>
                    <a:pt x="1111091" y="219551"/>
                  </a:moveTo>
                  <a:cubicBezTo>
                    <a:pt x="1111091" y="220504"/>
                    <a:pt x="1112044" y="221456"/>
                    <a:pt x="1112044" y="222409"/>
                  </a:cubicBezTo>
                  <a:cubicBezTo>
                    <a:pt x="1112044" y="225266"/>
                    <a:pt x="1112996" y="228124"/>
                    <a:pt x="1112996" y="230029"/>
                  </a:cubicBezTo>
                  <a:cubicBezTo>
                    <a:pt x="1112996" y="230029"/>
                    <a:pt x="1112996" y="230029"/>
                    <a:pt x="1112996" y="230029"/>
                  </a:cubicBezTo>
                  <a:cubicBezTo>
                    <a:pt x="1112996" y="226219"/>
                    <a:pt x="1112044" y="223361"/>
                    <a:pt x="1111091" y="219551"/>
                  </a:cubicBezTo>
                  <a:cubicBezTo>
                    <a:pt x="1111091" y="220504"/>
                    <a:pt x="1111091" y="219551"/>
                    <a:pt x="1111091" y="219551"/>
                  </a:cubicBezTo>
                  <a:close/>
                  <a:moveTo>
                    <a:pt x="1110139" y="217646"/>
                  </a:moveTo>
                  <a:cubicBezTo>
                    <a:pt x="1110139" y="217646"/>
                    <a:pt x="1110139" y="217646"/>
                    <a:pt x="1110139" y="217646"/>
                  </a:cubicBezTo>
                  <a:cubicBezTo>
                    <a:pt x="1110139" y="217646"/>
                    <a:pt x="1109186" y="216694"/>
                    <a:pt x="1109186" y="215741"/>
                  </a:cubicBezTo>
                  <a:cubicBezTo>
                    <a:pt x="1110139" y="216694"/>
                    <a:pt x="1110139" y="216694"/>
                    <a:pt x="1110139" y="217646"/>
                  </a:cubicBezTo>
                  <a:close/>
                  <a:moveTo>
                    <a:pt x="1101566" y="236696"/>
                  </a:moveTo>
                  <a:cubicBezTo>
                    <a:pt x="1104424" y="248126"/>
                    <a:pt x="1107281" y="262414"/>
                    <a:pt x="1111091" y="278606"/>
                  </a:cubicBezTo>
                  <a:cubicBezTo>
                    <a:pt x="1110139" y="283369"/>
                    <a:pt x="1109186" y="289084"/>
                    <a:pt x="1109186" y="293846"/>
                  </a:cubicBezTo>
                  <a:cubicBezTo>
                    <a:pt x="1108234" y="298609"/>
                    <a:pt x="1107281" y="304324"/>
                    <a:pt x="1106329" y="309086"/>
                  </a:cubicBezTo>
                  <a:cubicBezTo>
                    <a:pt x="1106329" y="309086"/>
                    <a:pt x="1106329" y="309086"/>
                    <a:pt x="1106329" y="308134"/>
                  </a:cubicBezTo>
                  <a:cubicBezTo>
                    <a:pt x="1105376" y="300514"/>
                    <a:pt x="1105376" y="295751"/>
                    <a:pt x="1105376" y="295751"/>
                  </a:cubicBezTo>
                  <a:cubicBezTo>
                    <a:pt x="1105376" y="295751"/>
                    <a:pt x="1105376" y="297656"/>
                    <a:pt x="1105376" y="300514"/>
                  </a:cubicBezTo>
                  <a:cubicBezTo>
                    <a:pt x="1103471" y="290989"/>
                    <a:pt x="1101566" y="282416"/>
                    <a:pt x="1099661" y="272891"/>
                  </a:cubicBezTo>
                  <a:cubicBezTo>
                    <a:pt x="1097756" y="265271"/>
                    <a:pt x="1096804" y="256699"/>
                    <a:pt x="1094899" y="249079"/>
                  </a:cubicBezTo>
                  <a:cubicBezTo>
                    <a:pt x="1096804" y="244316"/>
                    <a:pt x="1098709" y="240506"/>
                    <a:pt x="1101566" y="236696"/>
                  </a:cubicBezTo>
                  <a:close/>
                  <a:moveTo>
                    <a:pt x="1027271" y="325279"/>
                  </a:moveTo>
                  <a:cubicBezTo>
                    <a:pt x="1028224" y="319564"/>
                    <a:pt x="1029176" y="314801"/>
                    <a:pt x="1030129" y="310991"/>
                  </a:cubicBezTo>
                  <a:cubicBezTo>
                    <a:pt x="1031081" y="306229"/>
                    <a:pt x="1032986" y="301466"/>
                    <a:pt x="1034891" y="297656"/>
                  </a:cubicBezTo>
                  <a:cubicBezTo>
                    <a:pt x="1035844" y="293846"/>
                    <a:pt x="1037749" y="290989"/>
                    <a:pt x="1039654" y="288131"/>
                  </a:cubicBezTo>
                  <a:cubicBezTo>
                    <a:pt x="1040606" y="291941"/>
                    <a:pt x="1041559" y="295751"/>
                    <a:pt x="1042511" y="299561"/>
                  </a:cubicBezTo>
                  <a:cubicBezTo>
                    <a:pt x="1041559" y="301466"/>
                    <a:pt x="1040606" y="303371"/>
                    <a:pt x="1039654" y="305276"/>
                  </a:cubicBezTo>
                  <a:cubicBezTo>
                    <a:pt x="1034891" y="313849"/>
                    <a:pt x="1031081" y="322421"/>
                    <a:pt x="1028224" y="330994"/>
                  </a:cubicBezTo>
                  <a:cubicBezTo>
                    <a:pt x="1028224" y="329089"/>
                    <a:pt x="1028224" y="327184"/>
                    <a:pt x="1027271" y="325279"/>
                  </a:cubicBezTo>
                  <a:close/>
                  <a:moveTo>
                    <a:pt x="1040606" y="374809"/>
                  </a:moveTo>
                  <a:cubicBezTo>
                    <a:pt x="1040606" y="373856"/>
                    <a:pt x="1039654" y="371951"/>
                    <a:pt x="1039654" y="370999"/>
                  </a:cubicBezTo>
                  <a:cubicBezTo>
                    <a:pt x="1041559" y="366236"/>
                    <a:pt x="1043464" y="360521"/>
                    <a:pt x="1045369" y="355759"/>
                  </a:cubicBezTo>
                  <a:cubicBezTo>
                    <a:pt x="1046321" y="358616"/>
                    <a:pt x="1047274" y="361474"/>
                    <a:pt x="1047274" y="364331"/>
                  </a:cubicBezTo>
                  <a:cubicBezTo>
                    <a:pt x="1047274" y="371951"/>
                    <a:pt x="1047274" y="378619"/>
                    <a:pt x="1048226" y="386239"/>
                  </a:cubicBezTo>
                  <a:cubicBezTo>
                    <a:pt x="1046321" y="385286"/>
                    <a:pt x="1045369" y="384334"/>
                    <a:pt x="1044416" y="384334"/>
                  </a:cubicBezTo>
                  <a:cubicBezTo>
                    <a:pt x="1042511" y="381476"/>
                    <a:pt x="1041559" y="377666"/>
                    <a:pt x="1040606" y="374809"/>
                  </a:cubicBezTo>
                  <a:close/>
                  <a:moveTo>
                    <a:pt x="1046321" y="389096"/>
                  </a:moveTo>
                  <a:cubicBezTo>
                    <a:pt x="1047274" y="390049"/>
                    <a:pt x="1047274" y="390049"/>
                    <a:pt x="1048226" y="391001"/>
                  </a:cubicBezTo>
                  <a:cubicBezTo>
                    <a:pt x="1048226" y="391954"/>
                    <a:pt x="1048226" y="391954"/>
                    <a:pt x="1048226" y="392906"/>
                  </a:cubicBezTo>
                  <a:cubicBezTo>
                    <a:pt x="1047274" y="391954"/>
                    <a:pt x="1046321" y="390049"/>
                    <a:pt x="1046321" y="389096"/>
                  </a:cubicBezTo>
                  <a:close/>
                  <a:moveTo>
                    <a:pt x="1056799" y="292894"/>
                  </a:moveTo>
                  <a:cubicBezTo>
                    <a:pt x="1057751" y="289084"/>
                    <a:pt x="1059656" y="286226"/>
                    <a:pt x="1061561" y="282416"/>
                  </a:cubicBezTo>
                  <a:cubicBezTo>
                    <a:pt x="1063466" y="278606"/>
                    <a:pt x="1064419" y="274796"/>
                    <a:pt x="1066324" y="271939"/>
                  </a:cubicBezTo>
                  <a:cubicBezTo>
                    <a:pt x="1066324" y="272891"/>
                    <a:pt x="1066324" y="272891"/>
                    <a:pt x="1066324" y="273844"/>
                  </a:cubicBezTo>
                  <a:cubicBezTo>
                    <a:pt x="1066324" y="275749"/>
                    <a:pt x="1067276" y="276701"/>
                    <a:pt x="1067276" y="278606"/>
                  </a:cubicBezTo>
                  <a:cubicBezTo>
                    <a:pt x="1066324" y="280511"/>
                    <a:pt x="1064419" y="282416"/>
                    <a:pt x="1063466" y="285274"/>
                  </a:cubicBezTo>
                  <a:cubicBezTo>
                    <a:pt x="1061561" y="288131"/>
                    <a:pt x="1059656" y="291941"/>
                    <a:pt x="1057751" y="295751"/>
                  </a:cubicBezTo>
                  <a:cubicBezTo>
                    <a:pt x="1057751" y="294799"/>
                    <a:pt x="1056799" y="293846"/>
                    <a:pt x="1056799" y="292894"/>
                  </a:cubicBezTo>
                  <a:close/>
                  <a:moveTo>
                    <a:pt x="1059656" y="360521"/>
                  </a:moveTo>
                  <a:cubicBezTo>
                    <a:pt x="1059656" y="360521"/>
                    <a:pt x="1059656" y="359569"/>
                    <a:pt x="1059656" y="360521"/>
                  </a:cubicBezTo>
                  <a:cubicBezTo>
                    <a:pt x="1059656" y="359569"/>
                    <a:pt x="1059656" y="360521"/>
                    <a:pt x="1059656" y="360521"/>
                  </a:cubicBezTo>
                  <a:cubicBezTo>
                    <a:pt x="1059656" y="360521"/>
                    <a:pt x="1059656" y="360521"/>
                    <a:pt x="1059656" y="360521"/>
                  </a:cubicBezTo>
                  <a:close/>
                  <a:moveTo>
                    <a:pt x="1064419" y="383381"/>
                  </a:moveTo>
                  <a:cubicBezTo>
                    <a:pt x="1063466" y="381476"/>
                    <a:pt x="1063466" y="380524"/>
                    <a:pt x="1062514" y="379571"/>
                  </a:cubicBezTo>
                  <a:cubicBezTo>
                    <a:pt x="1062514" y="377666"/>
                    <a:pt x="1062514" y="376714"/>
                    <a:pt x="1063466" y="374809"/>
                  </a:cubicBezTo>
                  <a:cubicBezTo>
                    <a:pt x="1063466" y="375761"/>
                    <a:pt x="1064419" y="377666"/>
                    <a:pt x="1064419" y="378619"/>
                  </a:cubicBezTo>
                  <a:cubicBezTo>
                    <a:pt x="1064419" y="379571"/>
                    <a:pt x="1064419" y="379571"/>
                    <a:pt x="1064419" y="380524"/>
                  </a:cubicBezTo>
                  <a:cubicBezTo>
                    <a:pt x="1064419" y="382429"/>
                    <a:pt x="1065371" y="384334"/>
                    <a:pt x="1065371" y="386239"/>
                  </a:cubicBezTo>
                  <a:cubicBezTo>
                    <a:pt x="1065371" y="385286"/>
                    <a:pt x="1065371" y="384334"/>
                    <a:pt x="1064419" y="383381"/>
                  </a:cubicBezTo>
                  <a:close/>
                  <a:moveTo>
                    <a:pt x="1069181" y="330994"/>
                  </a:moveTo>
                  <a:cubicBezTo>
                    <a:pt x="1067276" y="325279"/>
                    <a:pt x="1065371" y="318611"/>
                    <a:pt x="1063466" y="312896"/>
                  </a:cubicBezTo>
                  <a:cubicBezTo>
                    <a:pt x="1065371" y="309086"/>
                    <a:pt x="1067276" y="304324"/>
                    <a:pt x="1069181" y="300514"/>
                  </a:cubicBezTo>
                  <a:cubicBezTo>
                    <a:pt x="1070134" y="308134"/>
                    <a:pt x="1069181" y="316706"/>
                    <a:pt x="1070134" y="326231"/>
                  </a:cubicBezTo>
                  <a:cubicBezTo>
                    <a:pt x="1069181" y="328136"/>
                    <a:pt x="1069181" y="329089"/>
                    <a:pt x="1069181" y="330994"/>
                  </a:cubicBezTo>
                  <a:close/>
                  <a:moveTo>
                    <a:pt x="1077754" y="262414"/>
                  </a:moveTo>
                  <a:cubicBezTo>
                    <a:pt x="1076801" y="263366"/>
                    <a:pt x="1076801" y="264319"/>
                    <a:pt x="1075849" y="264319"/>
                  </a:cubicBezTo>
                  <a:cubicBezTo>
                    <a:pt x="1074896" y="261461"/>
                    <a:pt x="1074896" y="259556"/>
                    <a:pt x="1073944" y="256699"/>
                  </a:cubicBezTo>
                  <a:lnTo>
                    <a:pt x="1074896" y="256699"/>
                  </a:lnTo>
                  <a:lnTo>
                    <a:pt x="1075849" y="256699"/>
                  </a:lnTo>
                  <a:cubicBezTo>
                    <a:pt x="1076801" y="259556"/>
                    <a:pt x="1077754" y="260509"/>
                    <a:pt x="1077754" y="262414"/>
                  </a:cubicBezTo>
                  <a:close/>
                  <a:moveTo>
                    <a:pt x="1045369" y="175736"/>
                  </a:moveTo>
                  <a:cubicBezTo>
                    <a:pt x="1048226" y="168116"/>
                    <a:pt x="1052036" y="160496"/>
                    <a:pt x="1054894" y="153829"/>
                  </a:cubicBezTo>
                  <a:cubicBezTo>
                    <a:pt x="1054894" y="154781"/>
                    <a:pt x="1054894" y="154781"/>
                    <a:pt x="1055846" y="155734"/>
                  </a:cubicBezTo>
                  <a:cubicBezTo>
                    <a:pt x="1056799" y="160496"/>
                    <a:pt x="1058704" y="166211"/>
                    <a:pt x="1059656" y="171926"/>
                  </a:cubicBezTo>
                  <a:cubicBezTo>
                    <a:pt x="1061561" y="178594"/>
                    <a:pt x="1063466" y="186214"/>
                    <a:pt x="1064419" y="193834"/>
                  </a:cubicBezTo>
                  <a:cubicBezTo>
                    <a:pt x="1066324" y="201454"/>
                    <a:pt x="1067276" y="208121"/>
                    <a:pt x="1069181" y="215741"/>
                  </a:cubicBezTo>
                  <a:cubicBezTo>
                    <a:pt x="1072039" y="228124"/>
                    <a:pt x="1073944" y="241459"/>
                    <a:pt x="1076801" y="253841"/>
                  </a:cubicBezTo>
                  <a:cubicBezTo>
                    <a:pt x="1075849" y="253841"/>
                    <a:pt x="1074896" y="252889"/>
                    <a:pt x="1074896" y="252889"/>
                  </a:cubicBezTo>
                  <a:cubicBezTo>
                    <a:pt x="1070134" y="230981"/>
                    <a:pt x="1067276" y="216694"/>
                    <a:pt x="1067276" y="216694"/>
                  </a:cubicBezTo>
                  <a:cubicBezTo>
                    <a:pt x="1067276" y="216694"/>
                    <a:pt x="1067276" y="232886"/>
                    <a:pt x="1068229" y="257651"/>
                  </a:cubicBezTo>
                  <a:cubicBezTo>
                    <a:pt x="1068229" y="258604"/>
                    <a:pt x="1067276" y="258604"/>
                    <a:pt x="1067276" y="259556"/>
                  </a:cubicBezTo>
                  <a:cubicBezTo>
                    <a:pt x="1065371" y="255746"/>
                    <a:pt x="1065371" y="252889"/>
                    <a:pt x="1065371" y="252889"/>
                  </a:cubicBezTo>
                  <a:cubicBezTo>
                    <a:pt x="1065371" y="252889"/>
                    <a:pt x="1065371" y="255746"/>
                    <a:pt x="1066324" y="261461"/>
                  </a:cubicBezTo>
                  <a:cubicBezTo>
                    <a:pt x="1062514" y="267176"/>
                    <a:pt x="1058704" y="272891"/>
                    <a:pt x="1055846" y="278606"/>
                  </a:cubicBezTo>
                  <a:cubicBezTo>
                    <a:pt x="1055846" y="279559"/>
                    <a:pt x="1054894" y="279559"/>
                    <a:pt x="1054894" y="280511"/>
                  </a:cubicBezTo>
                  <a:cubicBezTo>
                    <a:pt x="1054894" y="279559"/>
                    <a:pt x="1053941" y="278606"/>
                    <a:pt x="1053941" y="277654"/>
                  </a:cubicBezTo>
                  <a:cubicBezTo>
                    <a:pt x="1050131" y="266224"/>
                    <a:pt x="1046321" y="254794"/>
                    <a:pt x="1043464" y="245269"/>
                  </a:cubicBezTo>
                  <a:cubicBezTo>
                    <a:pt x="1040606" y="235744"/>
                    <a:pt x="1037749" y="227171"/>
                    <a:pt x="1035844" y="220504"/>
                  </a:cubicBezTo>
                  <a:cubicBezTo>
                    <a:pt x="1033939" y="215741"/>
                    <a:pt x="1032986" y="211931"/>
                    <a:pt x="1032034" y="209074"/>
                  </a:cubicBezTo>
                  <a:cubicBezTo>
                    <a:pt x="1034891" y="196691"/>
                    <a:pt x="1040606" y="186214"/>
                    <a:pt x="1045369" y="175736"/>
                  </a:cubicBezTo>
                  <a:close/>
                  <a:moveTo>
                    <a:pt x="1019651" y="267176"/>
                  </a:moveTo>
                  <a:cubicBezTo>
                    <a:pt x="1020604" y="251936"/>
                    <a:pt x="1022509" y="236696"/>
                    <a:pt x="1023461" y="221456"/>
                  </a:cubicBezTo>
                  <a:cubicBezTo>
                    <a:pt x="1023461" y="220504"/>
                    <a:pt x="1024414" y="219551"/>
                    <a:pt x="1024414" y="218599"/>
                  </a:cubicBezTo>
                  <a:cubicBezTo>
                    <a:pt x="1026319" y="229076"/>
                    <a:pt x="1028224" y="241459"/>
                    <a:pt x="1032034" y="253841"/>
                  </a:cubicBezTo>
                  <a:cubicBezTo>
                    <a:pt x="1033939" y="263366"/>
                    <a:pt x="1036796" y="272891"/>
                    <a:pt x="1038701" y="283369"/>
                  </a:cubicBezTo>
                  <a:cubicBezTo>
                    <a:pt x="1038701" y="283369"/>
                    <a:pt x="1038701" y="284321"/>
                    <a:pt x="1037749" y="284321"/>
                  </a:cubicBezTo>
                  <a:cubicBezTo>
                    <a:pt x="1035844" y="287179"/>
                    <a:pt x="1032986" y="290036"/>
                    <a:pt x="1031081" y="294799"/>
                  </a:cubicBezTo>
                  <a:cubicBezTo>
                    <a:pt x="1029176" y="298609"/>
                    <a:pt x="1027271" y="302419"/>
                    <a:pt x="1025366" y="306229"/>
                  </a:cubicBezTo>
                  <a:cubicBezTo>
                    <a:pt x="1024414" y="297656"/>
                    <a:pt x="1024414" y="290036"/>
                    <a:pt x="1023461" y="284321"/>
                  </a:cubicBezTo>
                  <a:cubicBezTo>
                    <a:pt x="1022509" y="274796"/>
                    <a:pt x="1022509" y="269081"/>
                    <a:pt x="1022509" y="269081"/>
                  </a:cubicBezTo>
                  <a:cubicBezTo>
                    <a:pt x="1022509" y="269081"/>
                    <a:pt x="1021556" y="274796"/>
                    <a:pt x="1019651" y="284321"/>
                  </a:cubicBezTo>
                  <a:cubicBezTo>
                    <a:pt x="1018699" y="291941"/>
                    <a:pt x="1016794" y="302419"/>
                    <a:pt x="1015841" y="314801"/>
                  </a:cubicBezTo>
                  <a:cubicBezTo>
                    <a:pt x="1015841" y="314801"/>
                    <a:pt x="1015841" y="315754"/>
                    <a:pt x="1015841" y="315754"/>
                  </a:cubicBezTo>
                  <a:cubicBezTo>
                    <a:pt x="1015841" y="315754"/>
                    <a:pt x="1015841" y="315754"/>
                    <a:pt x="1015841" y="315754"/>
                  </a:cubicBezTo>
                  <a:cubicBezTo>
                    <a:pt x="1020604" y="276701"/>
                    <a:pt x="1022509" y="251936"/>
                    <a:pt x="1022509" y="251936"/>
                  </a:cubicBezTo>
                  <a:cubicBezTo>
                    <a:pt x="1022509" y="251936"/>
                    <a:pt x="1021556" y="257651"/>
                    <a:pt x="1019651" y="267176"/>
                  </a:cubicBezTo>
                  <a:close/>
                  <a:moveTo>
                    <a:pt x="1011079" y="364331"/>
                  </a:moveTo>
                  <a:cubicBezTo>
                    <a:pt x="1011079" y="361474"/>
                    <a:pt x="1012031" y="358616"/>
                    <a:pt x="1012031" y="355759"/>
                  </a:cubicBezTo>
                  <a:cubicBezTo>
                    <a:pt x="1012984" y="350996"/>
                    <a:pt x="1012984" y="347186"/>
                    <a:pt x="1013936" y="342424"/>
                  </a:cubicBezTo>
                  <a:cubicBezTo>
                    <a:pt x="1013936" y="342424"/>
                    <a:pt x="1013936" y="342424"/>
                    <a:pt x="1013936" y="342424"/>
                  </a:cubicBezTo>
                  <a:cubicBezTo>
                    <a:pt x="1012984" y="349091"/>
                    <a:pt x="1012984" y="356711"/>
                    <a:pt x="1012031" y="364331"/>
                  </a:cubicBezTo>
                  <a:cubicBezTo>
                    <a:pt x="1012031" y="365284"/>
                    <a:pt x="1011079" y="365284"/>
                    <a:pt x="1011079" y="366236"/>
                  </a:cubicBezTo>
                  <a:cubicBezTo>
                    <a:pt x="1011079" y="366236"/>
                    <a:pt x="1011079" y="366236"/>
                    <a:pt x="1011079" y="366236"/>
                  </a:cubicBezTo>
                  <a:cubicBezTo>
                    <a:pt x="1011079" y="366236"/>
                    <a:pt x="1011079" y="365284"/>
                    <a:pt x="1011079" y="364331"/>
                  </a:cubicBezTo>
                  <a:close/>
                  <a:moveTo>
                    <a:pt x="1004411" y="257651"/>
                  </a:moveTo>
                  <a:cubicBezTo>
                    <a:pt x="1003459" y="265271"/>
                    <a:pt x="1002506" y="273844"/>
                    <a:pt x="1001554" y="281464"/>
                  </a:cubicBezTo>
                  <a:cubicBezTo>
                    <a:pt x="999649" y="277654"/>
                    <a:pt x="997744" y="273844"/>
                    <a:pt x="996791" y="271939"/>
                  </a:cubicBezTo>
                  <a:cubicBezTo>
                    <a:pt x="999649" y="268129"/>
                    <a:pt x="1001554" y="262414"/>
                    <a:pt x="1004411" y="257651"/>
                  </a:cubicBezTo>
                  <a:close/>
                  <a:moveTo>
                    <a:pt x="991076" y="283369"/>
                  </a:moveTo>
                  <a:cubicBezTo>
                    <a:pt x="992981" y="280511"/>
                    <a:pt x="994886" y="276701"/>
                    <a:pt x="995839" y="273844"/>
                  </a:cubicBezTo>
                  <a:cubicBezTo>
                    <a:pt x="996791" y="277654"/>
                    <a:pt x="997744" y="283369"/>
                    <a:pt x="999649" y="291941"/>
                  </a:cubicBezTo>
                  <a:cubicBezTo>
                    <a:pt x="998696" y="303371"/>
                    <a:pt x="996791" y="314801"/>
                    <a:pt x="995839" y="326231"/>
                  </a:cubicBezTo>
                  <a:cubicBezTo>
                    <a:pt x="994886" y="328136"/>
                    <a:pt x="994886" y="329089"/>
                    <a:pt x="993934" y="330994"/>
                  </a:cubicBezTo>
                  <a:cubicBezTo>
                    <a:pt x="992981" y="324326"/>
                    <a:pt x="992981" y="320516"/>
                    <a:pt x="992981" y="320516"/>
                  </a:cubicBezTo>
                  <a:cubicBezTo>
                    <a:pt x="992981" y="320516"/>
                    <a:pt x="992029" y="327184"/>
                    <a:pt x="991076" y="338614"/>
                  </a:cubicBezTo>
                  <a:cubicBezTo>
                    <a:pt x="991076" y="339566"/>
                    <a:pt x="990124" y="340519"/>
                    <a:pt x="990124" y="341471"/>
                  </a:cubicBezTo>
                  <a:cubicBezTo>
                    <a:pt x="987266" y="349091"/>
                    <a:pt x="984409" y="356711"/>
                    <a:pt x="981551" y="365284"/>
                  </a:cubicBezTo>
                  <a:cubicBezTo>
                    <a:pt x="981551" y="364331"/>
                    <a:pt x="981551" y="363379"/>
                    <a:pt x="980599" y="363379"/>
                  </a:cubicBezTo>
                  <a:cubicBezTo>
                    <a:pt x="979646" y="351949"/>
                    <a:pt x="978694" y="341471"/>
                    <a:pt x="977741" y="331946"/>
                  </a:cubicBezTo>
                  <a:cubicBezTo>
                    <a:pt x="976789" y="325279"/>
                    <a:pt x="976789" y="318611"/>
                    <a:pt x="975836" y="311944"/>
                  </a:cubicBezTo>
                  <a:cubicBezTo>
                    <a:pt x="980599" y="301466"/>
                    <a:pt x="986314" y="291941"/>
                    <a:pt x="991076" y="283369"/>
                  </a:cubicBezTo>
                  <a:close/>
                  <a:moveTo>
                    <a:pt x="960596" y="298609"/>
                  </a:moveTo>
                  <a:cubicBezTo>
                    <a:pt x="963454" y="291941"/>
                    <a:pt x="965359" y="286226"/>
                    <a:pt x="968216" y="280511"/>
                  </a:cubicBezTo>
                  <a:cubicBezTo>
                    <a:pt x="968216" y="284321"/>
                    <a:pt x="967264" y="289084"/>
                    <a:pt x="967264" y="294799"/>
                  </a:cubicBezTo>
                  <a:cubicBezTo>
                    <a:pt x="965359" y="297656"/>
                    <a:pt x="963454" y="301466"/>
                    <a:pt x="961549" y="304324"/>
                  </a:cubicBezTo>
                  <a:cubicBezTo>
                    <a:pt x="961549" y="304324"/>
                    <a:pt x="961549" y="304324"/>
                    <a:pt x="961549" y="303371"/>
                  </a:cubicBezTo>
                  <a:cubicBezTo>
                    <a:pt x="961549" y="302419"/>
                    <a:pt x="960596" y="302419"/>
                    <a:pt x="960596" y="301466"/>
                  </a:cubicBezTo>
                  <a:cubicBezTo>
                    <a:pt x="960596" y="299561"/>
                    <a:pt x="960596" y="299561"/>
                    <a:pt x="960596" y="298609"/>
                  </a:cubicBezTo>
                  <a:close/>
                  <a:moveTo>
                    <a:pt x="939641" y="258604"/>
                  </a:moveTo>
                  <a:cubicBezTo>
                    <a:pt x="939641" y="258604"/>
                    <a:pt x="939641" y="258604"/>
                    <a:pt x="939641" y="258604"/>
                  </a:cubicBezTo>
                  <a:cubicBezTo>
                    <a:pt x="941546" y="253841"/>
                    <a:pt x="942499" y="250031"/>
                    <a:pt x="943451" y="246221"/>
                  </a:cubicBezTo>
                  <a:cubicBezTo>
                    <a:pt x="943451" y="248126"/>
                    <a:pt x="943451" y="250031"/>
                    <a:pt x="943451" y="251936"/>
                  </a:cubicBezTo>
                  <a:cubicBezTo>
                    <a:pt x="942499" y="253841"/>
                    <a:pt x="941546" y="256699"/>
                    <a:pt x="939641" y="258604"/>
                  </a:cubicBezTo>
                  <a:lnTo>
                    <a:pt x="939641" y="258604"/>
                  </a:lnTo>
                  <a:close/>
                  <a:moveTo>
                    <a:pt x="944404" y="280511"/>
                  </a:moveTo>
                  <a:lnTo>
                    <a:pt x="943451" y="273844"/>
                  </a:lnTo>
                  <a:cubicBezTo>
                    <a:pt x="943451" y="272891"/>
                    <a:pt x="944404" y="271939"/>
                    <a:pt x="944404" y="270986"/>
                  </a:cubicBezTo>
                  <a:cubicBezTo>
                    <a:pt x="944404" y="270986"/>
                    <a:pt x="944404" y="271939"/>
                    <a:pt x="944404" y="271939"/>
                  </a:cubicBezTo>
                  <a:cubicBezTo>
                    <a:pt x="944404" y="272891"/>
                    <a:pt x="944404" y="274796"/>
                    <a:pt x="944404" y="275749"/>
                  </a:cubicBezTo>
                  <a:cubicBezTo>
                    <a:pt x="945356" y="277654"/>
                    <a:pt x="945356" y="279559"/>
                    <a:pt x="944404" y="280511"/>
                  </a:cubicBezTo>
                  <a:close/>
                  <a:moveTo>
                    <a:pt x="944404" y="270986"/>
                  </a:moveTo>
                  <a:cubicBezTo>
                    <a:pt x="944404" y="270986"/>
                    <a:pt x="944404" y="270986"/>
                    <a:pt x="944404" y="270986"/>
                  </a:cubicBezTo>
                  <a:cubicBezTo>
                    <a:pt x="945356" y="270986"/>
                    <a:pt x="945356" y="270986"/>
                    <a:pt x="944404" y="270986"/>
                  </a:cubicBezTo>
                  <a:cubicBezTo>
                    <a:pt x="945356" y="270986"/>
                    <a:pt x="944404" y="270986"/>
                    <a:pt x="944404" y="270986"/>
                  </a:cubicBezTo>
                  <a:close/>
                  <a:moveTo>
                    <a:pt x="933926" y="227171"/>
                  </a:moveTo>
                  <a:cubicBezTo>
                    <a:pt x="946309" y="185261"/>
                    <a:pt x="954881" y="153829"/>
                    <a:pt x="958691" y="138589"/>
                  </a:cubicBezTo>
                  <a:cubicBezTo>
                    <a:pt x="958691" y="141446"/>
                    <a:pt x="958691" y="143351"/>
                    <a:pt x="958691" y="146209"/>
                  </a:cubicBezTo>
                  <a:cubicBezTo>
                    <a:pt x="957739" y="159544"/>
                    <a:pt x="956786" y="179546"/>
                    <a:pt x="953929" y="203359"/>
                  </a:cubicBezTo>
                  <a:cubicBezTo>
                    <a:pt x="952976" y="215741"/>
                    <a:pt x="951071" y="228124"/>
                    <a:pt x="950119" y="242411"/>
                  </a:cubicBezTo>
                  <a:cubicBezTo>
                    <a:pt x="949166" y="243364"/>
                    <a:pt x="948214" y="245269"/>
                    <a:pt x="948214" y="246221"/>
                  </a:cubicBezTo>
                  <a:cubicBezTo>
                    <a:pt x="947261" y="244316"/>
                    <a:pt x="947261" y="241459"/>
                    <a:pt x="947261" y="240506"/>
                  </a:cubicBezTo>
                  <a:cubicBezTo>
                    <a:pt x="948214" y="235744"/>
                    <a:pt x="949166" y="233839"/>
                    <a:pt x="949166" y="233839"/>
                  </a:cubicBezTo>
                  <a:cubicBezTo>
                    <a:pt x="949166" y="233839"/>
                    <a:pt x="948214" y="235744"/>
                    <a:pt x="946309" y="238601"/>
                  </a:cubicBezTo>
                  <a:cubicBezTo>
                    <a:pt x="945356" y="232886"/>
                    <a:pt x="944404" y="230029"/>
                    <a:pt x="944404" y="230029"/>
                  </a:cubicBezTo>
                  <a:cubicBezTo>
                    <a:pt x="944404" y="230029"/>
                    <a:pt x="944404" y="233839"/>
                    <a:pt x="944404" y="241459"/>
                  </a:cubicBezTo>
                  <a:cubicBezTo>
                    <a:pt x="943451" y="244316"/>
                    <a:pt x="941546" y="248126"/>
                    <a:pt x="939641" y="251936"/>
                  </a:cubicBezTo>
                  <a:lnTo>
                    <a:pt x="938689" y="248126"/>
                  </a:lnTo>
                  <a:lnTo>
                    <a:pt x="936784" y="241459"/>
                  </a:lnTo>
                  <a:cubicBezTo>
                    <a:pt x="941546" y="226219"/>
                    <a:pt x="943451" y="217646"/>
                    <a:pt x="943451" y="217646"/>
                  </a:cubicBezTo>
                  <a:cubicBezTo>
                    <a:pt x="943451" y="217646"/>
                    <a:pt x="940594" y="224314"/>
                    <a:pt x="934879" y="235744"/>
                  </a:cubicBezTo>
                  <a:lnTo>
                    <a:pt x="932974" y="230029"/>
                  </a:lnTo>
                  <a:cubicBezTo>
                    <a:pt x="932974" y="230029"/>
                    <a:pt x="932974" y="228124"/>
                    <a:pt x="933926" y="227171"/>
                  </a:cubicBezTo>
                  <a:close/>
                  <a:moveTo>
                    <a:pt x="921544" y="452914"/>
                  </a:moveTo>
                  <a:cubicBezTo>
                    <a:pt x="921544" y="452914"/>
                    <a:pt x="920591" y="451961"/>
                    <a:pt x="920591" y="451961"/>
                  </a:cubicBezTo>
                  <a:cubicBezTo>
                    <a:pt x="920591" y="447199"/>
                    <a:pt x="920591" y="443389"/>
                    <a:pt x="919639" y="438626"/>
                  </a:cubicBezTo>
                  <a:cubicBezTo>
                    <a:pt x="920591" y="443389"/>
                    <a:pt x="921544" y="448151"/>
                    <a:pt x="921544" y="452914"/>
                  </a:cubicBezTo>
                  <a:close/>
                  <a:moveTo>
                    <a:pt x="912019" y="210979"/>
                  </a:moveTo>
                  <a:lnTo>
                    <a:pt x="915829" y="227171"/>
                  </a:lnTo>
                  <a:cubicBezTo>
                    <a:pt x="915829" y="228124"/>
                    <a:pt x="915829" y="229076"/>
                    <a:pt x="914876" y="230029"/>
                  </a:cubicBezTo>
                  <a:cubicBezTo>
                    <a:pt x="913924" y="231934"/>
                    <a:pt x="913924" y="234791"/>
                    <a:pt x="912971" y="236696"/>
                  </a:cubicBezTo>
                  <a:cubicBezTo>
                    <a:pt x="912971" y="235744"/>
                    <a:pt x="912019" y="233839"/>
                    <a:pt x="912019" y="232886"/>
                  </a:cubicBezTo>
                  <a:cubicBezTo>
                    <a:pt x="912019" y="231934"/>
                    <a:pt x="912019" y="230029"/>
                    <a:pt x="912019" y="228124"/>
                  </a:cubicBezTo>
                  <a:cubicBezTo>
                    <a:pt x="912019" y="222409"/>
                    <a:pt x="911066" y="216694"/>
                    <a:pt x="911066" y="210979"/>
                  </a:cubicBezTo>
                  <a:cubicBezTo>
                    <a:pt x="911066" y="209074"/>
                    <a:pt x="911066" y="206216"/>
                    <a:pt x="911066" y="204311"/>
                  </a:cubicBezTo>
                  <a:lnTo>
                    <a:pt x="912019" y="210979"/>
                  </a:lnTo>
                  <a:close/>
                  <a:moveTo>
                    <a:pt x="833914" y="333851"/>
                  </a:moveTo>
                  <a:cubicBezTo>
                    <a:pt x="833914" y="332899"/>
                    <a:pt x="833914" y="332899"/>
                    <a:pt x="834866" y="331946"/>
                  </a:cubicBezTo>
                  <a:cubicBezTo>
                    <a:pt x="834866" y="333851"/>
                    <a:pt x="834866" y="335756"/>
                    <a:pt x="834866" y="337661"/>
                  </a:cubicBezTo>
                  <a:cubicBezTo>
                    <a:pt x="834866" y="336709"/>
                    <a:pt x="833914" y="334804"/>
                    <a:pt x="833914" y="333851"/>
                  </a:cubicBezTo>
                  <a:close/>
                  <a:moveTo>
                    <a:pt x="847249" y="304324"/>
                  </a:moveTo>
                  <a:cubicBezTo>
                    <a:pt x="847249" y="303371"/>
                    <a:pt x="847249" y="302419"/>
                    <a:pt x="846296" y="301466"/>
                  </a:cubicBezTo>
                  <a:cubicBezTo>
                    <a:pt x="846296" y="300514"/>
                    <a:pt x="846296" y="300514"/>
                    <a:pt x="846296" y="299561"/>
                  </a:cubicBezTo>
                  <a:cubicBezTo>
                    <a:pt x="848201" y="294799"/>
                    <a:pt x="849154" y="290989"/>
                    <a:pt x="851059" y="286226"/>
                  </a:cubicBezTo>
                  <a:cubicBezTo>
                    <a:pt x="850106" y="292894"/>
                    <a:pt x="848201" y="298609"/>
                    <a:pt x="847249" y="304324"/>
                  </a:cubicBezTo>
                  <a:close/>
                  <a:moveTo>
                    <a:pt x="880586" y="300514"/>
                  </a:moveTo>
                  <a:cubicBezTo>
                    <a:pt x="878681" y="306229"/>
                    <a:pt x="877729" y="312896"/>
                    <a:pt x="876776" y="319564"/>
                  </a:cubicBezTo>
                  <a:cubicBezTo>
                    <a:pt x="874871" y="326231"/>
                    <a:pt x="873919" y="334804"/>
                    <a:pt x="872966" y="343376"/>
                  </a:cubicBezTo>
                  <a:cubicBezTo>
                    <a:pt x="872014" y="346234"/>
                    <a:pt x="870109" y="348139"/>
                    <a:pt x="869156" y="350996"/>
                  </a:cubicBezTo>
                  <a:cubicBezTo>
                    <a:pt x="869156" y="350996"/>
                    <a:pt x="868204" y="350044"/>
                    <a:pt x="868204" y="349091"/>
                  </a:cubicBezTo>
                  <a:cubicBezTo>
                    <a:pt x="868204" y="349091"/>
                    <a:pt x="868204" y="348139"/>
                    <a:pt x="867251" y="348139"/>
                  </a:cubicBezTo>
                  <a:cubicBezTo>
                    <a:pt x="867251" y="344329"/>
                    <a:pt x="867251" y="339566"/>
                    <a:pt x="867251" y="335756"/>
                  </a:cubicBezTo>
                  <a:cubicBezTo>
                    <a:pt x="867251" y="323374"/>
                    <a:pt x="867251" y="311944"/>
                    <a:pt x="866299" y="301466"/>
                  </a:cubicBezTo>
                  <a:cubicBezTo>
                    <a:pt x="866299" y="290989"/>
                    <a:pt x="864394" y="281464"/>
                    <a:pt x="863441" y="272891"/>
                  </a:cubicBezTo>
                  <a:cubicBezTo>
                    <a:pt x="862489" y="267176"/>
                    <a:pt x="862489" y="262414"/>
                    <a:pt x="861536" y="257651"/>
                  </a:cubicBezTo>
                  <a:cubicBezTo>
                    <a:pt x="861536" y="256699"/>
                    <a:pt x="861536" y="256699"/>
                    <a:pt x="862489" y="255746"/>
                  </a:cubicBezTo>
                  <a:cubicBezTo>
                    <a:pt x="862489" y="255746"/>
                    <a:pt x="862489" y="255746"/>
                    <a:pt x="862489" y="255746"/>
                  </a:cubicBezTo>
                  <a:cubicBezTo>
                    <a:pt x="867251" y="265271"/>
                    <a:pt x="871061" y="274796"/>
                    <a:pt x="876776" y="286226"/>
                  </a:cubicBezTo>
                  <a:cubicBezTo>
                    <a:pt x="878681" y="290036"/>
                    <a:pt x="880586" y="293846"/>
                    <a:pt x="881539" y="296704"/>
                  </a:cubicBezTo>
                  <a:cubicBezTo>
                    <a:pt x="881539" y="298609"/>
                    <a:pt x="881539" y="299561"/>
                    <a:pt x="880586" y="300514"/>
                  </a:cubicBezTo>
                  <a:close/>
                  <a:moveTo>
                    <a:pt x="885349" y="318611"/>
                  </a:moveTo>
                  <a:cubicBezTo>
                    <a:pt x="885349" y="318611"/>
                    <a:pt x="885349" y="319564"/>
                    <a:pt x="884396" y="319564"/>
                  </a:cubicBezTo>
                  <a:cubicBezTo>
                    <a:pt x="884396" y="319564"/>
                    <a:pt x="884396" y="320516"/>
                    <a:pt x="883444" y="320516"/>
                  </a:cubicBezTo>
                  <a:cubicBezTo>
                    <a:pt x="883444" y="313849"/>
                    <a:pt x="883444" y="308134"/>
                    <a:pt x="884396" y="303371"/>
                  </a:cubicBezTo>
                  <a:cubicBezTo>
                    <a:pt x="885349" y="305276"/>
                    <a:pt x="886301" y="308134"/>
                    <a:pt x="887254" y="310039"/>
                  </a:cubicBezTo>
                  <a:cubicBezTo>
                    <a:pt x="887254" y="312896"/>
                    <a:pt x="886301" y="315754"/>
                    <a:pt x="885349" y="318611"/>
                  </a:cubicBezTo>
                  <a:close/>
                  <a:moveTo>
                    <a:pt x="900589" y="246221"/>
                  </a:moveTo>
                  <a:cubicBezTo>
                    <a:pt x="900589" y="247174"/>
                    <a:pt x="899636" y="247174"/>
                    <a:pt x="900589" y="246221"/>
                  </a:cubicBezTo>
                  <a:cubicBezTo>
                    <a:pt x="899636" y="239554"/>
                    <a:pt x="898684" y="234791"/>
                    <a:pt x="898684" y="234791"/>
                  </a:cubicBezTo>
                  <a:cubicBezTo>
                    <a:pt x="898684" y="234791"/>
                    <a:pt x="898684" y="241459"/>
                    <a:pt x="897731" y="252889"/>
                  </a:cubicBezTo>
                  <a:cubicBezTo>
                    <a:pt x="897731" y="252889"/>
                    <a:pt x="897731" y="252889"/>
                    <a:pt x="897731" y="253841"/>
                  </a:cubicBezTo>
                  <a:cubicBezTo>
                    <a:pt x="895826" y="251936"/>
                    <a:pt x="894874" y="250031"/>
                    <a:pt x="894874" y="250031"/>
                  </a:cubicBezTo>
                  <a:cubicBezTo>
                    <a:pt x="894874" y="250031"/>
                    <a:pt x="895826" y="251936"/>
                    <a:pt x="897731" y="254794"/>
                  </a:cubicBezTo>
                  <a:cubicBezTo>
                    <a:pt x="897731" y="255746"/>
                    <a:pt x="897731" y="256699"/>
                    <a:pt x="897731" y="257651"/>
                  </a:cubicBezTo>
                  <a:cubicBezTo>
                    <a:pt x="897731" y="259556"/>
                    <a:pt x="897731" y="262414"/>
                    <a:pt x="896779" y="264319"/>
                  </a:cubicBezTo>
                  <a:cubicBezTo>
                    <a:pt x="896779" y="264319"/>
                    <a:pt x="896779" y="264319"/>
                    <a:pt x="896779" y="264319"/>
                  </a:cubicBezTo>
                  <a:cubicBezTo>
                    <a:pt x="896779" y="264319"/>
                    <a:pt x="896779" y="264319"/>
                    <a:pt x="896779" y="264319"/>
                  </a:cubicBezTo>
                  <a:cubicBezTo>
                    <a:pt x="896779" y="264319"/>
                    <a:pt x="896779" y="265271"/>
                    <a:pt x="896779" y="265271"/>
                  </a:cubicBezTo>
                  <a:cubicBezTo>
                    <a:pt x="896779" y="267176"/>
                    <a:pt x="896779" y="269081"/>
                    <a:pt x="896779" y="270986"/>
                  </a:cubicBezTo>
                  <a:cubicBezTo>
                    <a:pt x="896779" y="271939"/>
                    <a:pt x="896779" y="271939"/>
                    <a:pt x="896779" y="272891"/>
                  </a:cubicBezTo>
                  <a:cubicBezTo>
                    <a:pt x="896779" y="276701"/>
                    <a:pt x="895826" y="280511"/>
                    <a:pt x="895826" y="285274"/>
                  </a:cubicBezTo>
                  <a:cubicBezTo>
                    <a:pt x="895826" y="286226"/>
                    <a:pt x="895826" y="286226"/>
                    <a:pt x="895826" y="287179"/>
                  </a:cubicBezTo>
                  <a:cubicBezTo>
                    <a:pt x="893921" y="284321"/>
                    <a:pt x="892969" y="281464"/>
                    <a:pt x="891064" y="279559"/>
                  </a:cubicBezTo>
                  <a:cubicBezTo>
                    <a:pt x="885349" y="269081"/>
                    <a:pt x="879634" y="259556"/>
                    <a:pt x="873919" y="250984"/>
                  </a:cubicBezTo>
                  <a:cubicBezTo>
                    <a:pt x="872014" y="248126"/>
                    <a:pt x="871061" y="245269"/>
                    <a:pt x="869156" y="243364"/>
                  </a:cubicBezTo>
                  <a:cubicBezTo>
                    <a:pt x="869156" y="243364"/>
                    <a:pt x="869156" y="243364"/>
                    <a:pt x="869156" y="242411"/>
                  </a:cubicBezTo>
                  <a:cubicBezTo>
                    <a:pt x="872966" y="232886"/>
                    <a:pt x="875824" y="223361"/>
                    <a:pt x="878681" y="215741"/>
                  </a:cubicBezTo>
                  <a:cubicBezTo>
                    <a:pt x="881539" y="210979"/>
                    <a:pt x="884396" y="205264"/>
                    <a:pt x="887254" y="200501"/>
                  </a:cubicBezTo>
                  <a:lnTo>
                    <a:pt x="895826" y="223361"/>
                  </a:lnTo>
                  <a:lnTo>
                    <a:pt x="901541" y="240506"/>
                  </a:lnTo>
                  <a:cubicBezTo>
                    <a:pt x="900589" y="242411"/>
                    <a:pt x="900589" y="244316"/>
                    <a:pt x="900589" y="246221"/>
                  </a:cubicBezTo>
                  <a:close/>
                  <a:moveTo>
                    <a:pt x="891064" y="190976"/>
                  </a:moveTo>
                  <a:cubicBezTo>
                    <a:pt x="892016" y="190024"/>
                    <a:pt x="892969" y="188119"/>
                    <a:pt x="892969" y="187166"/>
                  </a:cubicBezTo>
                  <a:cubicBezTo>
                    <a:pt x="892969" y="189071"/>
                    <a:pt x="894874" y="194786"/>
                    <a:pt x="896779" y="202406"/>
                  </a:cubicBezTo>
                  <a:cubicBezTo>
                    <a:pt x="895826" y="199549"/>
                    <a:pt x="893921" y="195739"/>
                    <a:pt x="891064" y="190976"/>
                  </a:cubicBezTo>
                  <a:close/>
                  <a:moveTo>
                    <a:pt x="904399" y="181451"/>
                  </a:moveTo>
                  <a:cubicBezTo>
                    <a:pt x="904399" y="182404"/>
                    <a:pt x="904399" y="182404"/>
                    <a:pt x="904399" y="183356"/>
                  </a:cubicBezTo>
                  <a:cubicBezTo>
                    <a:pt x="904399" y="190976"/>
                    <a:pt x="903446" y="200501"/>
                    <a:pt x="903446" y="210979"/>
                  </a:cubicBezTo>
                  <a:cubicBezTo>
                    <a:pt x="903446" y="210979"/>
                    <a:pt x="903446" y="210026"/>
                    <a:pt x="903446" y="210026"/>
                  </a:cubicBezTo>
                  <a:cubicBezTo>
                    <a:pt x="898684" y="197644"/>
                    <a:pt x="894874" y="190024"/>
                    <a:pt x="894874" y="188119"/>
                  </a:cubicBezTo>
                  <a:cubicBezTo>
                    <a:pt x="897731" y="183356"/>
                    <a:pt x="900589" y="178594"/>
                    <a:pt x="903446" y="173831"/>
                  </a:cubicBezTo>
                  <a:lnTo>
                    <a:pt x="904399" y="181451"/>
                  </a:lnTo>
                  <a:close/>
                  <a:moveTo>
                    <a:pt x="888206" y="137636"/>
                  </a:moveTo>
                  <a:cubicBezTo>
                    <a:pt x="889159" y="135731"/>
                    <a:pt x="890111" y="134779"/>
                    <a:pt x="890111" y="132874"/>
                  </a:cubicBezTo>
                  <a:lnTo>
                    <a:pt x="898684" y="161449"/>
                  </a:lnTo>
                  <a:cubicBezTo>
                    <a:pt x="896779" y="163354"/>
                    <a:pt x="894874" y="166211"/>
                    <a:pt x="893921" y="168116"/>
                  </a:cubicBezTo>
                  <a:cubicBezTo>
                    <a:pt x="891064" y="171926"/>
                    <a:pt x="888206" y="175736"/>
                    <a:pt x="885349" y="180499"/>
                  </a:cubicBezTo>
                  <a:cubicBezTo>
                    <a:pt x="881539" y="174784"/>
                    <a:pt x="878681" y="169069"/>
                    <a:pt x="874871" y="163354"/>
                  </a:cubicBezTo>
                  <a:cubicBezTo>
                    <a:pt x="879634" y="154781"/>
                    <a:pt x="883444" y="146209"/>
                    <a:pt x="888206" y="137636"/>
                  </a:cubicBezTo>
                  <a:close/>
                  <a:moveTo>
                    <a:pt x="872966" y="169069"/>
                  </a:moveTo>
                  <a:lnTo>
                    <a:pt x="881539" y="188119"/>
                  </a:lnTo>
                  <a:cubicBezTo>
                    <a:pt x="880586" y="189071"/>
                    <a:pt x="879634" y="190976"/>
                    <a:pt x="878681" y="191929"/>
                  </a:cubicBezTo>
                  <a:cubicBezTo>
                    <a:pt x="871061" y="202406"/>
                    <a:pt x="864394" y="213836"/>
                    <a:pt x="856774" y="226219"/>
                  </a:cubicBezTo>
                  <a:cubicBezTo>
                    <a:pt x="854869" y="223361"/>
                    <a:pt x="852964" y="220504"/>
                    <a:pt x="851059" y="217646"/>
                  </a:cubicBezTo>
                  <a:cubicBezTo>
                    <a:pt x="858679" y="199549"/>
                    <a:pt x="865346" y="183356"/>
                    <a:pt x="872966" y="169069"/>
                  </a:cubicBezTo>
                  <a:close/>
                  <a:moveTo>
                    <a:pt x="847249" y="225266"/>
                  </a:moveTo>
                  <a:cubicBezTo>
                    <a:pt x="847249" y="224314"/>
                    <a:pt x="848201" y="223361"/>
                    <a:pt x="848201" y="223361"/>
                  </a:cubicBezTo>
                  <a:cubicBezTo>
                    <a:pt x="849154" y="226219"/>
                    <a:pt x="851059" y="229076"/>
                    <a:pt x="852011" y="232886"/>
                  </a:cubicBezTo>
                  <a:cubicBezTo>
                    <a:pt x="850106" y="236696"/>
                    <a:pt x="848201" y="239554"/>
                    <a:pt x="845344" y="243364"/>
                  </a:cubicBezTo>
                  <a:cubicBezTo>
                    <a:pt x="842486" y="248126"/>
                    <a:pt x="839629" y="252889"/>
                    <a:pt x="837724" y="256699"/>
                  </a:cubicBezTo>
                  <a:cubicBezTo>
                    <a:pt x="837724" y="254794"/>
                    <a:pt x="836771" y="252889"/>
                    <a:pt x="836771" y="250984"/>
                  </a:cubicBezTo>
                  <a:cubicBezTo>
                    <a:pt x="839629" y="242411"/>
                    <a:pt x="843439" y="233839"/>
                    <a:pt x="847249" y="225266"/>
                  </a:cubicBezTo>
                  <a:close/>
                  <a:moveTo>
                    <a:pt x="835819" y="195739"/>
                  </a:moveTo>
                  <a:cubicBezTo>
                    <a:pt x="835819" y="194786"/>
                    <a:pt x="835819" y="194786"/>
                    <a:pt x="835819" y="195739"/>
                  </a:cubicBezTo>
                  <a:cubicBezTo>
                    <a:pt x="836771" y="196691"/>
                    <a:pt x="838676" y="200501"/>
                    <a:pt x="840581" y="206216"/>
                  </a:cubicBezTo>
                  <a:cubicBezTo>
                    <a:pt x="838676" y="210979"/>
                    <a:pt x="835819" y="214789"/>
                    <a:pt x="833914" y="219551"/>
                  </a:cubicBezTo>
                  <a:cubicBezTo>
                    <a:pt x="833914" y="220504"/>
                    <a:pt x="832961" y="220504"/>
                    <a:pt x="832961" y="221456"/>
                  </a:cubicBezTo>
                  <a:cubicBezTo>
                    <a:pt x="833914" y="211931"/>
                    <a:pt x="834866" y="203359"/>
                    <a:pt x="835819" y="195739"/>
                  </a:cubicBezTo>
                  <a:close/>
                  <a:moveTo>
                    <a:pt x="826294" y="274796"/>
                  </a:moveTo>
                  <a:cubicBezTo>
                    <a:pt x="827246" y="273844"/>
                    <a:pt x="827246" y="271939"/>
                    <a:pt x="828199" y="270986"/>
                  </a:cubicBezTo>
                  <a:cubicBezTo>
                    <a:pt x="828199" y="271939"/>
                    <a:pt x="828199" y="272891"/>
                    <a:pt x="828199" y="272891"/>
                  </a:cubicBezTo>
                  <a:cubicBezTo>
                    <a:pt x="827246" y="273844"/>
                    <a:pt x="826294" y="275749"/>
                    <a:pt x="826294" y="276701"/>
                  </a:cubicBezTo>
                  <a:cubicBezTo>
                    <a:pt x="826294" y="275749"/>
                    <a:pt x="826294" y="274796"/>
                    <a:pt x="826294" y="274796"/>
                  </a:cubicBezTo>
                  <a:close/>
                  <a:moveTo>
                    <a:pt x="812006" y="448151"/>
                  </a:moveTo>
                  <a:cubicBezTo>
                    <a:pt x="812006" y="448151"/>
                    <a:pt x="812006" y="448151"/>
                    <a:pt x="812006" y="448151"/>
                  </a:cubicBezTo>
                  <a:cubicBezTo>
                    <a:pt x="812006" y="448151"/>
                    <a:pt x="812006" y="448151"/>
                    <a:pt x="812006" y="448151"/>
                  </a:cubicBezTo>
                  <a:cubicBezTo>
                    <a:pt x="812006" y="448151"/>
                    <a:pt x="812006" y="448151"/>
                    <a:pt x="812006" y="448151"/>
                  </a:cubicBezTo>
                  <a:close/>
                  <a:moveTo>
                    <a:pt x="785336" y="330041"/>
                  </a:moveTo>
                  <a:cubicBezTo>
                    <a:pt x="784384" y="329089"/>
                    <a:pt x="783431" y="327184"/>
                    <a:pt x="782479" y="325279"/>
                  </a:cubicBezTo>
                  <a:cubicBezTo>
                    <a:pt x="782479" y="321469"/>
                    <a:pt x="782479" y="318611"/>
                    <a:pt x="782479" y="315754"/>
                  </a:cubicBezTo>
                  <a:cubicBezTo>
                    <a:pt x="783431" y="319564"/>
                    <a:pt x="785336" y="322421"/>
                    <a:pt x="786289" y="326231"/>
                  </a:cubicBezTo>
                  <a:cubicBezTo>
                    <a:pt x="786289" y="328136"/>
                    <a:pt x="785336" y="329089"/>
                    <a:pt x="785336" y="330041"/>
                  </a:cubicBezTo>
                  <a:close/>
                  <a:moveTo>
                    <a:pt x="797719" y="271939"/>
                  </a:moveTo>
                  <a:cubicBezTo>
                    <a:pt x="799624" y="276701"/>
                    <a:pt x="801529" y="281464"/>
                    <a:pt x="803434" y="286226"/>
                  </a:cubicBezTo>
                  <a:cubicBezTo>
                    <a:pt x="803434" y="287179"/>
                    <a:pt x="802481" y="288131"/>
                    <a:pt x="802481" y="288131"/>
                  </a:cubicBezTo>
                  <a:cubicBezTo>
                    <a:pt x="799624" y="295751"/>
                    <a:pt x="796766" y="302419"/>
                    <a:pt x="792956" y="310039"/>
                  </a:cubicBezTo>
                  <a:cubicBezTo>
                    <a:pt x="792956" y="310039"/>
                    <a:pt x="792956" y="310039"/>
                    <a:pt x="792956" y="309086"/>
                  </a:cubicBezTo>
                  <a:cubicBezTo>
                    <a:pt x="791051" y="305276"/>
                    <a:pt x="789146" y="300514"/>
                    <a:pt x="787241" y="296704"/>
                  </a:cubicBezTo>
                  <a:cubicBezTo>
                    <a:pt x="790099" y="285274"/>
                    <a:pt x="792956" y="274796"/>
                    <a:pt x="795814" y="266224"/>
                  </a:cubicBezTo>
                  <a:cubicBezTo>
                    <a:pt x="796766" y="269081"/>
                    <a:pt x="796766" y="270034"/>
                    <a:pt x="797719" y="271939"/>
                  </a:cubicBezTo>
                  <a:close/>
                  <a:moveTo>
                    <a:pt x="790099" y="253841"/>
                  </a:moveTo>
                  <a:cubicBezTo>
                    <a:pt x="791051" y="255746"/>
                    <a:pt x="792004" y="258604"/>
                    <a:pt x="793909" y="261461"/>
                  </a:cubicBezTo>
                  <a:cubicBezTo>
                    <a:pt x="793909" y="261461"/>
                    <a:pt x="793909" y="261461"/>
                    <a:pt x="793909" y="262414"/>
                  </a:cubicBezTo>
                  <a:cubicBezTo>
                    <a:pt x="791051" y="269081"/>
                    <a:pt x="788194" y="276701"/>
                    <a:pt x="784384" y="286226"/>
                  </a:cubicBezTo>
                  <a:cubicBezTo>
                    <a:pt x="784384" y="282416"/>
                    <a:pt x="784384" y="277654"/>
                    <a:pt x="785336" y="273844"/>
                  </a:cubicBezTo>
                  <a:cubicBezTo>
                    <a:pt x="786289" y="267176"/>
                    <a:pt x="788194" y="260509"/>
                    <a:pt x="790099" y="253841"/>
                  </a:cubicBezTo>
                  <a:close/>
                  <a:moveTo>
                    <a:pt x="773906" y="236696"/>
                  </a:moveTo>
                  <a:cubicBezTo>
                    <a:pt x="774859" y="229076"/>
                    <a:pt x="775811" y="221456"/>
                    <a:pt x="776764" y="213836"/>
                  </a:cubicBezTo>
                  <a:cubicBezTo>
                    <a:pt x="778669" y="218599"/>
                    <a:pt x="781526" y="223361"/>
                    <a:pt x="783431" y="229076"/>
                  </a:cubicBezTo>
                  <a:cubicBezTo>
                    <a:pt x="782479" y="230981"/>
                    <a:pt x="781526" y="233839"/>
                    <a:pt x="780574" y="235744"/>
                  </a:cubicBezTo>
                  <a:cubicBezTo>
                    <a:pt x="778669" y="233839"/>
                    <a:pt x="777716" y="231934"/>
                    <a:pt x="777716" y="231934"/>
                  </a:cubicBezTo>
                  <a:cubicBezTo>
                    <a:pt x="777716" y="231934"/>
                    <a:pt x="778669" y="233839"/>
                    <a:pt x="780574" y="236696"/>
                  </a:cubicBezTo>
                  <a:cubicBezTo>
                    <a:pt x="778669" y="242411"/>
                    <a:pt x="775811" y="249079"/>
                    <a:pt x="773906" y="255746"/>
                  </a:cubicBezTo>
                  <a:cubicBezTo>
                    <a:pt x="773906" y="249079"/>
                    <a:pt x="773906" y="242411"/>
                    <a:pt x="773906" y="236696"/>
                  </a:cubicBezTo>
                  <a:close/>
                  <a:moveTo>
                    <a:pt x="724376" y="219551"/>
                  </a:moveTo>
                  <a:cubicBezTo>
                    <a:pt x="725329" y="212884"/>
                    <a:pt x="726281" y="207169"/>
                    <a:pt x="726281" y="203359"/>
                  </a:cubicBezTo>
                  <a:cubicBezTo>
                    <a:pt x="726281" y="210026"/>
                    <a:pt x="726281" y="218599"/>
                    <a:pt x="726281" y="229076"/>
                  </a:cubicBezTo>
                  <a:cubicBezTo>
                    <a:pt x="725329" y="226219"/>
                    <a:pt x="724376" y="224314"/>
                    <a:pt x="723424" y="223361"/>
                  </a:cubicBezTo>
                  <a:cubicBezTo>
                    <a:pt x="723424" y="222409"/>
                    <a:pt x="723424" y="220504"/>
                    <a:pt x="724376" y="219551"/>
                  </a:cubicBezTo>
                  <a:close/>
                  <a:moveTo>
                    <a:pt x="723424" y="224314"/>
                  </a:moveTo>
                  <a:cubicBezTo>
                    <a:pt x="723424" y="226219"/>
                    <a:pt x="724376" y="230029"/>
                    <a:pt x="724376" y="235744"/>
                  </a:cubicBezTo>
                  <a:cubicBezTo>
                    <a:pt x="725329" y="239554"/>
                    <a:pt x="725329" y="245269"/>
                    <a:pt x="726281" y="250984"/>
                  </a:cubicBezTo>
                  <a:cubicBezTo>
                    <a:pt x="726281" y="250984"/>
                    <a:pt x="726281" y="250984"/>
                    <a:pt x="726281" y="251936"/>
                  </a:cubicBezTo>
                  <a:cubicBezTo>
                    <a:pt x="726281" y="259556"/>
                    <a:pt x="726281" y="268129"/>
                    <a:pt x="727234" y="276701"/>
                  </a:cubicBezTo>
                  <a:cubicBezTo>
                    <a:pt x="727234" y="280511"/>
                    <a:pt x="727234" y="284321"/>
                    <a:pt x="727234" y="288131"/>
                  </a:cubicBezTo>
                  <a:cubicBezTo>
                    <a:pt x="726281" y="286226"/>
                    <a:pt x="726281" y="285274"/>
                    <a:pt x="725329" y="284321"/>
                  </a:cubicBezTo>
                  <a:cubicBezTo>
                    <a:pt x="722471" y="275749"/>
                    <a:pt x="720566" y="268129"/>
                    <a:pt x="717709" y="260509"/>
                  </a:cubicBezTo>
                  <a:cubicBezTo>
                    <a:pt x="719614" y="246221"/>
                    <a:pt x="721519" y="233839"/>
                    <a:pt x="723424" y="224314"/>
                  </a:cubicBezTo>
                  <a:close/>
                  <a:moveTo>
                    <a:pt x="710089" y="308134"/>
                  </a:moveTo>
                  <a:cubicBezTo>
                    <a:pt x="710089" y="311944"/>
                    <a:pt x="711041" y="315754"/>
                    <a:pt x="711041" y="320516"/>
                  </a:cubicBezTo>
                  <a:cubicBezTo>
                    <a:pt x="712946" y="336709"/>
                    <a:pt x="714851" y="354806"/>
                    <a:pt x="717709" y="373856"/>
                  </a:cubicBezTo>
                  <a:cubicBezTo>
                    <a:pt x="715804" y="378619"/>
                    <a:pt x="712946" y="384334"/>
                    <a:pt x="711041" y="389096"/>
                  </a:cubicBezTo>
                  <a:cubicBezTo>
                    <a:pt x="710089" y="387191"/>
                    <a:pt x="710089" y="385286"/>
                    <a:pt x="709136" y="383381"/>
                  </a:cubicBezTo>
                  <a:cubicBezTo>
                    <a:pt x="710089" y="379571"/>
                    <a:pt x="710089" y="375761"/>
                    <a:pt x="711041" y="372904"/>
                  </a:cubicBezTo>
                  <a:cubicBezTo>
                    <a:pt x="712946" y="359569"/>
                    <a:pt x="713899" y="352901"/>
                    <a:pt x="713899" y="352901"/>
                  </a:cubicBezTo>
                  <a:cubicBezTo>
                    <a:pt x="713899" y="352901"/>
                    <a:pt x="711994" y="360521"/>
                    <a:pt x="707231" y="372904"/>
                  </a:cubicBezTo>
                  <a:cubicBezTo>
                    <a:pt x="707231" y="373856"/>
                    <a:pt x="706279" y="374809"/>
                    <a:pt x="706279" y="374809"/>
                  </a:cubicBezTo>
                  <a:cubicBezTo>
                    <a:pt x="704374" y="369094"/>
                    <a:pt x="702469" y="363379"/>
                    <a:pt x="701516" y="357664"/>
                  </a:cubicBezTo>
                  <a:cubicBezTo>
                    <a:pt x="701516" y="357664"/>
                    <a:pt x="701516" y="357664"/>
                    <a:pt x="701516" y="357664"/>
                  </a:cubicBezTo>
                  <a:cubicBezTo>
                    <a:pt x="704374" y="339566"/>
                    <a:pt x="707231" y="323374"/>
                    <a:pt x="710089" y="308134"/>
                  </a:cubicBezTo>
                  <a:close/>
                  <a:moveTo>
                    <a:pt x="676751" y="253841"/>
                  </a:moveTo>
                  <a:cubicBezTo>
                    <a:pt x="676751" y="250984"/>
                    <a:pt x="676751" y="249079"/>
                    <a:pt x="676751" y="246221"/>
                  </a:cubicBezTo>
                  <a:cubicBezTo>
                    <a:pt x="677704" y="237649"/>
                    <a:pt x="678656" y="229076"/>
                    <a:pt x="679609" y="220504"/>
                  </a:cubicBezTo>
                  <a:cubicBezTo>
                    <a:pt x="680561" y="206216"/>
                    <a:pt x="681514" y="192881"/>
                    <a:pt x="682466" y="181451"/>
                  </a:cubicBezTo>
                  <a:cubicBezTo>
                    <a:pt x="682466" y="180499"/>
                    <a:pt x="682466" y="179546"/>
                    <a:pt x="682466" y="178594"/>
                  </a:cubicBezTo>
                  <a:cubicBezTo>
                    <a:pt x="687229" y="193834"/>
                    <a:pt x="691039" y="211931"/>
                    <a:pt x="696754" y="231934"/>
                  </a:cubicBezTo>
                  <a:cubicBezTo>
                    <a:pt x="699611" y="243364"/>
                    <a:pt x="702469" y="254794"/>
                    <a:pt x="705326" y="267176"/>
                  </a:cubicBezTo>
                  <a:cubicBezTo>
                    <a:pt x="704374" y="269081"/>
                    <a:pt x="704374" y="271939"/>
                    <a:pt x="703421" y="273844"/>
                  </a:cubicBezTo>
                  <a:cubicBezTo>
                    <a:pt x="700564" y="284321"/>
                    <a:pt x="697706" y="295751"/>
                    <a:pt x="694849" y="307181"/>
                  </a:cubicBezTo>
                  <a:cubicBezTo>
                    <a:pt x="693896" y="309086"/>
                    <a:pt x="693896" y="311944"/>
                    <a:pt x="692944" y="313849"/>
                  </a:cubicBezTo>
                  <a:cubicBezTo>
                    <a:pt x="691991" y="316706"/>
                    <a:pt x="691039" y="319564"/>
                    <a:pt x="690086" y="322421"/>
                  </a:cubicBezTo>
                  <a:cubicBezTo>
                    <a:pt x="684371" y="305276"/>
                    <a:pt x="679609" y="290036"/>
                    <a:pt x="673894" y="274796"/>
                  </a:cubicBezTo>
                  <a:cubicBezTo>
                    <a:pt x="675799" y="268129"/>
                    <a:pt x="676751" y="260509"/>
                    <a:pt x="676751" y="253841"/>
                  </a:cubicBezTo>
                  <a:close/>
                  <a:moveTo>
                    <a:pt x="668179" y="331946"/>
                  </a:moveTo>
                  <a:cubicBezTo>
                    <a:pt x="668179" y="330994"/>
                    <a:pt x="668179" y="330994"/>
                    <a:pt x="668179" y="330041"/>
                  </a:cubicBezTo>
                  <a:cubicBezTo>
                    <a:pt x="668179" y="331946"/>
                    <a:pt x="669131" y="332899"/>
                    <a:pt x="669131" y="334804"/>
                  </a:cubicBezTo>
                  <a:cubicBezTo>
                    <a:pt x="670084" y="338614"/>
                    <a:pt x="671036" y="342424"/>
                    <a:pt x="671989" y="346234"/>
                  </a:cubicBezTo>
                  <a:cubicBezTo>
                    <a:pt x="672941" y="350044"/>
                    <a:pt x="673894" y="354806"/>
                    <a:pt x="674846" y="359569"/>
                  </a:cubicBezTo>
                  <a:cubicBezTo>
                    <a:pt x="675799" y="363379"/>
                    <a:pt x="676751" y="367189"/>
                    <a:pt x="676751" y="370999"/>
                  </a:cubicBezTo>
                  <a:cubicBezTo>
                    <a:pt x="676751" y="371951"/>
                    <a:pt x="675799" y="372904"/>
                    <a:pt x="675799" y="373856"/>
                  </a:cubicBezTo>
                  <a:cubicBezTo>
                    <a:pt x="675799" y="374809"/>
                    <a:pt x="674846" y="375761"/>
                    <a:pt x="674846" y="377666"/>
                  </a:cubicBezTo>
                  <a:cubicBezTo>
                    <a:pt x="672941" y="374809"/>
                    <a:pt x="671989" y="370999"/>
                    <a:pt x="670084" y="368141"/>
                  </a:cubicBezTo>
                  <a:cubicBezTo>
                    <a:pt x="668179" y="364331"/>
                    <a:pt x="666274" y="361474"/>
                    <a:pt x="664369" y="358616"/>
                  </a:cubicBezTo>
                  <a:cubicBezTo>
                    <a:pt x="665321" y="349091"/>
                    <a:pt x="667226" y="340519"/>
                    <a:pt x="668179" y="331946"/>
                  </a:cubicBezTo>
                  <a:close/>
                  <a:moveTo>
                    <a:pt x="656749" y="266224"/>
                  </a:moveTo>
                  <a:cubicBezTo>
                    <a:pt x="656749" y="266224"/>
                    <a:pt x="656749" y="267176"/>
                    <a:pt x="656749" y="267176"/>
                  </a:cubicBezTo>
                  <a:cubicBezTo>
                    <a:pt x="656749" y="268129"/>
                    <a:pt x="656749" y="269081"/>
                    <a:pt x="656749" y="269081"/>
                  </a:cubicBezTo>
                  <a:cubicBezTo>
                    <a:pt x="656749" y="268129"/>
                    <a:pt x="656749" y="267176"/>
                    <a:pt x="656749" y="266224"/>
                  </a:cubicBezTo>
                  <a:close/>
                  <a:moveTo>
                    <a:pt x="608171" y="318611"/>
                  </a:moveTo>
                  <a:cubicBezTo>
                    <a:pt x="609124" y="305276"/>
                    <a:pt x="611029" y="291941"/>
                    <a:pt x="611981" y="279559"/>
                  </a:cubicBezTo>
                  <a:cubicBezTo>
                    <a:pt x="612934" y="282416"/>
                    <a:pt x="612934" y="285274"/>
                    <a:pt x="613886" y="288131"/>
                  </a:cubicBezTo>
                  <a:cubicBezTo>
                    <a:pt x="614839" y="301466"/>
                    <a:pt x="615791" y="314801"/>
                    <a:pt x="615791" y="327184"/>
                  </a:cubicBezTo>
                  <a:cubicBezTo>
                    <a:pt x="615791" y="329089"/>
                    <a:pt x="615791" y="330041"/>
                    <a:pt x="615791" y="331946"/>
                  </a:cubicBezTo>
                  <a:cubicBezTo>
                    <a:pt x="615791" y="333851"/>
                    <a:pt x="615791" y="335756"/>
                    <a:pt x="615791" y="337661"/>
                  </a:cubicBezTo>
                  <a:cubicBezTo>
                    <a:pt x="614839" y="336709"/>
                    <a:pt x="613886" y="334804"/>
                    <a:pt x="613886" y="333851"/>
                  </a:cubicBezTo>
                  <a:cubicBezTo>
                    <a:pt x="611981" y="330041"/>
                    <a:pt x="609124" y="325279"/>
                    <a:pt x="607219" y="321469"/>
                  </a:cubicBezTo>
                  <a:cubicBezTo>
                    <a:pt x="608171" y="320516"/>
                    <a:pt x="608171" y="319564"/>
                    <a:pt x="608171" y="318611"/>
                  </a:cubicBezTo>
                  <a:close/>
                  <a:moveTo>
                    <a:pt x="606266" y="341471"/>
                  </a:moveTo>
                  <a:cubicBezTo>
                    <a:pt x="609124" y="349091"/>
                    <a:pt x="612934" y="356711"/>
                    <a:pt x="615791" y="364331"/>
                  </a:cubicBezTo>
                  <a:cubicBezTo>
                    <a:pt x="615791" y="364331"/>
                    <a:pt x="615791" y="365284"/>
                    <a:pt x="615791" y="365284"/>
                  </a:cubicBezTo>
                  <a:cubicBezTo>
                    <a:pt x="614839" y="368141"/>
                    <a:pt x="612934" y="371951"/>
                    <a:pt x="611029" y="375761"/>
                  </a:cubicBezTo>
                  <a:cubicBezTo>
                    <a:pt x="610076" y="371951"/>
                    <a:pt x="609124" y="367189"/>
                    <a:pt x="608171" y="363379"/>
                  </a:cubicBezTo>
                  <a:cubicBezTo>
                    <a:pt x="607219" y="358616"/>
                    <a:pt x="606266" y="354806"/>
                    <a:pt x="605314" y="350996"/>
                  </a:cubicBezTo>
                  <a:cubicBezTo>
                    <a:pt x="605314" y="348139"/>
                    <a:pt x="605314" y="344329"/>
                    <a:pt x="606266" y="341471"/>
                  </a:cubicBezTo>
                  <a:close/>
                  <a:moveTo>
                    <a:pt x="606266" y="424339"/>
                  </a:moveTo>
                  <a:cubicBezTo>
                    <a:pt x="607219" y="427196"/>
                    <a:pt x="608171" y="430054"/>
                    <a:pt x="609124" y="433864"/>
                  </a:cubicBezTo>
                  <a:cubicBezTo>
                    <a:pt x="608171" y="434816"/>
                    <a:pt x="608171" y="435769"/>
                    <a:pt x="607219" y="436721"/>
                  </a:cubicBezTo>
                  <a:lnTo>
                    <a:pt x="601504" y="435769"/>
                  </a:lnTo>
                  <a:cubicBezTo>
                    <a:pt x="604361" y="432911"/>
                    <a:pt x="605314" y="428149"/>
                    <a:pt x="606266" y="424339"/>
                  </a:cubicBezTo>
                  <a:close/>
                  <a:moveTo>
                    <a:pt x="599599" y="401479"/>
                  </a:moveTo>
                  <a:cubicBezTo>
                    <a:pt x="599599" y="402431"/>
                    <a:pt x="599599" y="402431"/>
                    <a:pt x="599599" y="401479"/>
                  </a:cubicBezTo>
                  <a:cubicBezTo>
                    <a:pt x="599599" y="402431"/>
                    <a:pt x="599599" y="403384"/>
                    <a:pt x="599599" y="403384"/>
                  </a:cubicBezTo>
                  <a:cubicBezTo>
                    <a:pt x="599599" y="403384"/>
                    <a:pt x="599599" y="402431"/>
                    <a:pt x="599599" y="401479"/>
                  </a:cubicBezTo>
                  <a:close/>
                  <a:moveTo>
                    <a:pt x="587216" y="300514"/>
                  </a:moveTo>
                  <a:cubicBezTo>
                    <a:pt x="588169" y="303371"/>
                    <a:pt x="590074" y="307181"/>
                    <a:pt x="591979" y="310039"/>
                  </a:cubicBezTo>
                  <a:cubicBezTo>
                    <a:pt x="591979" y="311944"/>
                    <a:pt x="591026" y="314801"/>
                    <a:pt x="591026" y="316706"/>
                  </a:cubicBezTo>
                  <a:cubicBezTo>
                    <a:pt x="591026" y="316706"/>
                    <a:pt x="591026" y="316706"/>
                    <a:pt x="591026" y="316706"/>
                  </a:cubicBezTo>
                  <a:cubicBezTo>
                    <a:pt x="591026" y="317659"/>
                    <a:pt x="590074" y="318611"/>
                    <a:pt x="590074" y="319564"/>
                  </a:cubicBezTo>
                  <a:cubicBezTo>
                    <a:pt x="589121" y="316706"/>
                    <a:pt x="588169" y="313849"/>
                    <a:pt x="587216" y="311944"/>
                  </a:cubicBezTo>
                  <a:cubicBezTo>
                    <a:pt x="587216" y="308134"/>
                    <a:pt x="587216" y="303371"/>
                    <a:pt x="586264" y="299561"/>
                  </a:cubicBezTo>
                  <a:cubicBezTo>
                    <a:pt x="586264" y="299561"/>
                    <a:pt x="586264" y="299561"/>
                    <a:pt x="587216" y="300514"/>
                  </a:cubicBezTo>
                  <a:close/>
                  <a:moveTo>
                    <a:pt x="553879" y="257651"/>
                  </a:moveTo>
                  <a:cubicBezTo>
                    <a:pt x="554831" y="249079"/>
                    <a:pt x="554831" y="241459"/>
                    <a:pt x="555784" y="233839"/>
                  </a:cubicBezTo>
                  <a:cubicBezTo>
                    <a:pt x="556736" y="238601"/>
                    <a:pt x="557689" y="243364"/>
                    <a:pt x="558641" y="249079"/>
                  </a:cubicBezTo>
                  <a:cubicBezTo>
                    <a:pt x="557689" y="247174"/>
                    <a:pt x="556736" y="247174"/>
                    <a:pt x="556736" y="247174"/>
                  </a:cubicBezTo>
                  <a:cubicBezTo>
                    <a:pt x="556736" y="247174"/>
                    <a:pt x="557689" y="248126"/>
                    <a:pt x="558641" y="250984"/>
                  </a:cubicBezTo>
                  <a:cubicBezTo>
                    <a:pt x="561499" y="264319"/>
                    <a:pt x="565309" y="280511"/>
                    <a:pt x="570071" y="297656"/>
                  </a:cubicBezTo>
                  <a:cubicBezTo>
                    <a:pt x="570071" y="299561"/>
                    <a:pt x="571024" y="301466"/>
                    <a:pt x="571976" y="303371"/>
                  </a:cubicBezTo>
                  <a:cubicBezTo>
                    <a:pt x="571024" y="306229"/>
                    <a:pt x="570071" y="310039"/>
                    <a:pt x="569119" y="312896"/>
                  </a:cubicBezTo>
                  <a:cubicBezTo>
                    <a:pt x="567214" y="307181"/>
                    <a:pt x="566261" y="301466"/>
                    <a:pt x="564356" y="295751"/>
                  </a:cubicBezTo>
                  <a:cubicBezTo>
                    <a:pt x="560546" y="285274"/>
                    <a:pt x="557689" y="274796"/>
                    <a:pt x="553879" y="266224"/>
                  </a:cubicBezTo>
                  <a:cubicBezTo>
                    <a:pt x="553879" y="263366"/>
                    <a:pt x="553879" y="260509"/>
                    <a:pt x="553879" y="257651"/>
                  </a:cubicBezTo>
                  <a:close/>
                  <a:moveTo>
                    <a:pt x="551974" y="295751"/>
                  </a:moveTo>
                  <a:cubicBezTo>
                    <a:pt x="551974" y="294799"/>
                    <a:pt x="551974" y="294799"/>
                    <a:pt x="551974" y="295751"/>
                  </a:cubicBezTo>
                  <a:cubicBezTo>
                    <a:pt x="551974" y="295751"/>
                    <a:pt x="552926" y="297656"/>
                    <a:pt x="552926" y="298609"/>
                  </a:cubicBezTo>
                  <a:cubicBezTo>
                    <a:pt x="554831" y="304324"/>
                    <a:pt x="555784" y="310991"/>
                    <a:pt x="556736" y="317659"/>
                  </a:cubicBezTo>
                  <a:cubicBezTo>
                    <a:pt x="556736" y="318611"/>
                    <a:pt x="556736" y="319564"/>
                    <a:pt x="557689" y="321469"/>
                  </a:cubicBezTo>
                  <a:cubicBezTo>
                    <a:pt x="557689" y="321469"/>
                    <a:pt x="557689" y="321469"/>
                    <a:pt x="557689" y="322421"/>
                  </a:cubicBezTo>
                  <a:cubicBezTo>
                    <a:pt x="557689" y="323374"/>
                    <a:pt x="557689" y="324326"/>
                    <a:pt x="557689" y="326231"/>
                  </a:cubicBezTo>
                  <a:cubicBezTo>
                    <a:pt x="555784" y="319564"/>
                    <a:pt x="553879" y="312896"/>
                    <a:pt x="552926" y="306229"/>
                  </a:cubicBezTo>
                  <a:cubicBezTo>
                    <a:pt x="551974" y="301466"/>
                    <a:pt x="551974" y="298609"/>
                    <a:pt x="551974" y="295751"/>
                  </a:cubicBezTo>
                  <a:close/>
                  <a:moveTo>
                    <a:pt x="529114" y="290036"/>
                  </a:moveTo>
                  <a:cubicBezTo>
                    <a:pt x="529114" y="290036"/>
                    <a:pt x="529114" y="290989"/>
                    <a:pt x="529114" y="290036"/>
                  </a:cubicBezTo>
                  <a:cubicBezTo>
                    <a:pt x="529114" y="290989"/>
                    <a:pt x="529114" y="290989"/>
                    <a:pt x="529114" y="290036"/>
                  </a:cubicBezTo>
                  <a:cubicBezTo>
                    <a:pt x="529114" y="290989"/>
                    <a:pt x="529114" y="290036"/>
                    <a:pt x="529114" y="290036"/>
                  </a:cubicBezTo>
                  <a:close/>
                  <a:moveTo>
                    <a:pt x="522446" y="336709"/>
                  </a:moveTo>
                  <a:cubicBezTo>
                    <a:pt x="522446" y="333851"/>
                    <a:pt x="523399" y="331946"/>
                    <a:pt x="523399" y="329089"/>
                  </a:cubicBezTo>
                  <a:cubicBezTo>
                    <a:pt x="524351" y="331946"/>
                    <a:pt x="525304" y="333851"/>
                    <a:pt x="526256" y="336709"/>
                  </a:cubicBezTo>
                  <a:cubicBezTo>
                    <a:pt x="528161" y="341471"/>
                    <a:pt x="530066" y="346234"/>
                    <a:pt x="531019" y="350996"/>
                  </a:cubicBezTo>
                  <a:cubicBezTo>
                    <a:pt x="531019" y="358616"/>
                    <a:pt x="531019" y="366236"/>
                    <a:pt x="531971" y="374809"/>
                  </a:cubicBezTo>
                  <a:cubicBezTo>
                    <a:pt x="531971" y="384334"/>
                    <a:pt x="532924" y="393859"/>
                    <a:pt x="533876" y="403384"/>
                  </a:cubicBezTo>
                  <a:cubicBezTo>
                    <a:pt x="530066" y="397669"/>
                    <a:pt x="528161" y="394811"/>
                    <a:pt x="528161" y="394811"/>
                  </a:cubicBezTo>
                  <a:cubicBezTo>
                    <a:pt x="528161" y="394811"/>
                    <a:pt x="530066" y="400526"/>
                    <a:pt x="532924" y="410051"/>
                  </a:cubicBezTo>
                  <a:cubicBezTo>
                    <a:pt x="533876" y="411956"/>
                    <a:pt x="534829" y="414814"/>
                    <a:pt x="534829" y="417671"/>
                  </a:cubicBezTo>
                  <a:cubicBezTo>
                    <a:pt x="534829" y="421481"/>
                    <a:pt x="535781" y="426244"/>
                    <a:pt x="535781" y="430054"/>
                  </a:cubicBezTo>
                  <a:lnTo>
                    <a:pt x="523399" y="428149"/>
                  </a:lnTo>
                  <a:cubicBezTo>
                    <a:pt x="523399" y="428149"/>
                    <a:pt x="522446" y="427196"/>
                    <a:pt x="522446" y="427196"/>
                  </a:cubicBezTo>
                  <a:cubicBezTo>
                    <a:pt x="522446" y="426244"/>
                    <a:pt x="522446" y="424339"/>
                    <a:pt x="522446" y="423386"/>
                  </a:cubicBezTo>
                  <a:cubicBezTo>
                    <a:pt x="525304" y="414814"/>
                    <a:pt x="527209" y="410051"/>
                    <a:pt x="527209" y="410051"/>
                  </a:cubicBezTo>
                  <a:cubicBezTo>
                    <a:pt x="527209" y="410051"/>
                    <a:pt x="525304" y="412909"/>
                    <a:pt x="522446" y="418624"/>
                  </a:cubicBezTo>
                  <a:cubicBezTo>
                    <a:pt x="522446" y="413861"/>
                    <a:pt x="521494" y="409099"/>
                    <a:pt x="521494" y="405289"/>
                  </a:cubicBezTo>
                  <a:cubicBezTo>
                    <a:pt x="520541" y="392906"/>
                    <a:pt x="518636" y="380524"/>
                    <a:pt x="517684" y="369094"/>
                  </a:cubicBezTo>
                  <a:cubicBezTo>
                    <a:pt x="519589" y="356711"/>
                    <a:pt x="520541" y="347186"/>
                    <a:pt x="522446" y="336709"/>
                  </a:cubicBezTo>
                  <a:close/>
                  <a:moveTo>
                    <a:pt x="512921" y="271939"/>
                  </a:moveTo>
                  <a:cubicBezTo>
                    <a:pt x="511969" y="276701"/>
                    <a:pt x="511016" y="281464"/>
                    <a:pt x="509111" y="287179"/>
                  </a:cubicBezTo>
                  <a:cubicBezTo>
                    <a:pt x="509111" y="287179"/>
                    <a:pt x="509111" y="287179"/>
                    <a:pt x="509111" y="288131"/>
                  </a:cubicBezTo>
                  <a:cubicBezTo>
                    <a:pt x="508159" y="284321"/>
                    <a:pt x="508159" y="279559"/>
                    <a:pt x="507206" y="275749"/>
                  </a:cubicBezTo>
                  <a:cubicBezTo>
                    <a:pt x="507206" y="270986"/>
                    <a:pt x="508159" y="267176"/>
                    <a:pt x="508159" y="262414"/>
                  </a:cubicBezTo>
                  <a:lnTo>
                    <a:pt x="509111" y="262414"/>
                  </a:lnTo>
                  <a:cubicBezTo>
                    <a:pt x="511016" y="265271"/>
                    <a:pt x="511969" y="268129"/>
                    <a:pt x="512921" y="271939"/>
                  </a:cubicBezTo>
                  <a:close/>
                  <a:moveTo>
                    <a:pt x="497681" y="207169"/>
                  </a:moveTo>
                  <a:cubicBezTo>
                    <a:pt x="500539" y="217646"/>
                    <a:pt x="503396" y="230981"/>
                    <a:pt x="506254" y="245269"/>
                  </a:cubicBezTo>
                  <a:cubicBezTo>
                    <a:pt x="507206" y="249079"/>
                    <a:pt x="508159" y="252889"/>
                    <a:pt x="509111" y="256699"/>
                  </a:cubicBezTo>
                  <a:cubicBezTo>
                    <a:pt x="508159" y="256699"/>
                    <a:pt x="507206" y="256699"/>
                    <a:pt x="506254" y="256699"/>
                  </a:cubicBezTo>
                  <a:lnTo>
                    <a:pt x="505301" y="256699"/>
                  </a:lnTo>
                  <a:cubicBezTo>
                    <a:pt x="505301" y="256699"/>
                    <a:pt x="505301" y="256699"/>
                    <a:pt x="505301" y="256699"/>
                  </a:cubicBezTo>
                  <a:cubicBezTo>
                    <a:pt x="502444" y="238601"/>
                    <a:pt x="499586" y="220504"/>
                    <a:pt x="497681" y="207169"/>
                  </a:cubicBezTo>
                  <a:cubicBezTo>
                    <a:pt x="496729" y="207169"/>
                    <a:pt x="496729" y="207169"/>
                    <a:pt x="497681" y="207169"/>
                  </a:cubicBezTo>
                  <a:close/>
                  <a:moveTo>
                    <a:pt x="487204" y="419576"/>
                  </a:moveTo>
                  <a:cubicBezTo>
                    <a:pt x="487204" y="420529"/>
                    <a:pt x="486251" y="421481"/>
                    <a:pt x="486251" y="422434"/>
                  </a:cubicBezTo>
                  <a:lnTo>
                    <a:pt x="483394" y="422434"/>
                  </a:lnTo>
                  <a:cubicBezTo>
                    <a:pt x="483394" y="421481"/>
                    <a:pt x="483394" y="419576"/>
                    <a:pt x="483394" y="418624"/>
                  </a:cubicBezTo>
                  <a:cubicBezTo>
                    <a:pt x="483394" y="412909"/>
                    <a:pt x="482441" y="407194"/>
                    <a:pt x="481489" y="401479"/>
                  </a:cubicBezTo>
                  <a:cubicBezTo>
                    <a:pt x="483394" y="407194"/>
                    <a:pt x="485299" y="413861"/>
                    <a:pt x="487204" y="419576"/>
                  </a:cubicBezTo>
                  <a:close/>
                  <a:moveTo>
                    <a:pt x="437674" y="390049"/>
                  </a:moveTo>
                  <a:cubicBezTo>
                    <a:pt x="437674" y="390049"/>
                    <a:pt x="437674" y="390049"/>
                    <a:pt x="437674" y="390049"/>
                  </a:cubicBezTo>
                  <a:cubicBezTo>
                    <a:pt x="437674" y="389096"/>
                    <a:pt x="437674" y="389096"/>
                    <a:pt x="437674" y="388144"/>
                  </a:cubicBezTo>
                  <a:cubicBezTo>
                    <a:pt x="437674" y="388144"/>
                    <a:pt x="437674" y="388144"/>
                    <a:pt x="437674" y="388144"/>
                  </a:cubicBezTo>
                  <a:cubicBezTo>
                    <a:pt x="437674" y="389096"/>
                    <a:pt x="437674" y="390049"/>
                    <a:pt x="437674" y="390049"/>
                  </a:cubicBezTo>
                  <a:cubicBezTo>
                    <a:pt x="437674" y="391001"/>
                    <a:pt x="437674" y="390049"/>
                    <a:pt x="437674" y="390049"/>
                  </a:cubicBezTo>
                  <a:close/>
                  <a:moveTo>
                    <a:pt x="448151" y="362426"/>
                  </a:moveTo>
                  <a:cubicBezTo>
                    <a:pt x="447199" y="360521"/>
                    <a:pt x="446246" y="358616"/>
                    <a:pt x="446246" y="356711"/>
                  </a:cubicBezTo>
                  <a:cubicBezTo>
                    <a:pt x="447199" y="353854"/>
                    <a:pt x="448151" y="350044"/>
                    <a:pt x="449104" y="347186"/>
                  </a:cubicBezTo>
                  <a:cubicBezTo>
                    <a:pt x="448151" y="351949"/>
                    <a:pt x="448151" y="357664"/>
                    <a:pt x="448151" y="362426"/>
                  </a:cubicBezTo>
                  <a:close/>
                  <a:moveTo>
                    <a:pt x="436721" y="227171"/>
                  </a:moveTo>
                  <a:cubicBezTo>
                    <a:pt x="437674" y="233839"/>
                    <a:pt x="439579" y="239554"/>
                    <a:pt x="440531" y="246221"/>
                  </a:cubicBezTo>
                  <a:cubicBezTo>
                    <a:pt x="438626" y="242411"/>
                    <a:pt x="436721" y="238601"/>
                    <a:pt x="434816" y="234791"/>
                  </a:cubicBezTo>
                  <a:cubicBezTo>
                    <a:pt x="435769" y="231934"/>
                    <a:pt x="435769" y="230029"/>
                    <a:pt x="436721" y="227171"/>
                  </a:cubicBezTo>
                  <a:close/>
                  <a:moveTo>
                    <a:pt x="428149" y="280511"/>
                  </a:moveTo>
                  <a:cubicBezTo>
                    <a:pt x="430054" y="270986"/>
                    <a:pt x="431006" y="262414"/>
                    <a:pt x="431959" y="253841"/>
                  </a:cubicBezTo>
                  <a:cubicBezTo>
                    <a:pt x="431959" y="255746"/>
                    <a:pt x="432911" y="256699"/>
                    <a:pt x="432911" y="258604"/>
                  </a:cubicBezTo>
                  <a:cubicBezTo>
                    <a:pt x="434816" y="266224"/>
                    <a:pt x="436721" y="274796"/>
                    <a:pt x="438626" y="284321"/>
                  </a:cubicBezTo>
                  <a:cubicBezTo>
                    <a:pt x="438626" y="286226"/>
                    <a:pt x="439579" y="288131"/>
                    <a:pt x="439579" y="290036"/>
                  </a:cubicBezTo>
                  <a:cubicBezTo>
                    <a:pt x="434816" y="284321"/>
                    <a:pt x="432911" y="281464"/>
                    <a:pt x="432911" y="281464"/>
                  </a:cubicBezTo>
                  <a:cubicBezTo>
                    <a:pt x="432911" y="281464"/>
                    <a:pt x="435769" y="287179"/>
                    <a:pt x="439579" y="295751"/>
                  </a:cubicBezTo>
                  <a:cubicBezTo>
                    <a:pt x="440531" y="296704"/>
                    <a:pt x="440531" y="298609"/>
                    <a:pt x="441484" y="299561"/>
                  </a:cubicBezTo>
                  <a:cubicBezTo>
                    <a:pt x="442436" y="303371"/>
                    <a:pt x="443389" y="308134"/>
                    <a:pt x="443389" y="312896"/>
                  </a:cubicBezTo>
                  <a:cubicBezTo>
                    <a:pt x="444341" y="317659"/>
                    <a:pt x="445294" y="323374"/>
                    <a:pt x="446246" y="328136"/>
                  </a:cubicBezTo>
                  <a:cubicBezTo>
                    <a:pt x="446246" y="330994"/>
                    <a:pt x="447199" y="332899"/>
                    <a:pt x="447199" y="335756"/>
                  </a:cubicBezTo>
                  <a:cubicBezTo>
                    <a:pt x="446246" y="337661"/>
                    <a:pt x="445294" y="339566"/>
                    <a:pt x="445294" y="341471"/>
                  </a:cubicBezTo>
                  <a:cubicBezTo>
                    <a:pt x="444341" y="344329"/>
                    <a:pt x="443389" y="346234"/>
                    <a:pt x="442436" y="349091"/>
                  </a:cubicBezTo>
                  <a:cubicBezTo>
                    <a:pt x="439579" y="342424"/>
                    <a:pt x="437674" y="336709"/>
                    <a:pt x="434816" y="331946"/>
                  </a:cubicBezTo>
                  <a:cubicBezTo>
                    <a:pt x="434816" y="322421"/>
                    <a:pt x="434816" y="317659"/>
                    <a:pt x="434816" y="317659"/>
                  </a:cubicBezTo>
                  <a:cubicBezTo>
                    <a:pt x="434816" y="317659"/>
                    <a:pt x="433864" y="321469"/>
                    <a:pt x="432911" y="328136"/>
                  </a:cubicBezTo>
                  <a:cubicBezTo>
                    <a:pt x="430054" y="319564"/>
                    <a:pt x="426244" y="310991"/>
                    <a:pt x="423386" y="303371"/>
                  </a:cubicBezTo>
                  <a:cubicBezTo>
                    <a:pt x="426244" y="295751"/>
                    <a:pt x="427196" y="288131"/>
                    <a:pt x="428149" y="280511"/>
                  </a:cubicBezTo>
                  <a:close/>
                  <a:moveTo>
                    <a:pt x="418624" y="345281"/>
                  </a:moveTo>
                  <a:cubicBezTo>
                    <a:pt x="419576" y="337661"/>
                    <a:pt x="420529" y="330041"/>
                    <a:pt x="422434" y="322421"/>
                  </a:cubicBezTo>
                  <a:cubicBezTo>
                    <a:pt x="424339" y="328136"/>
                    <a:pt x="425291" y="333851"/>
                    <a:pt x="427196" y="339566"/>
                  </a:cubicBezTo>
                  <a:cubicBezTo>
                    <a:pt x="428149" y="343376"/>
                    <a:pt x="429101" y="347186"/>
                    <a:pt x="430054" y="350996"/>
                  </a:cubicBezTo>
                  <a:cubicBezTo>
                    <a:pt x="429101" y="354806"/>
                    <a:pt x="429101" y="358616"/>
                    <a:pt x="428149" y="362426"/>
                  </a:cubicBezTo>
                  <a:cubicBezTo>
                    <a:pt x="427196" y="360521"/>
                    <a:pt x="426244" y="358616"/>
                    <a:pt x="426244" y="356711"/>
                  </a:cubicBezTo>
                  <a:cubicBezTo>
                    <a:pt x="423386" y="349091"/>
                    <a:pt x="420529" y="344329"/>
                    <a:pt x="420529" y="344329"/>
                  </a:cubicBezTo>
                  <a:cubicBezTo>
                    <a:pt x="420529" y="344329"/>
                    <a:pt x="420529" y="349091"/>
                    <a:pt x="422434" y="357664"/>
                  </a:cubicBezTo>
                  <a:cubicBezTo>
                    <a:pt x="423386" y="361474"/>
                    <a:pt x="423386" y="367189"/>
                    <a:pt x="424339" y="372904"/>
                  </a:cubicBezTo>
                  <a:cubicBezTo>
                    <a:pt x="424339" y="374809"/>
                    <a:pt x="425291" y="375761"/>
                    <a:pt x="425291" y="377666"/>
                  </a:cubicBezTo>
                  <a:cubicBezTo>
                    <a:pt x="425291" y="376714"/>
                    <a:pt x="424339" y="375761"/>
                    <a:pt x="424339" y="375761"/>
                  </a:cubicBezTo>
                  <a:cubicBezTo>
                    <a:pt x="424339" y="375761"/>
                    <a:pt x="424339" y="374809"/>
                    <a:pt x="424339" y="374809"/>
                  </a:cubicBezTo>
                  <a:cubicBezTo>
                    <a:pt x="422434" y="367189"/>
                    <a:pt x="420529" y="359569"/>
                    <a:pt x="418624" y="351949"/>
                  </a:cubicBezTo>
                  <a:cubicBezTo>
                    <a:pt x="417671" y="349091"/>
                    <a:pt x="418624" y="347186"/>
                    <a:pt x="418624" y="345281"/>
                  </a:cubicBezTo>
                  <a:close/>
                  <a:moveTo>
                    <a:pt x="406241" y="261461"/>
                  </a:moveTo>
                  <a:cubicBezTo>
                    <a:pt x="408146" y="267176"/>
                    <a:pt x="410051" y="275749"/>
                    <a:pt x="411956" y="285274"/>
                  </a:cubicBezTo>
                  <a:cubicBezTo>
                    <a:pt x="410051" y="292894"/>
                    <a:pt x="409099" y="301466"/>
                    <a:pt x="407194" y="310039"/>
                  </a:cubicBezTo>
                  <a:cubicBezTo>
                    <a:pt x="406241" y="307181"/>
                    <a:pt x="406241" y="304324"/>
                    <a:pt x="405289" y="302419"/>
                  </a:cubicBezTo>
                  <a:cubicBezTo>
                    <a:pt x="406241" y="288131"/>
                    <a:pt x="406241" y="273844"/>
                    <a:pt x="406241" y="261461"/>
                  </a:cubicBezTo>
                  <a:close/>
                  <a:moveTo>
                    <a:pt x="382429" y="290036"/>
                  </a:moveTo>
                  <a:cubicBezTo>
                    <a:pt x="382429" y="290989"/>
                    <a:pt x="382429" y="292894"/>
                    <a:pt x="381476" y="293846"/>
                  </a:cubicBezTo>
                  <a:cubicBezTo>
                    <a:pt x="381476" y="290989"/>
                    <a:pt x="381476" y="288131"/>
                    <a:pt x="381476" y="285274"/>
                  </a:cubicBezTo>
                  <a:cubicBezTo>
                    <a:pt x="381476" y="287179"/>
                    <a:pt x="382429" y="288131"/>
                    <a:pt x="382429" y="290036"/>
                  </a:cubicBezTo>
                  <a:close/>
                  <a:moveTo>
                    <a:pt x="361474" y="394811"/>
                  </a:moveTo>
                  <a:cubicBezTo>
                    <a:pt x="361474" y="397669"/>
                    <a:pt x="361474" y="401479"/>
                    <a:pt x="361474" y="404336"/>
                  </a:cubicBezTo>
                  <a:cubicBezTo>
                    <a:pt x="361474" y="405289"/>
                    <a:pt x="361474" y="406241"/>
                    <a:pt x="361474" y="407194"/>
                  </a:cubicBezTo>
                  <a:cubicBezTo>
                    <a:pt x="359569" y="399574"/>
                    <a:pt x="357664" y="391001"/>
                    <a:pt x="354806" y="383381"/>
                  </a:cubicBezTo>
                  <a:cubicBezTo>
                    <a:pt x="354806" y="383381"/>
                    <a:pt x="354806" y="383381"/>
                    <a:pt x="354806" y="382429"/>
                  </a:cubicBezTo>
                  <a:cubicBezTo>
                    <a:pt x="353854" y="379571"/>
                    <a:pt x="353854" y="376714"/>
                    <a:pt x="352901" y="373856"/>
                  </a:cubicBezTo>
                  <a:cubicBezTo>
                    <a:pt x="355759" y="381476"/>
                    <a:pt x="358616" y="388144"/>
                    <a:pt x="361474" y="394811"/>
                  </a:cubicBezTo>
                  <a:close/>
                  <a:moveTo>
                    <a:pt x="347186" y="307181"/>
                  </a:moveTo>
                  <a:cubicBezTo>
                    <a:pt x="348139" y="309086"/>
                    <a:pt x="348139" y="310039"/>
                    <a:pt x="349091" y="311944"/>
                  </a:cubicBezTo>
                  <a:cubicBezTo>
                    <a:pt x="348139" y="310991"/>
                    <a:pt x="348139" y="310039"/>
                    <a:pt x="347186" y="309086"/>
                  </a:cubicBezTo>
                  <a:cubicBezTo>
                    <a:pt x="346234" y="309086"/>
                    <a:pt x="346234" y="308134"/>
                    <a:pt x="347186" y="307181"/>
                  </a:cubicBezTo>
                  <a:close/>
                  <a:moveTo>
                    <a:pt x="347186" y="429101"/>
                  </a:moveTo>
                  <a:cubicBezTo>
                    <a:pt x="347186" y="430054"/>
                    <a:pt x="348139" y="431959"/>
                    <a:pt x="348139" y="432911"/>
                  </a:cubicBezTo>
                  <a:lnTo>
                    <a:pt x="346234" y="432911"/>
                  </a:lnTo>
                  <a:cubicBezTo>
                    <a:pt x="346234" y="431006"/>
                    <a:pt x="346234" y="430054"/>
                    <a:pt x="347186" y="429101"/>
                  </a:cubicBezTo>
                  <a:close/>
                  <a:moveTo>
                    <a:pt x="310991" y="439579"/>
                  </a:moveTo>
                  <a:cubicBezTo>
                    <a:pt x="310991" y="434816"/>
                    <a:pt x="310991" y="429101"/>
                    <a:pt x="311944" y="424339"/>
                  </a:cubicBezTo>
                  <a:cubicBezTo>
                    <a:pt x="313849" y="429101"/>
                    <a:pt x="315754" y="433864"/>
                    <a:pt x="317659" y="438626"/>
                  </a:cubicBezTo>
                  <a:lnTo>
                    <a:pt x="310991" y="439579"/>
                  </a:lnTo>
                  <a:close/>
                  <a:moveTo>
                    <a:pt x="302419" y="230981"/>
                  </a:moveTo>
                  <a:cubicBezTo>
                    <a:pt x="303371" y="232886"/>
                    <a:pt x="303371" y="235744"/>
                    <a:pt x="304324" y="237649"/>
                  </a:cubicBezTo>
                  <a:cubicBezTo>
                    <a:pt x="305276" y="242411"/>
                    <a:pt x="306229" y="247174"/>
                    <a:pt x="307181" y="252889"/>
                  </a:cubicBezTo>
                  <a:cubicBezTo>
                    <a:pt x="303371" y="247174"/>
                    <a:pt x="300514" y="244316"/>
                    <a:pt x="300514" y="244316"/>
                  </a:cubicBezTo>
                  <a:cubicBezTo>
                    <a:pt x="300514" y="238601"/>
                    <a:pt x="301466" y="234791"/>
                    <a:pt x="302419" y="230981"/>
                  </a:cubicBezTo>
                  <a:close/>
                  <a:moveTo>
                    <a:pt x="295751" y="269081"/>
                  </a:moveTo>
                  <a:cubicBezTo>
                    <a:pt x="296704" y="264319"/>
                    <a:pt x="297656" y="262414"/>
                    <a:pt x="297656" y="262414"/>
                  </a:cubicBezTo>
                  <a:cubicBezTo>
                    <a:pt x="297656" y="262414"/>
                    <a:pt x="296704" y="263366"/>
                    <a:pt x="295751" y="265271"/>
                  </a:cubicBezTo>
                  <a:cubicBezTo>
                    <a:pt x="296704" y="260509"/>
                    <a:pt x="296704" y="256699"/>
                    <a:pt x="297656" y="251936"/>
                  </a:cubicBezTo>
                  <a:cubicBezTo>
                    <a:pt x="298609" y="249079"/>
                    <a:pt x="298609" y="246221"/>
                    <a:pt x="299561" y="243364"/>
                  </a:cubicBezTo>
                  <a:cubicBezTo>
                    <a:pt x="299561" y="244316"/>
                    <a:pt x="300514" y="245269"/>
                    <a:pt x="301466" y="247174"/>
                  </a:cubicBezTo>
                  <a:cubicBezTo>
                    <a:pt x="304324" y="254794"/>
                    <a:pt x="307181" y="262414"/>
                    <a:pt x="310039" y="270986"/>
                  </a:cubicBezTo>
                  <a:cubicBezTo>
                    <a:pt x="312896" y="285274"/>
                    <a:pt x="315754" y="298609"/>
                    <a:pt x="319564" y="312896"/>
                  </a:cubicBezTo>
                  <a:cubicBezTo>
                    <a:pt x="322421" y="328136"/>
                    <a:pt x="326231" y="343376"/>
                    <a:pt x="330041" y="358616"/>
                  </a:cubicBezTo>
                  <a:cubicBezTo>
                    <a:pt x="330041" y="359569"/>
                    <a:pt x="330041" y="360521"/>
                    <a:pt x="330041" y="362426"/>
                  </a:cubicBezTo>
                  <a:cubicBezTo>
                    <a:pt x="329089" y="375761"/>
                    <a:pt x="328136" y="390049"/>
                    <a:pt x="327184" y="404336"/>
                  </a:cubicBezTo>
                  <a:cubicBezTo>
                    <a:pt x="327184" y="404336"/>
                    <a:pt x="327184" y="404336"/>
                    <a:pt x="327184" y="404336"/>
                  </a:cubicBezTo>
                  <a:cubicBezTo>
                    <a:pt x="325279" y="400526"/>
                    <a:pt x="323374" y="396716"/>
                    <a:pt x="321469" y="392906"/>
                  </a:cubicBezTo>
                  <a:cubicBezTo>
                    <a:pt x="317659" y="382429"/>
                    <a:pt x="313849" y="371951"/>
                    <a:pt x="310991" y="362426"/>
                  </a:cubicBezTo>
                  <a:cubicBezTo>
                    <a:pt x="306229" y="347186"/>
                    <a:pt x="301466" y="332899"/>
                    <a:pt x="296704" y="318611"/>
                  </a:cubicBezTo>
                  <a:cubicBezTo>
                    <a:pt x="294799" y="312896"/>
                    <a:pt x="293846" y="308134"/>
                    <a:pt x="291941" y="302419"/>
                  </a:cubicBezTo>
                  <a:cubicBezTo>
                    <a:pt x="292894" y="290989"/>
                    <a:pt x="294799" y="279559"/>
                    <a:pt x="295751" y="269081"/>
                  </a:cubicBezTo>
                  <a:close/>
                  <a:moveTo>
                    <a:pt x="283369" y="378619"/>
                  </a:moveTo>
                  <a:cubicBezTo>
                    <a:pt x="283369" y="373856"/>
                    <a:pt x="284321" y="369094"/>
                    <a:pt x="284321" y="365284"/>
                  </a:cubicBezTo>
                  <a:cubicBezTo>
                    <a:pt x="284321" y="364331"/>
                    <a:pt x="284321" y="363379"/>
                    <a:pt x="285274" y="363379"/>
                  </a:cubicBezTo>
                  <a:cubicBezTo>
                    <a:pt x="289084" y="370999"/>
                    <a:pt x="291941" y="378619"/>
                    <a:pt x="295751" y="387191"/>
                  </a:cubicBezTo>
                  <a:cubicBezTo>
                    <a:pt x="297656" y="391954"/>
                    <a:pt x="300514" y="395764"/>
                    <a:pt x="302419" y="400526"/>
                  </a:cubicBezTo>
                  <a:cubicBezTo>
                    <a:pt x="302419" y="401479"/>
                    <a:pt x="303371" y="403384"/>
                    <a:pt x="303371" y="404336"/>
                  </a:cubicBezTo>
                  <a:cubicBezTo>
                    <a:pt x="302419" y="407194"/>
                    <a:pt x="302419" y="410051"/>
                    <a:pt x="301466" y="412909"/>
                  </a:cubicBezTo>
                  <a:cubicBezTo>
                    <a:pt x="299561" y="422434"/>
                    <a:pt x="297656" y="432911"/>
                    <a:pt x="295751" y="442436"/>
                  </a:cubicBezTo>
                  <a:lnTo>
                    <a:pt x="283369" y="444341"/>
                  </a:lnTo>
                  <a:cubicBezTo>
                    <a:pt x="282416" y="441484"/>
                    <a:pt x="282416" y="438626"/>
                    <a:pt x="281464" y="435769"/>
                  </a:cubicBezTo>
                  <a:cubicBezTo>
                    <a:pt x="281464" y="425291"/>
                    <a:pt x="281464" y="415766"/>
                    <a:pt x="281464" y="407194"/>
                  </a:cubicBezTo>
                  <a:cubicBezTo>
                    <a:pt x="281464" y="397669"/>
                    <a:pt x="282416" y="388144"/>
                    <a:pt x="283369" y="378619"/>
                  </a:cubicBezTo>
                  <a:close/>
                  <a:moveTo>
                    <a:pt x="237649" y="415766"/>
                  </a:moveTo>
                  <a:cubicBezTo>
                    <a:pt x="234791" y="409099"/>
                    <a:pt x="230981" y="402431"/>
                    <a:pt x="228124" y="395764"/>
                  </a:cubicBezTo>
                  <a:cubicBezTo>
                    <a:pt x="228124" y="391954"/>
                    <a:pt x="229076" y="387191"/>
                    <a:pt x="229076" y="383381"/>
                  </a:cubicBezTo>
                  <a:cubicBezTo>
                    <a:pt x="232886" y="391001"/>
                    <a:pt x="235744" y="398621"/>
                    <a:pt x="239554" y="406241"/>
                  </a:cubicBezTo>
                  <a:cubicBezTo>
                    <a:pt x="239554" y="410051"/>
                    <a:pt x="238601" y="412909"/>
                    <a:pt x="237649" y="415766"/>
                  </a:cubicBezTo>
                  <a:close/>
                  <a:moveTo>
                    <a:pt x="247174" y="431006"/>
                  </a:moveTo>
                  <a:cubicBezTo>
                    <a:pt x="247174" y="429101"/>
                    <a:pt x="247174" y="427196"/>
                    <a:pt x="248126" y="425291"/>
                  </a:cubicBezTo>
                  <a:cubicBezTo>
                    <a:pt x="248126" y="425291"/>
                    <a:pt x="248126" y="425291"/>
                    <a:pt x="248126" y="425291"/>
                  </a:cubicBezTo>
                  <a:cubicBezTo>
                    <a:pt x="248126" y="427196"/>
                    <a:pt x="247174" y="429101"/>
                    <a:pt x="247174" y="431006"/>
                  </a:cubicBezTo>
                  <a:close/>
                  <a:moveTo>
                    <a:pt x="264319" y="204311"/>
                  </a:moveTo>
                  <a:cubicBezTo>
                    <a:pt x="267176" y="195739"/>
                    <a:pt x="269081" y="189071"/>
                    <a:pt x="270986" y="185261"/>
                  </a:cubicBezTo>
                  <a:cubicBezTo>
                    <a:pt x="269081" y="194786"/>
                    <a:pt x="268129" y="204311"/>
                    <a:pt x="267176" y="214789"/>
                  </a:cubicBezTo>
                  <a:cubicBezTo>
                    <a:pt x="267176" y="212884"/>
                    <a:pt x="266224" y="211931"/>
                    <a:pt x="266224" y="210026"/>
                  </a:cubicBezTo>
                  <a:cubicBezTo>
                    <a:pt x="264319" y="207169"/>
                    <a:pt x="264319" y="206216"/>
                    <a:pt x="264319" y="204311"/>
                  </a:cubicBezTo>
                  <a:cubicBezTo>
                    <a:pt x="264319" y="204311"/>
                    <a:pt x="264319" y="204311"/>
                    <a:pt x="264319" y="204311"/>
                  </a:cubicBezTo>
                  <a:close/>
                  <a:moveTo>
                    <a:pt x="254794" y="235744"/>
                  </a:moveTo>
                  <a:cubicBezTo>
                    <a:pt x="256699" y="230029"/>
                    <a:pt x="257651" y="225266"/>
                    <a:pt x="258604" y="220504"/>
                  </a:cubicBezTo>
                  <a:cubicBezTo>
                    <a:pt x="259556" y="227171"/>
                    <a:pt x="260509" y="234791"/>
                    <a:pt x="261461" y="242411"/>
                  </a:cubicBezTo>
                  <a:cubicBezTo>
                    <a:pt x="261461" y="243364"/>
                    <a:pt x="261461" y="244316"/>
                    <a:pt x="262414" y="245269"/>
                  </a:cubicBezTo>
                  <a:cubicBezTo>
                    <a:pt x="261461" y="253841"/>
                    <a:pt x="260509" y="261461"/>
                    <a:pt x="260509" y="270034"/>
                  </a:cubicBezTo>
                  <a:cubicBezTo>
                    <a:pt x="259556" y="268129"/>
                    <a:pt x="258604" y="266224"/>
                    <a:pt x="257651" y="264319"/>
                  </a:cubicBezTo>
                  <a:cubicBezTo>
                    <a:pt x="254794" y="258604"/>
                    <a:pt x="252889" y="253841"/>
                    <a:pt x="250984" y="249079"/>
                  </a:cubicBezTo>
                  <a:cubicBezTo>
                    <a:pt x="252889" y="245269"/>
                    <a:pt x="253841" y="239554"/>
                    <a:pt x="254794" y="235744"/>
                  </a:cubicBezTo>
                  <a:close/>
                  <a:moveTo>
                    <a:pt x="245269" y="276701"/>
                  </a:moveTo>
                  <a:cubicBezTo>
                    <a:pt x="246221" y="270986"/>
                    <a:pt x="248126" y="265271"/>
                    <a:pt x="249079" y="260509"/>
                  </a:cubicBezTo>
                  <a:cubicBezTo>
                    <a:pt x="250031" y="262414"/>
                    <a:pt x="250031" y="265271"/>
                    <a:pt x="250984" y="268129"/>
                  </a:cubicBezTo>
                  <a:cubicBezTo>
                    <a:pt x="252889" y="275749"/>
                    <a:pt x="255746" y="284321"/>
                    <a:pt x="258604" y="292894"/>
                  </a:cubicBezTo>
                  <a:cubicBezTo>
                    <a:pt x="258604" y="293846"/>
                    <a:pt x="259556" y="294799"/>
                    <a:pt x="259556" y="294799"/>
                  </a:cubicBezTo>
                  <a:cubicBezTo>
                    <a:pt x="259556" y="295751"/>
                    <a:pt x="259556" y="296704"/>
                    <a:pt x="259556" y="297656"/>
                  </a:cubicBezTo>
                  <a:cubicBezTo>
                    <a:pt x="258604" y="310039"/>
                    <a:pt x="258604" y="321469"/>
                    <a:pt x="257651" y="333851"/>
                  </a:cubicBezTo>
                  <a:cubicBezTo>
                    <a:pt x="255746" y="325279"/>
                    <a:pt x="253841" y="317659"/>
                    <a:pt x="250984" y="309086"/>
                  </a:cubicBezTo>
                  <a:cubicBezTo>
                    <a:pt x="252889" y="304324"/>
                    <a:pt x="253841" y="301466"/>
                    <a:pt x="253841" y="301466"/>
                  </a:cubicBezTo>
                  <a:cubicBezTo>
                    <a:pt x="253841" y="301466"/>
                    <a:pt x="252889" y="303371"/>
                    <a:pt x="250984" y="307181"/>
                  </a:cubicBezTo>
                  <a:cubicBezTo>
                    <a:pt x="249079" y="299561"/>
                    <a:pt x="247174" y="291941"/>
                    <a:pt x="244316" y="284321"/>
                  </a:cubicBezTo>
                  <a:cubicBezTo>
                    <a:pt x="244316" y="281464"/>
                    <a:pt x="245269" y="279559"/>
                    <a:pt x="245269" y="276701"/>
                  </a:cubicBezTo>
                  <a:close/>
                  <a:moveTo>
                    <a:pt x="236696" y="325279"/>
                  </a:moveTo>
                  <a:cubicBezTo>
                    <a:pt x="236696" y="324326"/>
                    <a:pt x="236696" y="323374"/>
                    <a:pt x="237649" y="322421"/>
                  </a:cubicBezTo>
                  <a:cubicBezTo>
                    <a:pt x="237649" y="324326"/>
                    <a:pt x="238601" y="327184"/>
                    <a:pt x="238601" y="329089"/>
                  </a:cubicBezTo>
                  <a:cubicBezTo>
                    <a:pt x="237649" y="330994"/>
                    <a:pt x="236696" y="332899"/>
                    <a:pt x="235744" y="335756"/>
                  </a:cubicBezTo>
                  <a:cubicBezTo>
                    <a:pt x="235744" y="332899"/>
                    <a:pt x="235744" y="329089"/>
                    <a:pt x="236696" y="325279"/>
                  </a:cubicBezTo>
                  <a:close/>
                  <a:moveTo>
                    <a:pt x="234791" y="353854"/>
                  </a:moveTo>
                  <a:cubicBezTo>
                    <a:pt x="236696" y="348139"/>
                    <a:pt x="238601" y="342424"/>
                    <a:pt x="240506" y="337661"/>
                  </a:cubicBezTo>
                  <a:cubicBezTo>
                    <a:pt x="240506" y="339566"/>
                    <a:pt x="241459" y="340519"/>
                    <a:pt x="241459" y="342424"/>
                  </a:cubicBezTo>
                  <a:cubicBezTo>
                    <a:pt x="243364" y="352901"/>
                    <a:pt x="246221" y="362426"/>
                    <a:pt x="248126" y="372904"/>
                  </a:cubicBezTo>
                  <a:cubicBezTo>
                    <a:pt x="248126" y="374809"/>
                    <a:pt x="247174" y="376714"/>
                    <a:pt x="247174" y="378619"/>
                  </a:cubicBezTo>
                  <a:cubicBezTo>
                    <a:pt x="245269" y="375761"/>
                    <a:pt x="243364" y="371951"/>
                    <a:pt x="242411" y="369094"/>
                  </a:cubicBezTo>
                  <a:cubicBezTo>
                    <a:pt x="239554" y="364331"/>
                    <a:pt x="236696" y="359569"/>
                    <a:pt x="234791" y="353854"/>
                  </a:cubicBezTo>
                  <a:cubicBezTo>
                    <a:pt x="234791" y="354806"/>
                    <a:pt x="234791" y="353854"/>
                    <a:pt x="234791" y="353854"/>
                  </a:cubicBezTo>
                  <a:close/>
                  <a:moveTo>
                    <a:pt x="222409" y="297656"/>
                  </a:moveTo>
                  <a:cubicBezTo>
                    <a:pt x="224314" y="290036"/>
                    <a:pt x="226219" y="283369"/>
                    <a:pt x="227171" y="278606"/>
                  </a:cubicBezTo>
                  <a:cubicBezTo>
                    <a:pt x="227171" y="280511"/>
                    <a:pt x="228124" y="282416"/>
                    <a:pt x="228124" y="284321"/>
                  </a:cubicBezTo>
                  <a:cubicBezTo>
                    <a:pt x="229076" y="286226"/>
                    <a:pt x="229076" y="288131"/>
                    <a:pt x="230029" y="290989"/>
                  </a:cubicBezTo>
                  <a:cubicBezTo>
                    <a:pt x="227171" y="301466"/>
                    <a:pt x="225266" y="312896"/>
                    <a:pt x="222409" y="324326"/>
                  </a:cubicBezTo>
                  <a:cubicBezTo>
                    <a:pt x="222409" y="326231"/>
                    <a:pt x="221456" y="328136"/>
                    <a:pt x="221456" y="330041"/>
                  </a:cubicBezTo>
                  <a:cubicBezTo>
                    <a:pt x="221456" y="330041"/>
                    <a:pt x="221456" y="329089"/>
                    <a:pt x="220504" y="329089"/>
                  </a:cubicBezTo>
                  <a:cubicBezTo>
                    <a:pt x="219551" y="323374"/>
                    <a:pt x="219551" y="317659"/>
                    <a:pt x="218599" y="312896"/>
                  </a:cubicBezTo>
                  <a:cubicBezTo>
                    <a:pt x="220504" y="306229"/>
                    <a:pt x="221456" y="301466"/>
                    <a:pt x="222409" y="297656"/>
                  </a:cubicBezTo>
                  <a:close/>
                  <a:moveTo>
                    <a:pt x="169069" y="411956"/>
                  </a:moveTo>
                  <a:cubicBezTo>
                    <a:pt x="169069" y="411956"/>
                    <a:pt x="169069" y="412909"/>
                    <a:pt x="169069" y="412909"/>
                  </a:cubicBezTo>
                  <a:cubicBezTo>
                    <a:pt x="168116" y="407194"/>
                    <a:pt x="167164" y="401479"/>
                    <a:pt x="165259" y="396716"/>
                  </a:cubicBezTo>
                  <a:cubicBezTo>
                    <a:pt x="165259" y="389096"/>
                    <a:pt x="164306" y="382429"/>
                    <a:pt x="164306" y="375761"/>
                  </a:cubicBezTo>
                  <a:cubicBezTo>
                    <a:pt x="163354" y="365284"/>
                    <a:pt x="162401" y="354806"/>
                    <a:pt x="161449" y="345281"/>
                  </a:cubicBezTo>
                  <a:cubicBezTo>
                    <a:pt x="160496" y="336709"/>
                    <a:pt x="159544" y="329089"/>
                    <a:pt x="158591" y="321469"/>
                  </a:cubicBezTo>
                  <a:cubicBezTo>
                    <a:pt x="158591" y="322421"/>
                    <a:pt x="159544" y="322421"/>
                    <a:pt x="159544" y="323374"/>
                  </a:cubicBezTo>
                  <a:cubicBezTo>
                    <a:pt x="160496" y="325279"/>
                    <a:pt x="161449" y="326231"/>
                    <a:pt x="162401" y="328136"/>
                  </a:cubicBezTo>
                  <a:cubicBezTo>
                    <a:pt x="163354" y="342424"/>
                    <a:pt x="165259" y="359569"/>
                    <a:pt x="167164" y="376714"/>
                  </a:cubicBezTo>
                  <a:cubicBezTo>
                    <a:pt x="168116" y="385286"/>
                    <a:pt x="169069" y="393859"/>
                    <a:pt x="170021" y="402431"/>
                  </a:cubicBezTo>
                  <a:cubicBezTo>
                    <a:pt x="170021" y="405289"/>
                    <a:pt x="169069" y="408146"/>
                    <a:pt x="169069" y="411956"/>
                  </a:cubicBezTo>
                  <a:close/>
                  <a:moveTo>
                    <a:pt x="209074" y="350044"/>
                  </a:moveTo>
                  <a:cubicBezTo>
                    <a:pt x="209074" y="352901"/>
                    <a:pt x="209074" y="356711"/>
                    <a:pt x="209074" y="359569"/>
                  </a:cubicBezTo>
                  <a:cubicBezTo>
                    <a:pt x="208121" y="358616"/>
                    <a:pt x="208121" y="357664"/>
                    <a:pt x="207169" y="356711"/>
                  </a:cubicBezTo>
                  <a:cubicBezTo>
                    <a:pt x="208121" y="354806"/>
                    <a:pt x="209074" y="351949"/>
                    <a:pt x="209074" y="350044"/>
                  </a:cubicBezTo>
                  <a:close/>
                  <a:moveTo>
                    <a:pt x="170974" y="259556"/>
                  </a:moveTo>
                  <a:cubicBezTo>
                    <a:pt x="173831" y="264319"/>
                    <a:pt x="175736" y="270034"/>
                    <a:pt x="178594" y="274796"/>
                  </a:cubicBezTo>
                  <a:cubicBezTo>
                    <a:pt x="181451" y="280511"/>
                    <a:pt x="184309" y="286226"/>
                    <a:pt x="187166" y="291941"/>
                  </a:cubicBezTo>
                  <a:cubicBezTo>
                    <a:pt x="192881" y="304324"/>
                    <a:pt x="198596" y="316706"/>
                    <a:pt x="205264" y="330041"/>
                  </a:cubicBezTo>
                  <a:cubicBezTo>
                    <a:pt x="203359" y="333851"/>
                    <a:pt x="202406" y="338614"/>
                    <a:pt x="200501" y="343376"/>
                  </a:cubicBezTo>
                  <a:cubicBezTo>
                    <a:pt x="200501" y="343376"/>
                    <a:pt x="200501" y="342424"/>
                    <a:pt x="199549" y="342424"/>
                  </a:cubicBezTo>
                  <a:cubicBezTo>
                    <a:pt x="193834" y="330994"/>
                    <a:pt x="187166" y="320516"/>
                    <a:pt x="180499" y="310039"/>
                  </a:cubicBezTo>
                  <a:cubicBezTo>
                    <a:pt x="178594" y="301466"/>
                    <a:pt x="176689" y="296704"/>
                    <a:pt x="176689" y="296704"/>
                  </a:cubicBezTo>
                  <a:cubicBezTo>
                    <a:pt x="176689" y="296704"/>
                    <a:pt x="176689" y="299561"/>
                    <a:pt x="176689" y="305276"/>
                  </a:cubicBezTo>
                  <a:cubicBezTo>
                    <a:pt x="175736" y="303371"/>
                    <a:pt x="174784" y="301466"/>
                    <a:pt x="172879" y="299561"/>
                  </a:cubicBezTo>
                  <a:cubicBezTo>
                    <a:pt x="172879" y="299561"/>
                    <a:pt x="171926" y="298609"/>
                    <a:pt x="171926" y="298609"/>
                  </a:cubicBezTo>
                  <a:cubicBezTo>
                    <a:pt x="170974" y="291941"/>
                    <a:pt x="169069" y="285274"/>
                    <a:pt x="168116" y="279559"/>
                  </a:cubicBezTo>
                  <a:cubicBezTo>
                    <a:pt x="164306" y="262414"/>
                    <a:pt x="161449" y="247174"/>
                    <a:pt x="158591" y="235744"/>
                  </a:cubicBezTo>
                  <a:cubicBezTo>
                    <a:pt x="163354" y="243364"/>
                    <a:pt x="167164" y="250984"/>
                    <a:pt x="170974" y="259556"/>
                  </a:cubicBezTo>
                  <a:close/>
                  <a:moveTo>
                    <a:pt x="161449" y="307181"/>
                  </a:moveTo>
                  <a:cubicBezTo>
                    <a:pt x="159544" y="305276"/>
                    <a:pt x="157639" y="303371"/>
                    <a:pt x="156686" y="301466"/>
                  </a:cubicBezTo>
                  <a:cubicBezTo>
                    <a:pt x="156686" y="300514"/>
                    <a:pt x="156686" y="298609"/>
                    <a:pt x="155734" y="297656"/>
                  </a:cubicBezTo>
                  <a:cubicBezTo>
                    <a:pt x="156686" y="300514"/>
                    <a:pt x="158591" y="304324"/>
                    <a:pt x="161449" y="307181"/>
                  </a:cubicBezTo>
                  <a:close/>
                  <a:moveTo>
                    <a:pt x="130969" y="280511"/>
                  </a:moveTo>
                  <a:cubicBezTo>
                    <a:pt x="131921" y="281464"/>
                    <a:pt x="132874" y="282416"/>
                    <a:pt x="133826" y="284321"/>
                  </a:cubicBezTo>
                  <a:cubicBezTo>
                    <a:pt x="137636" y="289084"/>
                    <a:pt x="141446" y="294799"/>
                    <a:pt x="145256" y="301466"/>
                  </a:cubicBezTo>
                  <a:cubicBezTo>
                    <a:pt x="147161" y="304324"/>
                    <a:pt x="149066" y="307181"/>
                    <a:pt x="150971" y="310039"/>
                  </a:cubicBezTo>
                  <a:cubicBezTo>
                    <a:pt x="150971" y="318611"/>
                    <a:pt x="150019" y="329089"/>
                    <a:pt x="150019" y="341471"/>
                  </a:cubicBezTo>
                  <a:cubicBezTo>
                    <a:pt x="150019" y="341471"/>
                    <a:pt x="150019" y="340519"/>
                    <a:pt x="149066" y="339566"/>
                  </a:cubicBezTo>
                  <a:cubicBezTo>
                    <a:pt x="148114" y="335756"/>
                    <a:pt x="146209" y="331946"/>
                    <a:pt x="145256" y="328136"/>
                  </a:cubicBezTo>
                  <a:cubicBezTo>
                    <a:pt x="144304" y="324326"/>
                    <a:pt x="142399" y="321469"/>
                    <a:pt x="140494" y="317659"/>
                  </a:cubicBezTo>
                  <a:cubicBezTo>
                    <a:pt x="137636" y="310991"/>
                    <a:pt x="134779" y="306229"/>
                    <a:pt x="132874" y="301466"/>
                  </a:cubicBezTo>
                  <a:cubicBezTo>
                    <a:pt x="130969" y="296704"/>
                    <a:pt x="129064" y="292894"/>
                    <a:pt x="127159" y="290989"/>
                  </a:cubicBezTo>
                  <a:cubicBezTo>
                    <a:pt x="129064" y="287179"/>
                    <a:pt x="130016" y="283369"/>
                    <a:pt x="130969" y="280511"/>
                  </a:cubicBezTo>
                  <a:close/>
                  <a:moveTo>
                    <a:pt x="121444" y="318611"/>
                  </a:moveTo>
                  <a:cubicBezTo>
                    <a:pt x="123349" y="309086"/>
                    <a:pt x="124301" y="301466"/>
                    <a:pt x="127159" y="294799"/>
                  </a:cubicBezTo>
                  <a:cubicBezTo>
                    <a:pt x="127159" y="294799"/>
                    <a:pt x="127159" y="294799"/>
                    <a:pt x="127159" y="293846"/>
                  </a:cubicBezTo>
                  <a:cubicBezTo>
                    <a:pt x="128111" y="296704"/>
                    <a:pt x="128111" y="299561"/>
                    <a:pt x="129064" y="303371"/>
                  </a:cubicBezTo>
                  <a:cubicBezTo>
                    <a:pt x="130016" y="308134"/>
                    <a:pt x="131921" y="313849"/>
                    <a:pt x="133826" y="320516"/>
                  </a:cubicBezTo>
                  <a:cubicBezTo>
                    <a:pt x="135731" y="327184"/>
                    <a:pt x="137636" y="334804"/>
                    <a:pt x="138589" y="342424"/>
                  </a:cubicBezTo>
                  <a:cubicBezTo>
                    <a:pt x="140494" y="350996"/>
                    <a:pt x="141446" y="359569"/>
                    <a:pt x="143351" y="369094"/>
                  </a:cubicBezTo>
                  <a:cubicBezTo>
                    <a:pt x="145256" y="378619"/>
                    <a:pt x="146209" y="388144"/>
                    <a:pt x="148114" y="398621"/>
                  </a:cubicBezTo>
                  <a:cubicBezTo>
                    <a:pt x="148114" y="399574"/>
                    <a:pt x="148114" y="401479"/>
                    <a:pt x="149066" y="403384"/>
                  </a:cubicBezTo>
                  <a:cubicBezTo>
                    <a:pt x="149066" y="406241"/>
                    <a:pt x="149066" y="408146"/>
                    <a:pt x="149066" y="411004"/>
                  </a:cubicBezTo>
                  <a:cubicBezTo>
                    <a:pt x="149066" y="412909"/>
                    <a:pt x="149066" y="414814"/>
                    <a:pt x="149066" y="416719"/>
                  </a:cubicBezTo>
                  <a:cubicBezTo>
                    <a:pt x="145256" y="407194"/>
                    <a:pt x="142399" y="397669"/>
                    <a:pt x="138589" y="388144"/>
                  </a:cubicBezTo>
                  <a:cubicBezTo>
                    <a:pt x="135731" y="379571"/>
                    <a:pt x="132874" y="371951"/>
                    <a:pt x="129064" y="363379"/>
                  </a:cubicBezTo>
                  <a:cubicBezTo>
                    <a:pt x="130969" y="360521"/>
                    <a:pt x="131921" y="358616"/>
                    <a:pt x="131921" y="358616"/>
                  </a:cubicBezTo>
                  <a:cubicBezTo>
                    <a:pt x="131921" y="358616"/>
                    <a:pt x="130969" y="359569"/>
                    <a:pt x="129064" y="361474"/>
                  </a:cubicBezTo>
                  <a:cubicBezTo>
                    <a:pt x="127159" y="357664"/>
                    <a:pt x="126206" y="353854"/>
                    <a:pt x="124301" y="350044"/>
                  </a:cubicBezTo>
                  <a:cubicBezTo>
                    <a:pt x="124301" y="348139"/>
                    <a:pt x="125254" y="346234"/>
                    <a:pt x="125254" y="344329"/>
                  </a:cubicBezTo>
                  <a:cubicBezTo>
                    <a:pt x="128111" y="333851"/>
                    <a:pt x="129064" y="328136"/>
                    <a:pt x="129064" y="328136"/>
                  </a:cubicBezTo>
                  <a:cubicBezTo>
                    <a:pt x="129064" y="328136"/>
                    <a:pt x="126206" y="333851"/>
                    <a:pt x="121444" y="343376"/>
                  </a:cubicBezTo>
                  <a:cubicBezTo>
                    <a:pt x="121444" y="343376"/>
                    <a:pt x="121444" y="343376"/>
                    <a:pt x="121444" y="343376"/>
                  </a:cubicBezTo>
                  <a:cubicBezTo>
                    <a:pt x="121444" y="342424"/>
                    <a:pt x="121444" y="342424"/>
                    <a:pt x="120491" y="341471"/>
                  </a:cubicBezTo>
                  <a:cubicBezTo>
                    <a:pt x="119539" y="339566"/>
                    <a:pt x="118586" y="337661"/>
                    <a:pt x="117634" y="334804"/>
                  </a:cubicBezTo>
                  <a:cubicBezTo>
                    <a:pt x="119539" y="329089"/>
                    <a:pt x="120491" y="323374"/>
                    <a:pt x="121444" y="318611"/>
                  </a:cubicBezTo>
                  <a:close/>
                  <a:moveTo>
                    <a:pt x="116681" y="393859"/>
                  </a:moveTo>
                  <a:cubicBezTo>
                    <a:pt x="120491" y="402431"/>
                    <a:pt x="123349" y="411004"/>
                    <a:pt x="127159" y="419576"/>
                  </a:cubicBezTo>
                  <a:lnTo>
                    <a:pt x="113824" y="414814"/>
                  </a:lnTo>
                  <a:cubicBezTo>
                    <a:pt x="115729" y="408146"/>
                    <a:pt x="115729" y="400526"/>
                    <a:pt x="116681" y="393859"/>
                  </a:cubicBezTo>
                  <a:close/>
                  <a:moveTo>
                    <a:pt x="91916" y="341471"/>
                  </a:moveTo>
                  <a:cubicBezTo>
                    <a:pt x="91916" y="339566"/>
                    <a:pt x="92869" y="337661"/>
                    <a:pt x="92869" y="335756"/>
                  </a:cubicBezTo>
                  <a:cubicBezTo>
                    <a:pt x="93821" y="337661"/>
                    <a:pt x="93821" y="338614"/>
                    <a:pt x="94774" y="340519"/>
                  </a:cubicBezTo>
                  <a:cubicBezTo>
                    <a:pt x="97631" y="346234"/>
                    <a:pt x="99536" y="351949"/>
                    <a:pt x="102394" y="358616"/>
                  </a:cubicBezTo>
                  <a:cubicBezTo>
                    <a:pt x="100489" y="367189"/>
                    <a:pt x="98584" y="374809"/>
                    <a:pt x="96679" y="384334"/>
                  </a:cubicBezTo>
                  <a:cubicBezTo>
                    <a:pt x="95726" y="389096"/>
                    <a:pt x="94774" y="393859"/>
                    <a:pt x="94774" y="399574"/>
                  </a:cubicBezTo>
                  <a:cubicBezTo>
                    <a:pt x="94774" y="399574"/>
                    <a:pt x="93821" y="400526"/>
                    <a:pt x="93821" y="400526"/>
                  </a:cubicBezTo>
                  <a:cubicBezTo>
                    <a:pt x="92869" y="401479"/>
                    <a:pt x="91916" y="403384"/>
                    <a:pt x="90964" y="404336"/>
                  </a:cubicBezTo>
                  <a:cubicBezTo>
                    <a:pt x="90011" y="396716"/>
                    <a:pt x="89059" y="390049"/>
                    <a:pt x="88106" y="382429"/>
                  </a:cubicBezTo>
                  <a:cubicBezTo>
                    <a:pt x="87154" y="376714"/>
                    <a:pt x="86201" y="370999"/>
                    <a:pt x="85249" y="365284"/>
                  </a:cubicBezTo>
                  <a:cubicBezTo>
                    <a:pt x="87154" y="356711"/>
                    <a:pt x="89059" y="348139"/>
                    <a:pt x="91916" y="341471"/>
                  </a:cubicBezTo>
                  <a:close/>
                  <a:moveTo>
                    <a:pt x="72866" y="407194"/>
                  </a:moveTo>
                  <a:cubicBezTo>
                    <a:pt x="72866" y="408146"/>
                    <a:pt x="72866" y="408146"/>
                    <a:pt x="72866" y="409099"/>
                  </a:cubicBezTo>
                  <a:cubicBezTo>
                    <a:pt x="72866" y="409099"/>
                    <a:pt x="72866" y="409099"/>
                    <a:pt x="71914" y="409099"/>
                  </a:cubicBezTo>
                  <a:cubicBezTo>
                    <a:pt x="71914" y="408146"/>
                    <a:pt x="72866" y="408146"/>
                    <a:pt x="72866" y="40719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013"/>
            </a:p>
          </p:txBody>
        </p:sp>
      </p:grpSp>
    </p:spTree>
    <p:extLst>
      <p:ext uri="{BB962C8B-B14F-4D97-AF65-F5344CB8AC3E}">
        <p14:creationId xmlns:p14="http://schemas.microsoft.com/office/powerpoint/2010/main" val="10824086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934857"/>
            <a:ext cx="2057400" cy="10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0" i="0">
                <a:solidFill>
                  <a:schemeClr val="tx1">
                    <a:tint val="75000"/>
                  </a:schemeClr>
                </a:solidFill>
                <a:latin typeface="Gilroy Light" pitchFamily="2" charset="77"/>
              </a:defRPr>
            </a:lvl1pPr>
          </a:lstStyle>
          <a:p>
            <a:fld id="{73FC5537-4714-E346-A529-CDBE3F44AD81}" type="datetimeFigureOut">
              <a:rPr lang="en-US" smtClean="0"/>
              <a:pPr/>
              <a:t>6/9/2026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934857"/>
            <a:ext cx="3086100" cy="10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00" b="0" i="0">
                <a:solidFill>
                  <a:schemeClr val="tx1">
                    <a:tint val="75000"/>
                  </a:schemeClr>
                </a:solidFill>
                <a:latin typeface="Gilroy Light" pitchFamily="2" charset="77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934857"/>
            <a:ext cx="2057400" cy="10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0" i="0">
                <a:solidFill>
                  <a:schemeClr val="tx1">
                    <a:tint val="75000"/>
                  </a:schemeClr>
                </a:solidFill>
                <a:latin typeface="Gilroy Light" pitchFamily="2" charset="77"/>
              </a:defRPr>
            </a:lvl1pPr>
          </a:lstStyle>
          <a:p>
            <a:fld id="{97F8293E-0E89-3244-9ABC-36B38A9E567F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B5110A1-6075-9CC6-AB4B-1322AFC455D8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rcRect/>
          <a:stretch/>
        </p:blipFill>
        <p:spPr>
          <a:xfrm>
            <a:off x="234363" y="4517169"/>
            <a:ext cx="355059" cy="433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908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4" r:id="rId2"/>
    <p:sldLayoutId id="2147483665" r:id="rId3"/>
    <p:sldLayoutId id="2147483698" r:id="rId4"/>
    <p:sldLayoutId id="2147483677" r:id="rId5"/>
    <p:sldLayoutId id="2147483728" r:id="rId6"/>
    <p:sldLayoutId id="2147483678" r:id="rId7"/>
    <p:sldLayoutId id="2147483712" r:id="rId8"/>
    <p:sldLayoutId id="2147483710" r:id="rId9"/>
    <p:sldLayoutId id="2147483704" r:id="rId10"/>
    <p:sldLayoutId id="2147483713" r:id="rId11"/>
    <p:sldLayoutId id="2147483715" r:id="rId12"/>
    <p:sldLayoutId id="2147483666" r:id="rId13"/>
    <p:sldLayoutId id="2147483706" r:id="rId14"/>
    <p:sldLayoutId id="2147483707" r:id="rId15"/>
    <p:sldLayoutId id="2147483679" r:id="rId16"/>
    <p:sldLayoutId id="2147483673" r:id="rId17"/>
    <p:sldLayoutId id="2147483661" r:id="rId18"/>
    <p:sldLayoutId id="2147483730" r:id="rId19"/>
    <p:sldLayoutId id="2147483732" r:id="rId2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Gilroy ExtraBold" pitchFamily="2" charset="77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SzPct val="80000"/>
        <a:buFontTx/>
        <a:buBlip>
          <a:blip r:embed="rId23"/>
        </a:buBlip>
        <a:defRPr sz="2100" b="0" i="0" kern="1200">
          <a:solidFill>
            <a:schemeClr val="tx1"/>
          </a:solidFill>
          <a:latin typeface="Gilroy Light" pitchFamily="2" charset="77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roy Light" pitchFamily="2" charset="77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.Lucida Grande UI Regular"/>
        <a:buChar char="▹"/>
        <a:defRPr sz="1500" b="0" i="0" kern="1200">
          <a:solidFill>
            <a:schemeClr val="tx1"/>
          </a:solidFill>
          <a:latin typeface="Gilroy Light" pitchFamily="2" charset="77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Gilroy Light" pitchFamily="2" charset="77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b="0" i="0" kern="1200">
          <a:solidFill>
            <a:schemeClr val="tx1"/>
          </a:solidFill>
          <a:latin typeface="Gilroy Light" pitchFamily="2" charset="77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9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770910" y="4902684"/>
            <a:ext cx="3729903" cy="183371"/>
          </a:xfrm>
        </p:spPr>
        <p:txBody>
          <a:bodyPr/>
          <a:lstStyle/>
          <a:p>
            <a:r>
              <a:rPr lang="en-US" sz="1250" noProof="0" dirty="0">
                <a:solidFill>
                  <a:schemeClr val="bg1"/>
                </a:solidFill>
              </a:rPr>
              <a:t>CEV Coaches Convention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838" y="3175297"/>
            <a:ext cx="1193619" cy="1687538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0C301A8-E2EB-4BBA-EAF1-E8FFFC4AC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33700" y="674908"/>
            <a:ext cx="3276600" cy="3696194"/>
          </a:xfrm>
          <a:prstGeom prst="rect">
            <a:avLst/>
          </a:prstGeom>
        </p:spPr>
      </p:pic>
      <p:sp>
        <p:nvSpPr>
          <p:cNvPr id="9" name="Footer Placeholder 3">
            <a:extLst>
              <a:ext uri="{FF2B5EF4-FFF2-40B4-BE49-F238E27FC236}">
                <a16:creationId xmlns:a16="http://schemas.microsoft.com/office/drawing/2014/main" id="{F61362A9-EE18-122B-36B2-AD82452394A3}"/>
              </a:ext>
            </a:extLst>
          </p:cNvPr>
          <p:cNvSpPr txBox="1">
            <a:spLocks/>
          </p:cNvSpPr>
          <p:nvPr/>
        </p:nvSpPr>
        <p:spPr>
          <a:xfrm>
            <a:off x="2788228" y="4591050"/>
            <a:ext cx="3729903" cy="183371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50" noProof="0" dirty="0">
                <a:solidFill>
                  <a:schemeClr val="bg1"/>
                </a:solidFill>
              </a:rPr>
              <a:t>Viana do Castelo, Portugal</a:t>
            </a:r>
          </a:p>
          <a:p>
            <a:r>
              <a:rPr lang="en-US" sz="1250" noProof="0" dirty="0">
                <a:solidFill>
                  <a:schemeClr val="bg1"/>
                </a:solidFill>
              </a:rPr>
              <a:t>12 -14 June 2026 </a:t>
            </a:r>
          </a:p>
        </p:txBody>
      </p:sp>
    </p:spTree>
    <p:extLst>
      <p:ext uri="{BB962C8B-B14F-4D97-AF65-F5344CB8AC3E}">
        <p14:creationId xmlns:p14="http://schemas.microsoft.com/office/powerpoint/2010/main" val="2228741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007" y="204337"/>
            <a:ext cx="8688247" cy="735516"/>
          </a:xfrm>
        </p:spPr>
        <p:txBody>
          <a:bodyPr>
            <a:noAutofit/>
          </a:bodyPr>
          <a:lstStyle/>
          <a:p>
            <a:r>
              <a:rPr lang="en-US" sz="3200" noProof="0" dirty="0"/>
              <a:t>DEVELOPING AN INDIVIDUAL TRAINING METHODOLOGY</a:t>
            </a:r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491723" y="4862835"/>
            <a:ext cx="3729903" cy="183371"/>
          </a:xfrm>
        </p:spPr>
        <p:txBody>
          <a:bodyPr/>
          <a:lstStyle/>
          <a:p>
            <a:r>
              <a:rPr lang="en-US" noProof="0" dirty="0">
                <a:solidFill>
                  <a:schemeClr val="bg1"/>
                </a:solidFill>
              </a:rPr>
              <a:t>CEV Coaches Convention – June 2026 – Viana do Castelo, Portugal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5372" y="1337442"/>
            <a:ext cx="35764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noProof="0" dirty="0">
                <a:solidFill>
                  <a:schemeClr val="bg1"/>
                </a:solidFill>
              </a:rPr>
              <a:t>Mark</a:t>
            </a:r>
          </a:p>
          <a:p>
            <a:r>
              <a:rPr lang="en-US" sz="2000" b="1" noProof="0" dirty="0">
                <a:solidFill>
                  <a:schemeClr val="bg1"/>
                </a:solidFill>
              </a:rPr>
              <a:t>LEBEDEW</a:t>
            </a:r>
          </a:p>
          <a:p>
            <a:r>
              <a:rPr lang="en-US" sz="2000" b="1" noProof="0" dirty="0">
                <a:solidFill>
                  <a:schemeClr val="bg1"/>
                </a:solidFill>
              </a:rPr>
              <a:t>Head Coach – Stal Nysa, Poland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837" y="3175297"/>
            <a:ext cx="1193619" cy="1687538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0C301A8-E2EB-4BBA-EAF1-E8FFFC4AC8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4564" y="3379527"/>
            <a:ext cx="1193619" cy="134647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F104BE-94AF-5FA3-122E-8488A115168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122835" y="1136420"/>
            <a:ext cx="1376589" cy="1764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4338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938CE6B1-D855-4277-8967-4A72B4D411B2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124" y="1728604"/>
            <a:ext cx="9144104" cy="1819364"/>
            <a:chOff x="-10831" y="2304805"/>
            <a:chExt cx="12192138" cy="2425819"/>
          </a:xfrm>
          <a:solidFill>
            <a:schemeClr val="accent1">
              <a:lumMod val="75000"/>
            </a:schemeClr>
          </a:solidFill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8C4BA08-0756-4562-B6BB-3567581436BE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693" y="2304805"/>
              <a:ext cx="12192000" cy="24074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95C7A16F-38B0-4F66-85B0-E66B0FE6E8DB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12" t="-23894" b="39658"/>
            <a:stretch/>
          </p:blipFill>
          <p:spPr>
            <a:xfrm rot="5400000">
              <a:off x="487423" y="1806551"/>
              <a:ext cx="2407420" cy="3403927"/>
            </a:xfrm>
            <a:prstGeom prst="rect">
              <a:avLst/>
            </a:prstGeom>
            <a:grpFill/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9145912D-E0AA-4CE9-AACD-295281AF52C7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12" t="-23894" b="39658"/>
            <a:stretch/>
          </p:blipFill>
          <p:spPr>
            <a:xfrm rot="16200000">
              <a:off x="9275634" y="1824950"/>
              <a:ext cx="2407420" cy="3403927"/>
            </a:xfrm>
            <a:prstGeom prst="rect">
              <a:avLst/>
            </a:prstGeom>
            <a:grpFill/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D983AE6-FFA1-4F14-A305-EF9E55CD87CB}"/>
              </a:ext>
            </a:extLst>
          </p:cNvPr>
          <p:cNvGrpSpPr/>
          <p:nvPr/>
        </p:nvGrpSpPr>
        <p:grpSpPr>
          <a:xfrm>
            <a:off x="6784226" y="452865"/>
            <a:ext cx="1145555" cy="812029"/>
            <a:chOff x="9344861" y="193880"/>
            <a:chExt cx="1861937" cy="1319838"/>
          </a:xfrm>
          <a:solidFill>
            <a:schemeClr val="accent1">
              <a:lumMod val="75000"/>
            </a:schemeClr>
          </a:solidFill>
        </p:grpSpPr>
        <p:sp>
          <p:nvSpPr>
            <p:cNvPr id="65" name="Cross 64">
              <a:extLst>
                <a:ext uri="{FF2B5EF4-FFF2-40B4-BE49-F238E27FC236}">
                  <a16:creationId xmlns:a16="http://schemas.microsoft.com/office/drawing/2014/main" id="{ED1B19AF-BB67-4EDE-8063-94378DDB06B4}"/>
                </a:ext>
              </a:extLst>
            </p:cNvPr>
            <p:cNvSpPr/>
            <p:nvPr/>
          </p:nvSpPr>
          <p:spPr>
            <a:xfrm rot="1642289">
              <a:off x="10008369" y="683612"/>
              <a:ext cx="296040" cy="296040"/>
            </a:xfrm>
            <a:prstGeom prst="plus">
              <a:avLst>
                <a:gd name="adj" fmla="val 437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29B98CBC-8E71-4B28-ADA5-AC481F7D390B}"/>
                </a:ext>
              </a:extLst>
            </p:cNvPr>
            <p:cNvSpPr/>
            <p:nvPr/>
          </p:nvSpPr>
          <p:spPr>
            <a:xfrm rot="12056913">
              <a:off x="10955596" y="1154109"/>
              <a:ext cx="251202" cy="216553"/>
            </a:xfrm>
            <a:prstGeom prst="triangl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3DE049BE-982A-43D6-AB05-D1E06CD33F9E}"/>
                </a:ext>
              </a:extLst>
            </p:cNvPr>
            <p:cNvSpPr/>
            <p:nvPr/>
          </p:nvSpPr>
          <p:spPr>
            <a:xfrm>
              <a:off x="9691612" y="193880"/>
              <a:ext cx="213463" cy="213463"/>
            </a:xfrm>
            <a:prstGeom prst="ellips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 noProof="0" dirty="0"/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9A6131C-DD36-4A03-8131-40DD108386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4861" y="466136"/>
              <a:ext cx="346751" cy="68880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8F126368-7C02-4545-87C3-C6E2DA6F0A0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7261" y="1008316"/>
              <a:ext cx="388703" cy="29902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E7D178F1-0AF3-43C8-970F-D15B7AAA30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00888" y="1262384"/>
              <a:ext cx="1291312" cy="25133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948A2979-A456-4286-B8FC-8FF4C0C58EFD}"/>
              </a:ext>
            </a:extLst>
          </p:cNvPr>
          <p:cNvSpPr txBox="1"/>
          <p:nvPr/>
        </p:nvSpPr>
        <p:spPr>
          <a:xfrm>
            <a:off x="8020" y="2149333"/>
            <a:ext cx="45925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36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INTRODUCTION</a:t>
            </a:r>
            <a:endParaRPr lang="en-US" sz="36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5519E6EF-34AF-A0BB-8D9F-D81C6AA23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683" y="-297503"/>
            <a:ext cx="2552945" cy="38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0588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A64573C-81B9-4381-A798-84EBC7AED2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noProof="0" dirty="0">
                <a:solidFill>
                  <a:srgbClr val="002060"/>
                </a:solidFill>
                <a:latin typeface="Roboto Cn" pitchFamily="2" charset="0"/>
                <a:ea typeface="Roboto Cn" pitchFamily="2" charset="0"/>
              </a:rPr>
              <a:t>INTRODUCTION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D700756-8ED9-4675-B5A4-E52A43FD9F58}"/>
              </a:ext>
            </a:extLst>
          </p:cNvPr>
          <p:cNvSpPr txBox="1"/>
          <p:nvPr/>
        </p:nvSpPr>
        <p:spPr>
          <a:xfrm>
            <a:off x="2186853" y="3389456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45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CC27337-1E1F-4050-9996-D8BEB6D25D7C}"/>
              </a:ext>
            </a:extLst>
          </p:cNvPr>
          <p:cNvSpPr txBox="1"/>
          <p:nvPr/>
        </p:nvSpPr>
        <p:spPr>
          <a:xfrm>
            <a:off x="907894" y="3783975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64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6820A415-7352-802B-F757-91621CBAEAC3}"/>
              </a:ext>
            </a:extLst>
          </p:cNvPr>
          <p:cNvSpPr/>
          <p:nvPr/>
        </p:nvSpPr>
        <p:spPr>
          <a:xfrm>
            <a:off x="2831424" y="1635574"/>
            <a:ext cx="486543" cy="48684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4" name="Rounded Rectangle 51">
            <a:extLst>
              <a:ext uri="{FF2B5EF4-FFF2-40B4-BE49-F238E27FC236}">
                <a16:creationId xmlns:a16="http://schemas.microsoft.com/office/drawing/2014/main" id="{351575E8-6F0B-3033-5BA6-1F68C5A8A279}"/>
              </a:ext>
            </a:extLst>
          </p:cNvPr>
          <p:cNvSpPr/>
          <p:nvPr/>
        </p:nvSpPr>
        <p:spPr>
          <a:xfrm rot="16200000" flipH="1">
            <a:off x="1164589" y="3341364"/>
            <a:ext cx="449110" cy="436112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4DFB4D35-EDE2-78FF-B506-FE24DBB83390}"/>
              </a:ext>
            </a:extLst>
          </p:cNvPr>
          <p:cNvSpPr/>
          <p:nvPr/>
        </p:nvSpPr>
        <p:spPr>
          <a:xfrm>
            <a:off x="2520903" y="2994957"/>
            <a:ext cx="284992" cy="358016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latin typeface="Roboto Cn" pitchFamily="2" charset="0"/>
            </a:endParaRP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9FAC66CF-1C7A-03F6-3E44-1E15F0A60B10}"/>
              </a:ext>
            </a:extLst>
          </p:cNvPr>
          <p:cNvSpPr txBox="1">
            <a:spLocks/>
          </p:cNvSpPr>
          <p:nvPr/>
        </p:nvSpPr>
        <p:spPr>
          <a:xfrm>
            <a:off x="319626" y="1007052"/>
            <a:ext cx="8437512" cy="3346899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0000"/>
              <a:buFontTx/>
              <a:buBlip>
                <a:blip r:embed="rId2"/>
              </a:buBlip>
              <a:defRPr sz="21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.Lucida Grande UI Regular"/>
              <a:buChar char="▹"/>
              <a:defRPr sz="15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002060"/>
                </a:solidFill>
              </a:rPr>
              <a:t>The instruction I was given was to give insight into how the professional level works. So that will be my focus.</a:t>
            </a:r>
          </a:p>
          <a:p>
            <a:r>
              <a:rPr lang="en-US" dirty="0">
                <a:solidFill>
                  <a:srgbClr val="002060"/>
                </a:solidFill>
              </a:rPr>
              <a:t>I am a practitioner. I studied sport at university. I have studied widely. I have coached more or less every day for the last 30 years. I have tried many things. To quote Michael Jordan, I have failed over and over again. Everything I do is based on sound theory and research, but I don’t always remember exactly which bit comes from where. </a:t>
            </a:r>
          </a:p>
          <a:p>
            <a:r>
              <a:rPr lang="en-US" dirty="0">
                <a:solidFill>
                  <a:srgbClr val="002060"/>
                </a:solidFill>
              </a:rPr>
              <a:t>Take everything I say with a grain of salt. </a:t>
            </a:r>
          </a:p>
          <a:p>
            <a:r>
              <a:rPr lang="en-US" dirty="0">
                <a:solidFill>
                  <a:srgbClr val="002060"/>
                </a:solidFill>
              </a:rPr>
              <a:t>Current models of development include Constraints Led Approach, Ecological Systems. I don’t think these are fundamental improvements to Teaching Games for Understanding. </a:t>
            </a:r>
          </a:p>
          <a:p>
            <a:r>
              <a:rPr lang="en-US" dirty="0">
                <a:solidFill>
                  <a:srgbClr val="002060"/>
                </a:solidFill>
              </a:rPr>
              <a:t>Today’s task is to start with sound training principles, creating a practical and flexible model for individual and team development</a:t>
            </a:r>
          </a:p>
          <a:p>
            <a:pPr marL="0" indent="0" algn="ctr">
              <a:buFontTx/>
              <a:buNone/>
            </a:pPr>
            <a:endParaRPr lang="en-US" sz="36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7935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91EA5-4583-D391-E658-D38A10BAF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449554B7-F4C2-720A-8100-3391C52D2B95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124" y="1728604"/>
            <a:ext cx="9144104" cy="1819364"/>
            <a:chOff x="-10831" y="2304805"/>
            <a:chExt cx="12192138" cy="2425819"/>
          </a:xfrm>
          <a:solidFill>
            <a:schemeClr val="accent1">
              <a:lumMod val="75000"/>
            </a:schemeClr>
          </a:solidFill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11C45A2-980C-1CC8-1263-93281F4D332F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693" y="2304805"/>
              <a:ext cx="12192000" cy="24074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DAC7395E-33E0-1D50-2C86-C1F5C7A991D8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12" t="-23894" b="39658"/>
            <a:stretch/>
          </p:blipFill>
          <p:spPr>
            <a:xfrm rot="5400000">
              <a:off x="487423" y="1806551"/>
              <a:ext cx="2407420" cy="3403927"/>
            </a:xfrm>
            <a:prstGeom prst="rect">
              <a:avLst/>
            </a:prstGeom>
            <a:grpFill/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63522881-EC47-0FCB-73BA-F683A83E42C3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12" t="-23894" b="39658"/>
            <a:stretch/>
          </p:blipFill>
          <p:spPr>
            <a:xfrm rot="16200000">
              <a:off x="9275634" y="1824950"/>
              <a:ext cx="2407420" cy="3403927"/>
            </a:xfrm>
            <a:prstGeom prst="rect">
              <a:avLst/>
            </a:prstGeom>
            <a:grpFill/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80542B5-8984-C76C-30BD-A13C73783C11}"/>
              </a:ext>
            </a:extLst>
          </p:cNvPr>
          <p:cNvGrpSpPr/>
          <p:nvPr/>
        </p:nvGrpSpPr>
        <p:grpSpPr>
          <a:xfrm>
            <a:off x="6784226" y="452865"/>
            <a:ext cx="1145555" cy="812029"/>
            <a:chOff x="9344861" y="193880"/>
            <a:chExt cx="1861937" cy="1319838"/>
          </a:xfrm>
          <a:solidFill>
            <a:schemeClr val="accent1">
              <a:lumMod val="75000"/>
            </a:schemeClr>
          </a:solidFill>
        </p:grpSpPr>
        <p:sp>
          <p:nvSpPr>
            <p:cNvPr id="65" name="Cross 64">
              <a:extLst>
                <a:ext uri="{FF2B5EF4-FFF2-40B4-BE49-F238E27FC236}">
                  <a16:creationId xmlns:a16="http://schemas.microsoft.com/office/drawing/2014/main" id="{93722A21-CE9B-8CEC-3318-161D9F0CFA59}"/>
                </a:ext>
              </a:extLst>
            </p:cNvPr>
            <p:cNvSpPr/>
            <p:nvPr/>
          </p:nvSpPr>
          <p:spPr>
            <a:xfrm rot="1642289">
              <a:off x="10008369" y="683612"/>
              <a:ext cx="296040" cy="296040"/>
            </a:xfrm>
            <a:prstGeom prst="plus">
              <a:avLst>
                <a:gd name="adj" fmla="val 437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BDED6BA7-AC77-C79C-4CC3-E5778D8741AB}"/>
                </a:ext>
              </a:extLst>
            </p:cNvPr>
            <p:cNvSpPr/>
            <p:nvPr/>
          </p:nvSpPr>
          <p:spPr>
            <a:xfrm rot="12056913">
              <a:off x="10955596" y="1154109"/>
              <a:ext cx="251202" cy="216553"/>
            </a:xfrm>
            <a:prstGeom prst="triangl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9079F59-FA37-056C-1FB2-04DA2B55CD75}"/>
                </a:ext>
              </a:extLst>
            </p:cNvPr>
            <p:cNvSpPr/>
            <p:nvPr/>
          </p:nvSpPr>
          <p:spPr>
            <a:xfrm>
              <a:off x="9691612" y="193880"/>
              <a:ext cx="213463" cy="213463"/>
            </a:xfrm>
            <a:prstGeom prst="ellips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 noProof="0" dirty="0"/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9B4C62A1-FDF0-E3F1-ECE7-C730D14D75D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4861" y="466136"/>
              <a:ext cx="346751" cy="68880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A528B782-3874-E3DB-4C82-F3B193C1EBE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7261" y="1008316"/>
              <a:ext cx="388703" cy="29902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CA448224-7B9A-4A41-C56C-726E17C700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00888" y="1262384"/>
              <a:ext cx="1291312" cy="25133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EB05A2E-0684-6BA4-DEAE-61F1353F5722}"/>
              </a:ext>
            </a:extLst>
          </p:cNvPr>
          <p:cNvSpPr txBox="1"/>
          <p:nvPr/>
        </p:nvSpPr>
        <p:spPr>
          <a:xfrm>
            <a:off x="8020" y="1872334"/>
            <a:ext cx="4592555" cy="120032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36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THEORY OF PRACTICE</a:t>
            </a:r>
            <a:endParaRPr lang="en-US" sz="36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8D7C095-8929-400E-7435-9995852DB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683" y="-297503"/>
            <a:ext cx="2552945" cy="38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28719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321C9-99C7-3F24-528C-C37AE134F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30938AB-5AEC-D948-2726-A32DC5939A2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noProof="0" dirty="0">
                <a:solidFill>
                  <a:srgbClr val="002060"/>
                </a:solidFill>
                <a:latin typeface="Roboto Cn" pitchFamily="2" charset="0"/>
                <a:ea typeface="Roboto Cn" pitchFamily="2" charset="0"/>
              </a:rPr>
              <a:t>PRINCIPLES OF TRAINING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5F4C9B72-5986-ED80-D249-6F84901A1667}"/>
              </a:ext>
            </a:extLst>
          </p:cNvPr>
          <p:cNvSpPr txBox="1"/>
          <p:nvPr/>
        </p:nvSpPr>
        <p:spPr>
          <a:xfrm>
            <a:off x="2186853" y="3389456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45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B1E2410-FD0F-C0DD-BECA-D97442977D89}"/>
              </a:ext>
            </a:extLst>
          </p:cNvPr>
          <p:cNvSpPr txBox="1"/>
          <p:nvPr/>
        </p:nvSpPr>
        <p:spPr>
          <a:xfrm>
            <a:off x="907894" y="3783975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64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31921725-C628-1CB3-9FE3-3B554C18C238}"/>
              </a:ext>
            </a:extLst>
          </p:cNvPr>
          <p:cNvSpPr/>
          <p:nvPr/>
        </p:nvSpPr>
        <p:spPr>
          <a:xfrm>
            <a:off x="2831424" y="1635574"/>
            <a:ext cx="486543" cy="48684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4" name="Rounded Rectangle 51">
            <a:extLst>
              <a:ext uri="{FF2B5EF4-FFF2-40B4-BE49-F238E27FC236}">
                <a16:creationId xmlns:a16="http://schemas.microsoft.com/office/drawing/2014/main" id="{31BFF4F6-88FD-64C8-88C8-CC3C2E3521E6}"/>
              </a:ext>
            </a:extLst>
          </p:cNvPr>
          <p:cNvSpPr/>
          <p:nvPr/>
        </p:nvSpPr>
        <p:spPr>
          <a:xfrm rot="16200000" flipH="1">
            <a:off x="1164589" y="3341364"/>
            <a:ext cx="449110" cy="436112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48344CFE-78D3-A16D-DDD8-2F2F220C05D4}"/>
              </a:ext>
            </a:extLst>
          </p:cNvPr>
          <p:cNvSpPr/>
          <p:nvPr/>
        </p:nvSpPr>
        <p:spPr>
          <a:xfrm>
            <a:off x="2520903" y="2994957"/>
            <a:ext cx="284992" cy="358016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latin typeface="Roboto Cn" pitchFamily="2" charset="0"/>
            </a:endParaRP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ACEDF741-04C9-6518-88BC-55AE83067487}"/>
              </a:ext>
            </a:extLst>
          </p:cNvPr>
          <p:cNvSpPr txBox="1">
            <a:spLocks/>
          </p:cNvSpPr>
          <p:nvPr/>
        </p:nvSpPr>
        <p:spPr>
          <a:xfrm>
            <a:off x="319626" y="1007052"/>
            <a:ext cx="8437512" cy="350867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0000"/>
              <a:buFontTx/>
              <a:buBlip>
                <a:blip r:embed="rId2"/>
              </a:buBlip>
              <a:defRPr sz="21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.Lucida Grande UI Regular"/>
              <a:buChar char="▹"/>
              <a:defRPr sz="15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b="1" dirty="0">
                <a:solidFill>
                  <a:srgbClr val="002060"/>
                </a:solidFill>
              </a:rPr>
              <a:t>Overload</a:t>
            </a:r>
            <a:r>
              <a:rPr lang="en-AU" sz="2400" dirty="0">
                <a:solidFill>
                  <a:srgbClr val="002060"/>
                </a:solidFill>
              </a:rPr>
              <a:t> </a:t>
            </a:r>
          </a:p>
          <a:p>
            <a:pPr lvl="1"/>
            <a:r>
              <a:rPr lang="en-AU" dirty="0">
                <a:solidFill>
                  <a:srgbClr val="002060"/>
                </a:solidFill>
              </a:rPr>
              <a:t>i.e. practice a lot of what you want to get better at, do a lot of repetitions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AU" sz="2400" b="1" dirty="0">
                <a:solidFill>
                  <a:srgbClr val="002060"/>
                </a:solidFill>
              </a:rPr>
              <a:t>Recovery </a:t>
            </a:r>
            <a:endParaRPr lang="en-AU" sz="2400" dirty="0">
              <a:solidFill>
                <a:srgbClr val="002060"/>
              </a:solidFill>
            </a:endParaRPr>
          </a:p>
          <a:p>
            <a:pPr lvl="1"/>
            <a:r>
              <a:rPr lang="en-AU" dirty="0">
                <a:solidFill>
                  <a:srgbClr val="002060"/>
                </a:solidFill>
              </a:rPr>
              <a:t>i.e. have some days when you practice less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AU" sz="2400" b="1" dirty="0">
                <a:solidFill>
                  <a:srgbClr val="002060"/>
                </a:solidFill>
              </a:rPr>
              <a:t>Reversibility</a:t>
            </a:r>
            <a:endParaRPr lang="en-AU" dirty="0">
              <a:solidFill>
                <a:srgbClr val="002060"/>
              </a:solidFill>
            </a:endParaRPr>
          </a:p>
          <a:p>
            <a:pPr lvl="1"/>
            <a:r>
              <a:rPr lang="en-AU" dirty="0">
                <a:solidFill>
                  <a:srgbClr val="002060"/>
                </a:solidFill>
              </a:rPr>
              <a:t>i.e. if you don’t practice something you get worse at it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AU" sz="2400" b="1" dirty="0">
                <a:solidFill>
                  <a:srgbClr val="002060"/>
                </a:solidFill>
              </a:rPr>
              <a:t>Specificity </a:t>
            </a:r>
            <a:r>
              <a:rPr lang="en-AU" sz="2400" dirty="0">
                <a:solidFill>
                  <a:srgbClr val="002060"/>
                </a:solidFill>
              </a:rPr>
              <a:t> </a:t>
            </a:r>
          </a:p>
          <a:p>
            <a:pPr lvl="1"/>
            <a:r>
              <a:rPr lang="en-AU" dirty="0">
                <a:solidFill>
                  <a:srgbClr val="002060"/>
                </a:solidFill>
              </a:rPr>
              <a:t>i.e. practice exactly the thing you want to get better at</a:t>
            </a:r>
            <a:endParaRPr lang="en-US" dirty="0">
              <a:solidFill>
                <a:srgbClr val="002060"/>
              </a:solidFill>
            </a:endParaRPr>
          </a:p>
          <a:p>
            <a:r>
              <a:rPr lang="en-AU" sz="2400" b="1" dirty="0">
                <a:solidFill>
                  <a:srgbClr val="002060"/>
                </a:solidFill>
              </a:rPr>
              <a:t>Individuality</a:t>
            </a:r>
            <a:r>
              <a:rPr lang="en-AU" b="1" dirty="0">
                <a:solidFill>
                  <a:srgbClr val="002060"/>
                </a:solidFill>
              </a:rPr>
              <a:t> </a:t>
            </a:r>
            <a:r>
              <a:rPr lang="en-AU" dirty="0">
                <a:solidFill>
                  <a:srgbClr val="002060"/>
                </a:solidFill>
              </a:rPr>
              <a:t> </a:t>
            </a:r>
          </a:p>
          <a:p>
            <a:pPr lvl="1"/>
            <a:r>
              <a:rPr lang="en-AU" dirty="0">
                <a:solidFill>
                  <a:srgbClr val="002060"/>
                </a:solidFill>
              </a:rPr>
              <a:t>i.e. everybody learns and improves differently</a:t>
            </a:r>
            <a:endParaRPr lang="en-US" dirty="0">
              <a:solidFill>
                <a:srgbClr val="002060"/>
              </a:solidFill>
            </a:endParaRPr>
          </a:p>
          <a:p>
            <a:pPr marL="0" indent="0" algn="ctr">
              <a:buFontTx/>
              <a:buNone/>
            </a:pPr>
            <a:endParaRPr lang="en-US" sz="36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504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83EB4-307E-082B-9A6B-171BD0B3B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E15580-BDED-82C5-23D3-2F491E5D38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85000" lnSpcReduction="10000"/>
          </a:bodyPr>
          <a:lstStyle/>
          <a:p>
            <a:pPr lvl="0"/>
            <a:r>
              <a:rPr lang="en-AU" dirty="0">
                <a:solidFill>
                  <a:srgbClr val="002060"/>
                </a:solidFill>
              </a:rPr>
              <a:t>UNDERSTANDING THE ROLE OF EACH PRINCIPLE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46408D0-9076-D427-1CA7-9E30B8FDEE7E}"/>
              </a:ext>
            </a:extLst>
          </p:cNvPr>
          <p:cNvSpPr txBox="1"/>
          <p:nvPr/>
        </p:nvSpPr>
        <p:spPr>
          <a:xfrm>
            <a:off x="2186853" y="3389456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45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A7C1C98-077F-B8F5-F390-DA06D3EEE829}"/>
              </a:ext>
            </a:extLst>
          </p:cNvPr>
          <p:cNvSpPr txBox="1"/>
          <p:nvPr/>
        </p:nvSpPr>
        <p:spPr>
          <a:xfrm>
            <a:off x="907894" y="3783975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64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DEF22B0A-C5FB-2FE1-481D-C81F316A56D1}"/>
              </a:ext>
            </a:extLst>
          </p:cNvPr>
          <p:cNvSpPr/>
          <p:nvPr/>
        </p:nvSpPr>
        <p:spPr>
          <a:xfrm>
            <a:off x="2831424" y="1635574"/>
            <a:ext cx="486543" cy="48684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4" name="Rounded Rectangle 51">
            <a:extLst>
              <a:ext uri="{FF2B5EF4-FFF2-40B4-BE49-F238E27FC236}">
                <a16:creationId xmlns:a16="http://schemas.microsoft.com/office/drawing/2014/main" id="{D4A3BD81-83FB-0334-506E-15FB4D9AB243}"/>
              </a:ext>
            </a:extLst>
          </p:cNvPr>
          <p:cNvSpPr/>
          <p:nvPr/>
        </p:nvSpPr>
        <p:spPr>
          <a:xfrm rot="16200000" flipH="1">
            <a:off x="1164589" y="3341364"/>
            <a:ext cx="449110" cy="436112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11B767DE-BA21-6FDB-4222-8096EC5AB193}"/>
              </a:ext>
            </a:extLst>
          </p:cNvPr>
          <p:cNvSpPr/>
          <p:nvPr/>
        </p:nvSpPr>
        <p:spPr>
          <a:xfrm>
            <a:off x="2520903" y="2994957"/>
            <a:ext cx="284992" cy="358016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latin typeface="Roboto Cn" pitchFamily="2" charset="0"/>
            </a:endParaRP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B72F1E27-BCE7-5835-52E1-37114420E12F}"/>
              </a:ext>
            </a:extLst>
          </p:cNvPr>
          <p:cNvSpPr txBox="1">
            <a:spLocks/>
          </p:cNvSpPr>
          <p:nvPr/>
        </p:nvSpPr>
        <p:spPr>
          <a:xfrm>
            <a:off x="319626" y="1007052"/>
            <a:ext cx="8437512" cy="3508677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0000"/>
              <a:buFontTx/>
              <a:buBlip>
                <a:blip r:embed="rId2"/>
              </a:buBlip>
              <a:defRPr sz="21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.Lucida Grande UI Regular"/>
              <a:buChar char="▹"/>
              <a:defRPr sz="15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>
                <a:solidFill>
                  <a:srgbClr val="002060"/>
                </a:solidFill>
              </a:rPr>
              <a:t>Some of these elements are mutually exclusive</a:t>
            </a:r>
            <a:endParaRPr lang="en-US" sz="2400" dirty="0">
              <a:solidFill>
                <a:srgbClr val="002060"/>
              </a:solidFill>
            </a:endParaRPr>
          </a:p>
          <a:p>
            <a:pPr lvl="1"/>
            <a:r>
              <a:rPr lang="en-AU" sz="1900" dirty="0">
                <a:solidFill>
                  <a:srgbClr val="002060"/>
                </a:solidFill>
              </a:rPr>
              <a:t>Overload (repetitions) and specificity are opposite</a:t>
            </a:r>
            <a:endParaRPr lang="en-US" sz="1900" dirty="0">
              <a:solidFill>
                <a:srgbClr val="002060"/>
              </a:solidFill>
            </a:endParaRPr>
          </a:p>
          <a:p>
            <a:pPr lvl="1"/>
            <a:r>
              <a:rPr lang="en-AU" sz="1900" dirty="0">
                <a:solidFill>
                  <a:srgbClr val="002060"/>
                </a:solidFill>
              </a:rPr>
              <a:t>Overload and recovery are opposite</a:t>
            </a:r>
            <a:endParaRPr lang="en-US" sz="1900" dirty="0">
              <a:solidFill>
                <a:srgbClr val="002060"/>
              </a:solidFill>
            </a:endParaRPr>
          </a:p>
          <a:p>
            <a:pPr lvl="1"/>
            <a:r>
              <a:rPr lang="en-AU" sz="1900" dirty="0">
                <a:solidFill>
                  <a:srgbClr val="002060"/>
                </a:solidFill>
              </a:rPr>
              <a:t>Recovery and reversibility are opposite</a:t>
            </a:r>
            <a:endParaRPr lang="en-US" sz="1900" dirty="0">
              <a:solidFill>
                <a:srgbClr val="002060"/>
              </a:solidFill>
            </a:endParaRPr>
          </a:p>
          <a:p>
            <a:endParaRPr lang="en-AU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Balance is important</a:t>
            </a:r>
            <a:endParaRPr lang="en-US" sz="2400" dirty="0">
              <a:solidFill>
                <a:srgbClr val="002060"/>
              </a:solidFill>
            </a:endParaRPr>
          </a:p>
          <a:p>
            <a:endParaRPr lang="en-AU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Timing is important</a:t>
            </a:r>
            <a:endParaRPr lang="en-US" sz="2400" dirty="0">
              <a:solidFill>
                <a:srgbClr val="002060"/>
              </a:solidFill>
            </a:endParaRPr>
          </a:p>
          <a:p>
            <a:pPr lvl="1"/>
            <a:r>
              <a:rPr lang="en-AU" sz="1900" dirty="0">
                <a:solidFill>
                  <a:srgbClr val="002060"/>
                </a:solidFill>
              </a:rPr>
              <a:t>In the session</a:t>
            </a:r>
            <a:endParaRPr lang="en-US" sz="1900" dirty="0">
              <a:solidFill>
                <a:srgbClr val="002060"/>
              </a:solidFill>
            </a:endParaRPr>
          </a:p>
          <a:p>
            <a:pPr lvl="1"/>
            <a:r>
              <a:rPr lang="en-AU" sz="1900" dirty="0">
                <a:solidFill>
                  <a:srgbClr val="002060"/>
                </a:solidFill>
              </a:rPr>
              <a:t>In the program </a:t>
            </a:r>
            <a:r>
              <a:rPr lang="en-US" sz="1900" b="1" dirty="0">
                <a:solidFill>
                  <a:srgbClr val="002060"/>
                </a:solidFill>
              </a:rPr>
              <a:t> </a:t>
            </a:r>
            <a:endParaRPr lang="en-US" sz="1900" dirty="0">
              <a:solidFill>
                <a:srgbClr val="002060"/>
              </a:solidFill>
            </a:endParaRPr>
          </a:p>
          <a:p>
            <a:pPr marL="0" indent="0" algn="ctr">
              <a:buFontTx/>
              <a:buNone/>
            </a:pPr>
            <a:endParaRPr lang="en-US" sz="3600" noProof="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909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17FA1-5413-77B3-BB21-ED79C9521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E4377C1-6DCF-DA78-AB3A-C49ED1637DD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AU" dirty="0">
                <a:solidFill>
                  <a:srgbClr val="002060"/>
                </a:solidFill>
              </a:rPr>
              <a:t>THE GOAL DEFINES THE METHOD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4309227-1B7C-0489-B250-0BEAA5F892B7}"/>
              </a:ext>
            </a:extLst>
          </p:cNvPr>
          <p:cNvSpPr txBox="1"/>
          <p:nvPr/>
        </p:nvSpPr>
        <p:spPr>
          <a:xfrm>
            <a:off x="2186853" y="3389456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45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CA53EC8-345B-E281-304A-6CF55BE2AA30}"/>
              </a:ext>
            </a:extLst>
          </p:cNvPr>
          <p:cNvSpPr txBox="1"/>
          <p:nvPr/>
        </p:nvSpPr>
        <p:spPr>
          <a:xfrm>
            <a:off x="907894" y="3783975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64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6A5190C3-31E2-988E-1F05-C77FBD02C16D}"/>
              </a:ext>
            </a:extLst>
          </p:cNvPr>
          <p:cNvSpPr/>
          <p:nvPr/>
        </p:nvSpPr>
        <p:spPr>
          <a:xfrm>
            <a:off x="2831424" y="1635574"/>
            <a:ext cx="486543" cy="48684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4" name="Rounded Rectangle 51">
            <a:extLst>
              <a:ext uri="{FF2B5EF4-FFF2-40B4-BE49-F238E27FC236}">
                <a16:creationId xmlns:a16="http://schemas.microsoft.com/office/drawing/2014/main" id="{2CBC3B1E-79AB-6200-0A7D-B7DECE35ED19}"/>
              </a:ext>
            </a:extLst>
          </p:cNvPr>
          <p:cNvSpPr/>
          <p:nvPr/>
        </p:nvSpPr>
        <p:spPr>
          <a:xfrm rot="16200000" flipH="1">
            <a:off x="1164589" y="3341364"/>
            <a:ext cx="449110" cy="436112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371BC26B-8F0D-DD70-33E0-384DAD547B40}"/>
              </a:ext>
            </a:extLst>
          </p:cNvPr>
          <p:cNvSpPr/>
          <p:nvPr/>
        </p:nvSpPr>
        <p:spPr>
          <a:xfrm>
            <a:off x="2520903" y="2994957"/>
            <a:ext cx="284992" cy="358016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latin typeface="Roboto Cn" pitchFamily="2" charset="0"/>
            </a:endParaRP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1E207604-74ED-2C3E-526C-A711BDCE2C40}"/>
              </a:ext>
            </a:extLst>
          </p:cNvPr>
          <p:cNvSpPr txBox="1">
            <a:spLocks/>
          </p:cNvSpPr>
          <p:nvPr/>
        </p:nvSpPr>
        <p:spPr>
          <a:xfrm>
            <a:off x="319626" y="1007052"/>
            <a:ext cx="8437512" cy="3508677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0000"/>
              <a:buFontTx/>
              <a:buBlip>
                <a:blip r:embed="rId2"/>
              </a:buBlip>
              <a:defRPr sz="21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.Lucida Grande UI Regular"/>
              <a:buChar char="▹"/>
              <a:defRPr sz="15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>
                <a:solidFill>
                  <a:srgbClr val="002060"/>
                </a:solidFill>
              </a:rPr>
              <a:t>Defining our goal precisely is important because it informs everything we do from that point on</a:t>
            </a:r>
          </a:p>
          <a:p>
            <a:endParaRPr lang="en-US" sz="2400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What is our overall goal?</a:t>
            </a:r>
          </a:p>
          <a:p>
            <a:endParaRPr lang="en-US" sz="2400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To get better at playing volleyball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r>
              <a:rPr lang="en-AU" sz="2400" i="1" u="sng" dirty="0">
                <a:solidFill>
                  <a:srgbClr val="002060"/>
                </a:solidFill>
              </a:rPr>
              <a:t>This is the key and we must never forget this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5893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CAA300-B614-4298-1804-C1036DF4B8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E0DE4D9-CD7E-6339-36A2-29212CE3EAE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AU" dirty="0">
                <a:solidFill>
                  <a:srgbClr val="002060"/>
                </a:solidFill>
              </a:rPr>
              <a:t>VOLLEYBALL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D895FFE-F5B4-7AAB-34D5-FD11B2A2581B}"/>
              </a:ext>
            </a:extLst>
          </p:cNvPr>
          <p:cNvSpPr txBox="1"/>
          <p:nvPr/>
        </p:nvSpPr>
        <p:spPr>
          <a:xfrm>
            <a:off x="2186853" y="3389456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45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1ED7374-7414-3A7D-FC9B-86AB80E701EB}"/>
              </a:ext>
            </a:extLst>
          </p:cNvPr>
          <p:cNvSpPr txBox="1"/>
          <p:nvPr/>
        </p:nvSpPr>
        <p:spPr>
          <a:xfrm>
            <a:off x="907894" y="3783975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64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DBCA1DD8-2D05-4CE8-372E-34AC6C0F248F}"/>
              </a:ext>
            </a:extLst>
          </p:cNvPr>
          <p:cNvSpPr/>
          <p:nvPr/>
        </p:nvSpPr>
        <p:spPr>
          <a:xfrm>
            <a:off x="2831424" y="1635574"/>
            <a:ext cx="486543" cy="48684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4" name="Rounded Rectangle 51">
            <a:extLst>
              <a:ext uri="{FF2B5EF4-FFF2-40B4-BE49-F238E27FC236}">
                <a16:creationId xmlns:a16="http://schemas.microsoft.com/office/drawing/2014/main" id="{D5E51A3D-4902-705E-3442-254E328C04EE}"/>
              </a:ext>
            </a:extLst>
          </p:cNvPr>
          <p:cNvSpPr/>
          <p:nvPr/>
        </p:nvSpPr>
        <p:spPr>
          <a:xfrm rot="16200000" flipH="1">
            <a:off x="1164589" y="3341364"/>
            <a:ext cx="449110" cy="436112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A8173018-6753-03C0-17EF-F15C5E086375}"/>
              </a:ext>
            </a:extLst>
          </p:cNvPr>
          <p:cNvSpPr/>
          <p:nvPr/>
        </p:nvSpPr>
        <p:spPr>
          <a:xfrm>
            <a:off x="2520903" y="2994957"/>
            <a:ext cx="284992" cy="358016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latin typeface="Roboto Cn" pitchFamily="2" charset="0"/>
            </a:endParaRP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98937E38-934E-DA31-0382-12CE96966C84}"/>
              </a:ext>
            </a:extLst>
          </p:cNvPr>
          <p:cNvSpPr txBox="1">
            <a:spLocks/>
          </p:cNvSpPr>
          <p:nvPr/>
        </p:nvSpPr>
        <p:spPr>
          <a:xfrm>
            <a:off x="319626" y="1007052"/>
            <a:ext cx="8437512" cy="3508677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0000"/>
              <a:buFontTx/>
              <a:buBlip>
                <a:blip r:embed="rId2"/>
              </a:buBlip>
              <a:defRPr sz="21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.Lucida Grande UI Regular"/>
              <a:buChar char="▹"/>
              <a:defRPr sz="15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AU" sz="2400" dirty="0">
                <a:solidFill>
                  <a:srgbClr val="002060"/>
                </a:solidFill>
              </a:rPr>
              <a:t>Volleyball is the interaction of techniques, players, space</a:t>
            </a:r>
            <a:endParaRPr lang="en-US" sz="2400" dirty="0">
              <a:solidFill>
                <a:srgbClr val="002060"/>
              </a:solidFill>
            </a:endParaRPr>
          </a:p>
          <a:p>
            <a:endParaRPr lang="en-AU" sz="2400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Volleyball is NOT a collection of techniques</a:t>
            </a:r>
            <a:endParaRPr lang="en-US" sz="2400" dirty="0">
              <a:solidFill>
                <a:srgbClr val="002060"/>
              </a:solidFill>
            </a:endParaRPr>
          </a:p>
          <a:p>
            <a:endParaRPr lang="en-AU" sz="2400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It is infinitely complex  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2410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BFD10-36B7-CAB9-7477-8FA66A252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6642928E-0E9D-D014-3587-E8576A8EF64D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124" y="1728604"/>
            <a:ext cx="9144104" cy="1819364"/>
            <a:chOff x="-10831" y="2304805"/>
            <a:chExt cx="12192138" cy="2425819"/>
          </a:xfrm>
          <a:solidFill>
            <a:schemeClr val="accent1">
              <a:lumMod val="75000"/>
            </a:schemeClr>
          </a:solidFill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067A75AE-8F7A-26A4-B8A3-6B7D536C854C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693" y="2304805"/>
              <a:ext cx="12192000" cy="24074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93C026CB-6206-5424-FF09-661ABA4B1AFC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12" t="-23894" b="39658"/>
            <a:stretch/>
          </p:blipFill>
          <p:spPr>
            <a:xfrm rot="5400000">
              <a:off x="487423" y="1806551"/>
              <a:ext cx="2407420" cy="3403927"/>
            </a:xfrm>
            <a:prstGeom prst="rect">
              <a:avLst/>
            </a:prstGeom>
            <a:grpFill/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0B0D0EDA-EDDB-B684-F7F8-184594412550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12" t="-23894" b="39658"/>
            <a:stretch/>
          </p:blipFill>
          <p:spPr>
            <a:xfrm rot="16200000">
              <a:off x="9275634" y="1824950"/>
              <a:ext cx="2407420" cy="3403927"/>
            </a:xfrm>
            <a:prstGeom prst="rect">
              <a:avLst/>
            </a:prstGeom>
            <a:grpFill/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706C2C2E-ABEA-8BC8-289A-4FEC7AE7557A}"/>
              </a:ext>
            </a:extLst>
          </p:cNvPr>
          <p:cNvGrpSpPr/>
          <p:nvPr/>
        </p:nvGrpSpPr>
        <p:grpSpPr>
          <a:xfrm>
            <a:off x="6784226" y="452865"/>
            <a:ext cx="1145555" cy="812029"/>
            <a:chOff x="9344861" y="193880"/>
            <a:chExt cx="1861937" cy="1319838"/>
          </a:xfrm>
          <a:solidFill>
            <a:schemeClr val="accent1">
              <a:lumMod val="75000"/>
            </a:schemeClr>
          </a:solidFill>
        </p:grpSpPr>
        <p:sp>
          <p:nvSpPr>
            <p:cNvPr id="65" name="Cross 64">
              <a:extLst>
                <a:ext uri="{FF2B5EF4-FFF2-40B4-BE49-F238E27FC236}">
                  <a16:creationId xmlns:a16="http://schemas.microsoft.com/office/drawing/2014/main" id="{B1F438E2-18E6-4C53-33EF-293D6E241818}"/>
                </a:ext>
              </a:extLst>
            </p:cNvPr>
            <p:cNvSpPr/>
            <p:nvPr/>
          </p:nvSpPr>
          <p:spPr>
            <a:xfrm rot="1642289">
              <a:off x="10008369" y="683612"/>
              <a:ext cx="296040" cy="296040"/>
            </a:xfrm>
            <a:prstGeom prst="plus">
              <a:avLst>
                <a:gd name="adj" fmla="val 437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22D8CEB3-2BFC-FDEE-4891-519E4E28DD46}"/>
                </a:ext>
              </a:extLst>
            </p:cNvPr>
            <p:cNvSpPr/>
            <p:nvPr/>
          </p:nvSpPr>
          <p:spPr>
            <a:xfrm rot="12056913">
              <a:off x="10955596" y="1154109"/>
              <a:ext cx="251202" cy="216553"/>
            </a:xfrm>
            <a:prstGeom prst="triangl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7585B445-74F1-6E0B-4958-7F03729A6EA6}"/>
                </a:ext>
              </a:extLst>
            </p:cNvPr>
            <p:cNvSpPr/>
            <p:nvPr/>
          </p:nvSpPr>
          <p:spPr>
            <a:xfrm>
              <a:off x="9691612" y="193880"/>
              <a:ext cx="213463" cy="213463"/>
            </a:xfrm>
            <a:prstGeom prst="ellips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 noProof="0" dirty="0"/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B89D674B-95C1-6EDE-3E9F-63C2252F030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4861" y="466136"/>
              <a:ext cx="346751" cy="68880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EB09AD96-FD17-FEEE-711E-9D9D3E964D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7261" y="1008316"/>
              <a:ext cx="388703" cy="29902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25CD4FB7-3267-777F-30C5-30D1DEF942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00888" y="1262384"/>
              <a:ext cx="1291312" cy="25133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6071EB0-B18B-0545-27F4-DCE535824204}"/>
              </a:ext>
            </a:extLst>
          </p:cNvPr>
          <p:cNvSpPr txBox="1"/>
          <p:nvPr/>
        </p:nvSpPr>
        <p:spPr>
          <a:xfrm>
            <a:off x="8020" y="2149333"/>
            <a:ext cx="45925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36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SUMMARY</a:t>
            </a:r>
            <a:endParaRPr lang="en-US" sz="36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3D7C41E1-AB2F-AD25-1C31-29D31A0982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683" y="-297503"/>
            <a:ext cx="2552945" cy="38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2028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6C34F0-EF13-F7A9-9A29-F253317CD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4EEE361-925D-FBC5-56FD-9AD49F52DDA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>
                <a:solidFill>
                  <a:srgbClr val="002060"/>
                </a:solidFill>
              </a:rPr>
              <a:t>SUMMARY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2FF0BD91-900C-2B87-225B-4C52056CE064}"/>
              </a:ext>
            </a:extLst>
          </p:cNvPr>
          <p:cNvSpPr txBox="1"/>
          <p:nvPr/>
        </p:nvSpPr>
        <p:spPr>
          <a:xfrm>
            <a:off x="2186853" y="3389456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45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4014BF10-E287-27B6-F98A-7A0D8682FBEF}"/>
              </a:ext>
            </a:extLst>
          </p:cNvPr>
          <p:cNvSpPr txBox="1"/>
          <p:nvPr/>
        </p:nvSpPr>
        <p:spPr>
          <a:xfrm>
            <a:off x="907894" y="3783975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64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BD83DB40-385F-7F70-9E1B-33CE5A98B05C}"/>
              </a:ext>
            </a:extLst>
          </p:cNvPr>
          <p:cNvSpPr/>
          <p:nvPr/>
        </p:nvSpPr>
        <p:spPr>
          <a:xfrm>
            <a:off x="2831424" y="1635574"/>
            <a:ext cx="486543" cy="48684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4" name="Rounded Rectangle 51">
            <a:extLst>
              <a:ext uri="{FF2B5EF4-FFF2-40B4-BE49-F238E27FC236}">
                <a16:creationId xmlns:a16="http://schemas.microsoft.com/office/drawing/2014/main" id="{3F6034B8-97EC-9851-441A-F56C6AF21DEF}"/>
              </a:ext>
            </a:extLst>
          </p:cNvPr>
          <p:cNvSpPr/>
          <p:nvPr/>
        </p:nvSpPr>
        <p:spPr>
          <a:xfrm rot="16200000" flipH="1">
            <a:off x="1164589" y="3341364"/>
            <a:ext cx="449110" cy="436112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4F2DAE1A-6362-F7E9-53AA-874868A3906D}"/>
              </a:ext>
            </a:extLst>
          </p:cNvPr>
          <p:cNvSpPr/>
          <p:nvPr/>
        </p:nvSpPr>
        <p:spPr>
          <a:xfrm>
            <a:off x="2520903" y="2994957"/>
            <a:ext cx="284992" cy="358016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latin typeface="Roboto Cn" pitchFamily="2" charset="0"/>
            </a:endParaRP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E5A12312-6677-B99B-B372-DF8B87B7082E}"/>
              </a:ext>
            </a:extLst>
          </p:cNvPr>
          <p:cNvSpPr txBox="1">
            <a:spLocks/>
          </p:cNvSpPr>
          <p:nvPr/>
        </p:nvSpPr>
        <p:spPr>
          <a:xfrm>
            <a:off x="319626" y="1007052"/>
            <a:ext cx="8437512" cy="3508677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0000"/>
              <a:buFontTx/>
              <a:buBlip>
                <a:blip r:embed="rId2"/>
              </a:buBlip>
              <a:defRPr sz="21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.Lucida Grande UI Regular"/>
              <a:buChar char="▹"/>
              <a:defRPr sz="15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>
                <a:solidFill>
                  <a:srgbClr val="002060"/>
                </a:solidFill>
              </a:rPr>
              <a:t>We want to improve at playing volleyball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We need to follow sound principles 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The only way to get better at playing volleyball, is to play volleyball, i.e. closely follow the principle of specificity. That must be our starting point.</a:t>
            </a:r>
          </a:p>
          <a:p>
            <a:pPr marL="0" indent="0">
              <a:buNone/>
            </a:pPr>
            <a:endParaRPr lang="en-US" sz="2400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We must understand all training principles and how they interact with each other to optimise development  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12808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3B76D-90D1-887C-26E3-DC3CDE92B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>
            <a:extLst>
              <a:ext uri="{FF2B5EF4-FFF2-40B4-BE49-F238E27FC236}">
                <a16:creationId xmlns:a16="http://schemas.microsoft.com/office/drawing/2014/main" id="{C9674B80-83DE-3536-1C4D-8A805E301E71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-8124" y="1728604"/>
            <a:ext cx="9144104" cy="1819364"/>
            <a:chOff x="-10831" y="2304805"/>
            <a:chExt cx="12192138" cy="2425819"/>
          </a:xfrm>
          <a:solidFill>
            <a:schemeClr val="accent1">
              <a:lumMod val="75000"/>
            </a:schemeClr>
          </a:solidFill>
        </p:grpSpPr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E16D704D-DB7D-2354-6BEC-0EF46AD9456B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-10693" y="2304805"/>
              <a:ext cx="12192000" cy="240742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D867E300-B487-BD2F-F0D0-471677FE02DE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12" t="-23894" b="39658"/>
            <a:stretch/>
          </p:blipFill>
          <p:spPr>
            <a:xfrm rot="5400000">
              <a:off x="487423" y="1806551"/>
              <a:ext cx="2407420" cy="3403927"/>
            </a:xfrm>
            <a:prstGeom prst="rect">
              <a:avLst/>
            </a:prstGeom>
            <a:grpFill/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34BE3ECB-AB40-2A89-9A41-DF3CB1633DB1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 rotWithShape="1">
            <a:blip r:embed="rId2">
              <a:alphaModFix amt="3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012" t="-23894" b="39658"/>
            <a:stretch/>
          </p:blipFill>
          <p:spPr>
            <a:xfrm rot="16200000">
              <a:off x="9275634" y="1824950"/>
              <a:ext cx="2407420" cy="3403927"/>
            </a:xfrm>
            <a:prstGeom prst="rect">
              <a:avLst/>
            </a:prstGeom>
            <a:grpFill/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C5A888E-1562-59BE-E059-23BC44B77750}"/>
              </a:ext>
            </a:extLst>
          </p:cNvPr>
          <p:cNvGrpSpPr/>
          <p:nvPr/>
        </p:nvGrpSpPr>
        <p:grpSpPr>
          <a:xfrm>
            <a:off x="6784226" y="452865"/>
            <a:ext cx="1145555" cy="812029"/>
            <a:chOff x="9344861" y="193880"/>
            <a:chExt cx="1861937" cy="1319838"/>
          </a:xfrm>
          <a:solidFill>
            <a:schemeClr val="accent1">
              <a:lumMod val="75000"/>
            </a:schemeClr>
          </a:solidFill>
        </p:grpSpPr>
        <p:sp>
          <p:nvSpPr>
            <p:cNvPr id="65" name="Cross 64">
              <a:extLst>
                <a:ext uri="{FF2B5EF4-FFF2-40B4-BE49-F238E27FC236}">
                  <a16:creationId xmlns:a16="http://schemas.microsoft.com/office/drawing/2014/main" id="{5BF6D8C9-03DB-C7B5-9C0F-8E7BC21773D2}"/>
                </a:ext>
              </a:extLst>
            </p:cNvPr>
            <p:cNvSpPr/>
            <p:nvPr/>
          </p:nvSpPr>
          <p:spPr>
            <a:xfrm rot="1642289">
              <a:off x="10008369" y="683612"/>
              <a:ext cx="296040" cy="296040"/>
            </a:xfrm>
            <a:prstGeom prst="plus">
              <a:avLst>
                <a:gd name="adj" fmla="val 4377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sp>
          <p:nvSpPr>
            <p:cNvPr id="66" name="Isosceles Triangle 65">
              <a:extLst>
                <a:ext uri="{FF2B5EF4-FFF2-40B4-BE49-F238E27FC236}">
                  <a16:creationId xmlns:a16="http://schemas.microsoft.com/office/drawing/2014/main" id="{4C42C335-DC2D-4CC9-042A-7E4A960933FE}"/>
                </a:ext>
              </a:extLst>
            </p:cNvPr>
            <p:cNvSpPr/>
            <p:nvPr/>
          </p:nvSpPr>
          <p:spPr>
            <a:xfrm rot="12056913">
              <a:off x="10955596" y="1154109"/>
              <a:ext cx="251202" cy="216553"/>
            </a:xfrm>
            <a:prstGeom prst="triangl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noProof="0" dirty="0"/>
            </a:p>
          </p:txBody>
        </p:sp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E57EDFCF-4720-243E-7198-909073BDE9BE}"/>
                </a:ext>
              </a:extLst>
            </p:cNvPr>
            <p:cNvSpPr/>
            <p:nvPr/>
          </p:nvSpPr>
          <p:spPr>
            <a:xfrm>
              <a:off x="9691612" y="193880"/>
              <a:ext cx="213463" cy="213463"/>
            </a:xfrm>
            <a:prstGeom prst="ellipse">
              <a:avLst/>
            </a:prstGeom>
            <a:grpFill/>
            <a:ln w="317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013" noProof="0" dirty="0"/>
            </a:p>
          </p:txBody>
        </p:sp>
        <p:cxnSp>
          <p:nvCxnSpPr>
            <p:cNvPr id="69" name="Straight Connector 68">
              <a:extLst>
                <a:ext uri="{FF2B5EF4-FFF2-40B4-BE49-F238E27FC236}">
                  <a16:creationId xmlns:a16="http://schemas.microsoft.com/office/drawing/2014/main" id="{F40A06E8-A0E5-8FEB-8F32-9436C0813A6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344861" y="466136"/>
              <a:ext cx="346751" cy="68880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Connector 74">
              <a:extLst>
                <a:ext uri="{FF2B5EF4-FFF2-40B4-BE49-F238E27FC236}">
                  <a16:creationId xmlns:a16="http://schemas.microsoft.com/office/drawing/2014/main" id="{992D4322-A9F0-FC53-963E-ED0B7EDF5F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497261" y="1008316"/>
              <a:ext cx="388703" cy="299020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id="{4D541B9B-CC07-4751-AD9E-44123BBBD2C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600888" y="1262384"/>
              <a:ext cx="1291312" cy="251334"/>
            </a:xfrm>
            <a:prstGeom prst="line">
              <a:avLst/>
            </a:prstGeom>
            <a:grpFill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367884D0-A587-5B54-A9A6-0981821BD21E}"/>
              </a:ext>
            </a:extLst>
          </p:cNvPr>
          <p:cNvSpPr txBox="1"/>
          <p:nvPr/>
        </p:nvSpPr>
        <p:spPr>
          <a:xfrm>
            <a:off x="8020" y="2149333"/>
            <a:ext cx="45925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/>
            <a:r>
              <a:rPr lang="en-US" sz="36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TIPS AND TRAPS</a:t>
            </a:r>
            <a:endParaRPr lang="en-US" sz="36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95FA38E9-5063-03BA-3328-A90A28F3B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3683" y="-297503"/>
            <a:ext cx="2552945" cy="38258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101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7B2F6-8387-AE50-F2FC-167A4F7C2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E8217EC-917B-60B4-5627-206C1D1263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92500" lnSpcReduction="20000"/>
          </a:bodyPr>
          <a:lstStyle/>
          <a:p>
            <a:pPr lvl="0"/>
            <a:r>
              <a:rPr lang="en-US" dirty="0">
                <a:solidFill>
                  <a:srgbClr val="002060"/>
                </a:solidFill>
              </a:rPr>
              <a:t>TIPS AND TRAPS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04091CBB-1B49-1786-0D4F-96D9F5C288FE}"/>
              </a:ext>
            </a:extLst>
          </p:cNvPr>
          <p:cNvSpPr txBox="1"/>
          <p:nvPr/>
        </p:nvSpPr>
        <p:spPr>
          <a:xfrm>
            <a:off x="2186853" y="3389456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45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E080BED-AEEB-DB74-59CA-1077237DCD07}"/>
              </a:ext>
            </a:extLst>
          </p:cNvPr>
          <p:cNvSpPr txBox="1"/>
          <p:nvPr/>
        </p:nvSpPr>
        <p:spPr>
          <a:xfrm>
            <a:off x="907894" y="3783975"/>
            <a:ext cx="953093" cy="3231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1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64</a:t>
            </a:r>
            <a:r>
              <a:rPr lang="en-US" sz="1500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  <a:cs typeface="Arial" pitchFamily="34" charset="0"/>
              </a:rPr>
              <a:t>%</a:t>
            </a:r>
            <a:endParaRPr lang="en-US" sz="1500" noProof="0" dirty="0">
              <a:solidFill>
                <a:schemeClr val="bg1"/>
              </a:solidFill>
              <a:latin typeface="Roboto Cn" pitchFamily="2" charset="0"/>
              <a:cs typeface="Arial" pitchFamily="34" charset="0"/>
            </a:endParaRPr>
          </a:p>
        </p:txBody>
      </p:sp>
      <p:sp>
        <p:nvSpPr>
          <p:cNvPr id="3" name="Donut 24">
            <a:extLst>
              <a:ext uri="{FF2B5EF4-FFF2-40B4-BE49-F238E27FC236}">
                <a16:creationId xmlns:a16="http://schemas.microsoft.com/office/drawing/2014/main" id="{0FE9E421-6A66-3BE8-8536-19CE759AA1D0}"/>
              </a:ext>
            </a:extLst>
          </p:cNvPr>
          <p:cNvSpPr/>
          <p:nvPr/>
        </p:nvSpPr>
        <p:spPr>
          <a:xfrm>
            <a:off x="2831424" y="1635574"/>
            <a:ext cx="486543" cy="48684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4" name="Rounded Rectangle 51">
            <a:extLst>
              <a:ext uri="{FF2B5EF4-FFF2-40B4-BE49-F238E27FC236}">
                <a16:creationId xmlns:a16="http://schemas.microsoft.com/office/drawing/2014/main" id="{C762393F-11A4-52F1-2D6E-413A597F5103}"/>
              </a:ext>
            </a:extLst>
          </p:cNvPr>
          <p:cNvSpPr/>
          <p:nvPr/>
        </p:nvSpPr>
        <p:spPr>
          <a:xfrm rot="16200000" flipH="1">
            <a:off x="1164589" y="3341364"/>
            <a:ext cx="449110" cy="436112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solidFill>
                <a:schemeClr val="tx1"/>
              </a:solidFill>
              <a:latin typeface="Roboto Cn" pitchFamily="2" charset="0"/>
            </a:endParaRPr>
          </a:p>
        </p:txBody>
      </p:sp>
      <p:sp>
        <p:nvSpPr>
          <p:cNvPr id="6" name="Freeform 32">
            <a:extLst>
              <a:ext uri="{FF2B5EF4-FFF2-40B4-BE49-F238E27FC236}">
                <a16:creationId xmlns:a16="http://schemas.microsoft.com/office/drawing/2014/main" id="{E416FABE-DB8D-02EB-3985-9B4F41356336}"/>
              </a:ext>
            </a:extLst>
          </p:cNvPr>
          <p:cNvSpPr/>
          <p:nvPr/>
        </p:nvSpPr>
        <p:spPr>
          <a:xfrm>
            <a:off x="2520903" y="2994957"/>
            <a:ext cx="284992" cy="358016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2700" noProof="0" dirty="0">
              <a:latin typeface="Roboto Cn" pitchFamily="2" charset="0"/>
            </a:endParaRPr>
          </a:p>
        </p:txBody>
      </p:sp>
      <p:sp>
        <p:nvSpPr>
          <p:cNvPr id="9" name="Content Placeholder 13">
            <a:extLst>
              <a:ext uri="{FF2B5EF4-FFF2-40B4-BE49-F238E27FC236}">
                <a16:creationId xmlns:a16="http://schemas.microsoft.com/office/drawing/2014/main" id="{F00870B2-3C09-B31A-D4EF-BCB96188DB49}"/>
              </a:ext>
            </a:extLst>
          </p:cNvPr>
          <p:cNvSpPr txBox="1">
            <a:spLocks/>
          </p:cNvSpPr>
          <p:nvPr/>
        </p:nvSpPr>
        <p:spPr>
          <a:xfrm>
            <a:off x="319626" y="1007052"/>
            <a:ext cx="8437512" cy="3508677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SzPct val="80000"/>
              <a:buFontTx/>
              <a:buBlip>
                <a:blip r:embed="rId2"/>
              </a:buBlip>
              <a:defRPr sz="21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.Lucida Grande UI Regular"/>
              <a:buChar char="▹"/>
              <a:defRPr sz="150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b="0" i="0" kern="1200">
                <a:solidFill>
                  <a:schemeClr val="tx1"/>
                </a:solidFill>
                <a:latin typeface="Gilroy Light" pitchFamily="2" charset="77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2400" dirty="0">
                <a:solidFill>
                  <a:srgbClr val="002060"/>
                </a:solidFill>
              </a:rPr>
              <a:t>We cannot prepare for the complexity of the game without also training in a complex environment</a:t>
            </a:r>
          </a:p>
          <a:p>
            <a:endParaRPr lang="en-US" sz="2400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‘Illusion of Control’ trap</a:t>
            </a:r>
            <a:endParaRPr lang="en-US" sz="2400" dirty="0">
              <a:solidFill>
                <a:srgbClr val="002060"/>
              </a:solidFill>
            </a:endParaRPr>
          </a:p>
          <a:p>
            <a:endParaRPr lang="en-AU" sz="2400" dirty="0">
              <a:solidFill>
                <a:srgbClr val="002060"/>
              </a:solidFill>
            </a:endParaRPr>
          </a:p>
          <a:p>
            <a:r>
              <a:rPr lang="en-AU" sz="2400" dirty="0">
                <a:solidFill>
                  <a:srgbClr val="002060"/>
                </a:solidFill>
              </a:rPr>
              <a:t>Reducing complexity makes us feel better, gives us a feeling of control, but does not prepare us for playing volleyball  </a:t>
            </a:r>
            <a:r>
              <a:rPr lang="en-US" sz="2400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4550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AE98D9-C344-7FE7-E18C-9449A9D16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A667170-78A1-04E2-CB7A-69E68DFF54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8838" y="3175297"/>
            <a:ext cx="1193619" cy="1687538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48B1C85-B411-53B5-DD60-2508089143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6620" y="491537"/>
            <a:ext cx="1638300" cy="1848097"/>
          </a:xfrm>
          <a:prstGeom prst="rect">
            <a:avLst/>
          </a:prstGeom>
        </p:spPr>
      </p:pic>
      <p:sp>
        <p:nvSpPr>
          <p:cNvPr id="2" name="Footer Placeholder 3">
            <a:extLst>
              <a:ext uri="{FF2B5EF4-FFF2-40B4-BE49-F238E27FC236}">
                <a16:creationId xmlns:a16="http://schemas.microsoft.com/office/drawing/2014/main" id="{2ACC18A5-D318-CF41-09A0-F3F8DC3DB1B1}"/>
              </a:ext>
            </a:extLst>
          </p:cNvPr>
          <p:cNvSpPr txBox="1">
            <a:spLocks/>
          </p:cNvSpPr>
          <p:nvPr/>
        </p:nvSpPr>
        <p:spPr>
          <a:xfrm>
            <a:off x="2489960" y="2860767"/>
            <a:ext cx="3729903" cy="1007724"/>
          </a:xfrm>
          <a:prstGeom prst="rect">
            <a:avLst/>
          </a:prstGeom>
        </p:spPr>
        <p:txBody>
          <a:bodyPr vert="horz" lIns="45720" tIns="22860" rIns="45720" bIns="2286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5000" b="1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</a:rPr>
              <a:t>THANK YOU </a:t>
            </a:r>
          </a:p>
          <a:p>
            <a:r>
              <a:rPr lang="en-US" sz="5000" b="1" noProof="0" dirty="0">
                <a:solidFill>
                  <a:schemeClr val="bg1"/>
                </a:solidFill>
                <a:latin typeface="Roboto Cn" pitchFamily="2" charset="0"/>
                <a:ea typeface="Roboto Cn" pitchFamily="2" charset="0"/>
              </a:rPr>
              <a:t>Q &amp; A</a:t>
            </a:r>
          </a:p>
        </p:txBody>
      </p:sp>
      <p:sp>
        <p:nvSpPr>
          <p:cNvPr id="7" name="Footer Placeholder 3">
            <a:extLst>
              <a:ext uri="{FF2B5EF4-FFF2-40B4-BE49-F238E27FC236}">
                <a16:creationId xmlns:a16="http://schemas.microsoft.com/office/drawing/2014/main" id="{234C7303-DA55-CF3F-8C67-991E63948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491723" y="4862835"/>
            <a:ext cx="3729903" cy="183371"/>
          </a:xfrm>
        </p:spPr>
        <p:txBody>
          <a:bodyPr/>
          <a:lstStyle/>
          <a:p>
            <a:r>
              <a:rPr lang="en-US" noProof="0" dirty="0">
                <a:solidFill>
                  <a:schemeClr val="bg1"/>
                </a:solidFill>
              </a:rPr>
              <a:t>CEV Coaches Convention – June 2026 – Viana do Castelo, Portugal</a:t>
            </a:r>
          </a:p>
        </p:txBody>
      </p:sp>
    </p:spTree>
    <p:extLst>
      <p:ext uri="{BB962C8B-B14F-4D97-AF65-F5344CB8AC3E}">
        <p14:creationId xmlns:p14="http://schemas.microsoft.com/office/powerpoint/2010/main" val="3029673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 CEV2019 (V12June19)" id="{F23EC589-8997-404F-B4DF-919E51377B03}" vid="{722737BD-7BB9-BE44-A18B-5EE96D8B37F2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5C1C5DE62148C459FA3555384668B1E" ma:contentTypeVersion="12" ma:contentTypeDescription="Create a new document." ma:contentTypeScope="" ma:versionID="b1011a8d04aaac0ac3ab64c738a0373c">
  <xsd:schema xmlns:xsd="http://www.w3.org/2001/XMLSchema" xmlns:xs="http://www.w3.org/2001/XMLSchema" xmlns:p="http://schemas.microsoft.com/office/2006/metadata/properties" xmlns:ns2="631dbee8-3eba-467e-add7-d6f916536119" xmlns:ns3="a0a17774-a193-4cf3-8113-25e6c3c3e29f" targetNamespace="http://schemas.microsoft.com/office/2006/metadata/properties" ma:root="true" ma:fieldsID="4a5f845ee43738477e946f9619e3d68f" ns2:_="" ns3:_="">
    <xsd:import namespace="631dbee8-3eba-467e-add7-d6f916536119"/>
    <xsd:import namespace="a0a17774-a193-4cf3-8113-25e6c3c3e2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31dbee8-3eba-467e-add7-d6f91653611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49244719-4221-451d-a875-2e97e1c1f11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a17774-a193-4cf3-8113-25e6c3c3e29f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b8df35e-1d32-4767-9edd-11b86dff5ad0}" ma:internalName="TaxCatchAll" ma:showField="CatchAllData" ma:web="a0a17774-a193-4cf3-8113-25e6c3c3e2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31dbee8-3eba-467e-add7-d6f916536119">
      <Terms xmlns="http://schemas.microsoft.com/office/infopath/2007/PartnerControls"/>
    </lcf76f155ced4ddcb4097134ff3c332f>
    <TaxCatchAll xmlns="a0a17774-a193-4cf3-8113-25e6c3c3e29f" xsi:nil="true"/>
  </documentManagement>
</p:properties>
</file>

<file path=customXml/itemProps1.xml><?xml version="1.0" encoding="utf-8"?>
<ds:datastoreItem xmlns:ds="http://schemas.openxmlformats.org/officeDocument/2006/customXml" ds:itemID="{D20EAE5A-9673-4978-8BAF-0B21190B7113}"/>
</file>

<file path=customXml/itemProps2.xml><?xml version="1.0" encoding="utf-8"?>
<ds:datastoreItem xmlns:ds="http://schemas.openxmlformats.org/officeDocument/2006/customXml" ds:itemID="{FB8A4763-5478-452F-BF5D-ED830E54D09E}"/>
</file>

<file path=customXml/itemProps3.xml><?xml version="1.0" encoding="utf-8"?>
<ds:datastoreItem xmlns:ds="http://schemas.openxmlformats.org/officeDocument/2006/customXml" ds:itemID="{D7EA54D4-071A-4841-A303-D0480F1065B4}"/>
</file>

<file path=docProps/app.xml><?xml version="1.0" encoding="utf-8"?>
<Properties xmlns="http://schemas.openxmlformats.org/officeDocument/2006/extended-properties" xmlns:vt="http://schemas.openxmlformats.org/officeDocument/2006/docPropsVTypes">
  <Template>Presentation CEV2019</Template>
  <TotalTime>144</TotalTime>
  <Words>539</Words>
  <Application>Microsoft Office PowerPoint</Application>
  <PresentationFormat>On-screen Show (16:9)</PresentationFormat>
  <Paragraphs>85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.Lucida Grande UI Regular</vt:lpstr>
      <vt:lpstr>Arial</vt:lpstr>
      <vt:lpstr>Avenir Next Medium</vt:lpstr>
      <vt:lpstr>Gilroy ExtraBold</vt:lpstr>
      <vt:lpstr>Gilroy Light</vt:lpstr>
      <vt:lpstr>Roboto Cn</vt:lpstr>
      <vt:lpstr>Office Theme</vt:lpstr>
      <vt:lpstr>PowerPoint Presentation</vt:lpstr>
      <vt:lpstr>DEVELOPING AN INDIVIDUAL TRAINING METHODOLOGY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your presentation</dc:title>
  <dc:creator>François Watthez</dc:creator>
  <cp:lastModifiedBy>Mark Lebedew</cp:lastModifiedBy>
  <cp:revision>41</cp:revision>
  <dcterms:created xsi:type="dcterms:W3CDTF">2019-09-26T16:51:08Z</dcterms:created>
  <dcterms:modified xsi:type="dcterms:W3CDTF">2026-06-09T07:11:27Z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0x01010085C1C5DE62148C459FA3555384668B1E</vt:lpwstr>
  </property>
</Properties>
</file>